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85"/>
  </p:notesMasterIdLst>
  <p:handoutMasterIdLst>
    <p:handoutMasterId r:id="rId86"/>
  </p:handoutMasterIdLst>
  <p:sldIdLst>
    <p:sldId id="1083" r:id="rId2"/>
    <p:sldId id="1280" r:id="rId3"/>
    <p:sldId id="1099" r:id="rId4"/>
    <p:sldId id="1096" r:id="rId5"/>
    <p:sldId id="1095" r:id="rId6"/>
    <p:sldId id="1279" r:id="rId7"/>
    <p:sldId id="1274" r:id="rId8"/>
    <p:sldId id="1211" r:id="rId9"/>
    <p:sldId id="1266" r:id="rId10"/>
    <p:sldId id="1263" r:id="rId11"/>
    <p:sldId id="1264" r:id="rId12"/>
    <p:sldId id="1265" r:id="rId13"/>
    <p:sldId id="1163" r:id="rId14"/>
    <p:sldId id="1212" r:id="rId15"/>
    <p:sldId id="1166" r:id="rId16"/>
    <p:sldId id="1164" r:id="rId17"/>
    <p:sldId id="1165" r:id="rId18"/>
    <p:sldId id="1270" r:id="rId19"/>
    <p:sldId id="1162" r:id="rId20"/>
    <p:sldId id="1167" r:id="rId21"/>
    <p:sldId id="1171" r:id="rId22"/>
    <p:sldId id="1175" r:id="rId23"/>
    <p:sldId id="1174" r:id="rId24"/>
    <p:sldId id="1173" r:id="rId25"/>
    <p:sldId id="1177" r:id="rId26"/>
    <p:sldId id="1278" r:id="rId27"/>
    <p:sldId id="1180" r:id="rId28"/>
    <p:sldId id="1181" r:id="rId29"/>
    <p:sldId id="1182" r:id="rId30"/>
    <p:sldId id="1184" r:id="rId31"/>
    <p:sldId id="1245" r:id="rId32"/>
    <p:sldId id="1190" r:id="rId33"/>
    <p:sldId id="1187" r:id="rId34"/>
    <p:sldId id="1188" r:id="rId35"/>
    <p:sldId id="1191" r:id="rId36"/>
    <p:sldId id="1194" r:id="rId37"/>
    <p:sldId id="1195" r:id="rId38"/>
    <p:sldId id="1196" r:id="rId39"/>
    <p:sldId id="1199" r:id="rId40"/>
    <p:sldId id="1200" r:id="rId41"/>
    <p:sldId id="1201" r:id="rId42"/>
    <p:sldId id="1203" r:id="rId43"/>
    <p:sldId id="1205" r:id="rId44"/>
    <p:sldId id="1267" r:id="rId45"/>
    <p:sldId id="1206" r:id="rId46"/>
    <p:sldId id="1204" r:id="rId47"/>
    <p:sldId id="1254" r:id="rId48"/>
    <p:sldId id="1102" r:id="rId49"/>
    <p:sldId id="1250" r:id="rId50"/>
    <p:sldId id="1231" r:id="rId51"/>
    <p:sldId id="1260" r:id="rId52"/>
    <p:sldId id="1233" r:id="rId53"/>
    <p:sldId id="1234" r:id="rId54"/>
    <p:sldId id="1253" r:id="rId55"/>
    <p:sldId id="1213" r:id="rId56"/>
    <p:sldId id="1236" r:id="rId57"/>
    <p:sldId id="1241" r:id="rId58"/>
    <p:sldId id="1261" r:id="rId59"/>
    <p:sldId id="1262" r:id="rId60"/>
    <p:sldId id="1242" r:id="rId61"/>
    <p:sldId id="1268" r:id="rId62"/>
    <p:sldId id="1269" r:id="rId63"/>
    <p:sldId id="1218" r:id="rId64"/>
    <p:sldId id="1219" r:id="rId65"/>
    <p:sldId id="1223" r:id="rId66"/>
    <p:sldId id="1224" r:id="rId67"/>
    <p:sldId id="1225" r:id="rId68"/>
    <p:sldId id="1228" r:id="rId69"/>
    <p:sldId id="1229" r:id="rId70"/>
    <p:sldId id="1227" r:id="rId71"/>
    <p:sldId id="1246" r:id="rId72"/>
    <p:sldId id="1247" r:id="rId73"/>
    <p:sldId id="1257" r:id="rId74"/>
    <p:sldId id="1258" r:id="rId75"/>
    <p:sldId id="1277" r:id="rId76"/>
    <p:sldId id="1272" r:id="rId77"/>
    <p:sldId id="1230" r:id="rId78"/>
    <p:sldId id="1207" r:id="rId79"/>
    <p:sldId id="1084" r:id="rId80"/>
    <p:sldId id="1097" r:id="rId81"/>
    <p:sldId id="1098" r:id="rId82"/>
    <p:sldId id="1273" r:id="rId83"/>
    <p:sldId id="1271" r:id="rId84"/>
  </p:sldIdLst>
  <p:sldSz cx="12192000" cy="6858000"/>
  <p:notesSz cx="7099300" cy="10234613"/>
  <p:defaultTextStyle>
    <a:defPPr>
      <a:defRPr lang="en-US"/>
    </a:defPPr>
    <a:lvl1pPr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1pPr>
    <a:lvl2pPr marL="4572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2pPr>
    <a:lvl3pPr marL="9144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3pPr>
    <a:lvl4pPr marL="13716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4pPr>
    <a:lvl5pPr marL="18288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99"/>
    <a:srgbClr val="FFFF99"/>
    <a:srgbClr val="000000"/>
    <a:srgbClr val="FF0000"/>
    <a:srgbClr val="008080"/>
    <a:srgbClr val="00FFCC"/>
    <a:srgbClr val="D6F7FE"/>
    <a:srgbClr val="C3F3F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8620F-A372-44E6-B9EC-D31D93227AB7}" v="2" dt="2023-11-28T11:42:31.31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2" autoAdjust="0"/>
    <p:restoredTop sz="96616" autoAdjust="0"/>
  </p:normalViewPr>
  <p:slideViewPr>
    <p:cSldViewPr>
      <p:cViewPr varScale="1">
        <p:scale>
          <a:sx n="51" d="100"/>
          <a:sy n="51" d="100"/>
        </p:scale>
        <p:origin x="52" y="472"/>
      </p:cViewPr>
      <p:guideLst>
        <p:guide orient="horz" pos="3294"/>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42" d="100"/>
          <a:sy n="42" d="100"/>
        </p:scale>
        <p:origin x="-883"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in\Dropbox\&#352;KOLA\_Ph.D\KOTVEN&#205;\Parametrick&#225;%20studie%20-%20EC\KOTVEN&#205;%20-%20E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_Ph.D\Konference\2017%20ConSC%20-%20Stuttgart\ConSC%20-%20experim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_Idea\2017%20ConSC%20-%20Stuttgart\ConSC%20-%20experi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_Idea\2017%20ConSC%20-%20Stuttgart\ConSC%20-%20experim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ropbox\_Idea\2017%20ConSC%20-%20Stuttgart\ConSC%20-%20experiment.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_Ph.D\TA&#268;R\Verifikace\Uzav&#345;en&#233;%20profily.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_Ph.D\TA&#268;R\Verifikace\Uzav&#345;en&#233;%20profily.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_Ph.D\TA&#268;R\Verifikace\Uzav&#345;en&#233;%20profily.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9.6555918801794274E-2"/>
          <c:y val="5.3125161472389708E-2"/>
          <c:w val="0.83923781284850574"/>
          <c:h val="0.76900491174018604"/>
        </c:manualLayout>
      </c:layout>
      <c:scatterChart>
        <c:scatterStyle val="lineMarker"/>
        <c:varyColors val="0"/>
        <c:ser>
          <c:idx val="0"/>
          <c:order val="0"/>
          <c:tx>
            <c:strRef>
              <c:f>Odolnost!$B$17</c:f>
              <c:strCache>
                <c:ptCount val="1"/>
                <c:pt idx="0">
                  <c:v>ŠROUBY MIMO PRŮŘEZ</c:v>
                </c:pt>
              </c:strCache>
            </c:strRef>
          </c:tx>
          <c:spPr>
            <a:ln>
              <a:solidFill>
                <a:srgbClr val="FF0000"/>
              </a:solidFill>
            </a:ln>
          </c:spPr>
          <c:marker>
            <c:symbol val="diamond"/>
            <c:size val="12"/>
            <c:spPr>
              <a:ln w="41275">
                <a:solidFill>
                  <a:srgbClr val="008080"/>
                </a:solidFill>
              </a:ln>
            </c:spPr>
          </c:marker>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67-4D34-B46E-9DA8ED906F6E}"/>
                </c:ext>
              </c:extLst>
            </c:dLbl>
            <c:dLbl>
              <c:idx val="1"/>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67-4D34-B46E-9DA8ED906F6E}"/>
                </c:ext>
              </c:extLst>
            </c:dLbl>
            <c:dLbl>
              <c:idx val="2"/>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C67-4D34-B46E-9DA8ED906F6E}"/>
                </c:ext>
              </c:extLst>
            </c:dLbl>
            <c:dLbl>
              <c:idx val="3"/>
              <c:layout>
                <c:manualLayout>
                  <c:x val="2.2446958896612727E-3"/>
                  <c:y val="0"/>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67-4D34-B46E-9DA8ED906F6E}"/>
                </c:ext>
              </c:extLst>
            </c:dLbl>
            <c:dLbl>
              <c:idx val="4"/>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C67-4D34-B46E-9DA8ED906F6E}"/>
                </c:ext>
              </c:extLst>
            </c:dLbl>
            <c:dLbl>
              <c:idx val="5"/>
              <c:layout>
                <c:manualLayout>
                  <c:x val="6.7340876689840649E-3"/>
                  <c:y val="-2.8558675147318914E-3"/>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C67-4D34-B46E-9DA8ED906F6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Odolnost!$B$19:$B$24</c:f>
              <c:numCache>
                <c:formatCode>0.000</c:formatCode>
                <c:ptCount val="6"/>
                <c:pt idx="0">
                  <c:v>113.44313578797671</c:v>
                </c:pt>
                <c:pt idx="1">
                  <c:v>0</c:v>
                </c:pt>
                <c:pt idx="2">
                  <c:v>-764.92281303860534</c:v>
                </c:pt>
                <c:pt idx="3">
                  <c:v>-969.27320390628881</c:v>
                </c:pt>
                <c:pt idx="4">
                  <c:v>-1173.6235947739724</c:v>
                </c:pt>
                <c:pt idx="5">
                  <c:v>-2124.8452463621661</c:v>
                </c:pt>
              </c:numCache>
            </c:numRef>
          </c:xVal>
          <c:yVal>
            <c:numRef>
              <c:f>Odolnost!$C$19:$C$24</c:f>
              <c:numCache>
                <c:formatCode>0.000</c:formatCode>
                <c:ptCount val="6"/>
                <c:pt idx="0">
                  <c:v>0</c:v>
                </c:pt>
                <c:pt idx="1">
                  <c:v>35.36049465762472</c:v>
                </c:pt>
                <c:pt idx="2">
                  <c:v>139.18903249499149</c:v>
                </c:pt>
                <c:pt idx="3">
                  <c:v>158.93475814153183</c:v>
                </c:pt>
                <c:pt idx="4">
                  <c:v>139.18903249499149</c:v>
                </c:pt>
                <c:pt idx="5">
                  <c:v>0</c:v>
                </c:pt>
              </c:numCache>
            </c:numRef>
          </c:yVal>
          <c:smooth val="0"/>
          <c:extLst>
            <c:ext xmlns:c16="http://schemas.microsoft.com/office/drawing/2014/chart" uri="{C3380CC4-5D6E-409C-BE32-E72D297353CC}">
              <c16:uniqueId val="{00000006-6C67-4D34-B46E-9DA8ED906F6E}"/>
            </c:ext>
          </c:extLst>
        </c:ser>
        <c:dLbls>
          <c:showLegendKey val="0"/>
          <c:showVal val="0"/>
          <c:showCatName val="0"/>
          <c:showSerName val="0"/>
          <c:showPercent val="0"/>
          <c:showBubbleSize val="0"/>
        </c:dLbls>
        <c:axId val="292258608"/>
        <c:axId val="292256256"/>
      </c:scatterChart>
      <c:valAx>
        <c:axId val="292258608"/>
        <c:scaling>
          <c:orientation val="minMax"/>
        </c:scaling>
        <c:delete val="0"/>
        <c:axPos val="b"/>
        <c:title>
          <c:tx>
            <c:rich>
              <a:bodyPr/>
              <a:lstStyle/>
              <a:p>
                <a:pPr>
                  <a:defRPr b="0"/>
                </a:pPr>
                <a:r>
                  <a:rPr lang="cs-CZ" b="0" dirty="0" err="1"/>
                  <a:t>Normal</a:t>
                </a:r>
                <a:r>
                  <a:rPr lang="cs-CZ" b="0" dirty="0"/>
                  <a:t> </a:t>
                </a:r>
                <a:r>
                  <a:rPr lang="cs-CZ" b="0" dirty="0" err="1"/>
                  <a:t>force</a:t>
                </a:r>
                <a:r>
                  <a:rPr lang="cs-CZ" b="0" dirty="0"/>
                  <a:t> </a:t>
                </a:r>
                <a:r>
                  <a:rPr lang="en-GB" b="0" i="1" dirty="0" err="1"/>
                  <a:t>N</a:t>
                </a:r>
                <a:r>
                  <a:rPr lang="en-GB" b="0" baseline="-25000" dirty="0" err="1"/>
                  <a:t>Rd</a:t>
                </a:r>
                <a:r>
                  <a:rPr lang="en-GB" b="0" dirty="0"/>
                  <a:t> [kN]</a:t>
                </a:r>
                <a:endParaRPr lang="cs-CZ" b="0" dirty="0"/>
              </a:p>
            </c:rich>
          </c:tx>
          <c:layout>
            <c:manualLayout>
              <c:xMode val="edge"/>
              <c:yMode val="edge"/>
              <c:x val="0.6105641751484947"/>
              <c:y val="0.8866440970680135"/>
            </c:manualLayout>
          </c:layout>
          <c:overlay val="0"/>
        </c:title>
        <c:numFmt formatCode="0" sourceLinked="0"/>
        <c:majorTickMark val="none"/>
        <c:minorTickMark val="none"/>
        <c:tickLblPos val="nextTo"/>
        <c:crossAx val="292256256"/>
        <c:crosses val="autoZero"/>
        <c:crossBetween val="midCat"/>
      </c:valAx>
      <c:valAx>
        <c:axId val="292256256"/>
        <c:scaling>
          <c:orientation val="minMax"/>
        </c:scaling>
        <c:delete val="0"/>
        <c:axPos val="l"/>
        <c:majorGridlines/>
        <c:title>
          <c:tx>
            <c:rich>
              <a:bodyPr/>
              <a:lstStyle/>
              <a:p>
                <a:pPr>
                  <a:defRPr b="0"/>
                </a:pPr>
                <a:r>
                  <a:rPr lang="cs-CZ" b="0" dirty="0" err="1"/>
                  <a:t>Bending</a:t>
                </a:r>
                <a:r>
                  <a:rPr lang="cs-CZ" b="0" dirty="0"/>
                  <a:t> moment </a:t>
                </a:r>
                <a:r>
                  <a:rPr lang="cs-CZ" b="0" i="1" dirty="0" err="1"/>
                  <a:t>M</a:t>
                </a:r>
                <a:r>
                  <a:rPr lang="cs-CZ" b="0" baseline="-25000" dirty="0" err="1"/>
                  <a:t>Rd</a:t>
                </a:r>
                <a:r>
                  <a:rPr lang="cs-CZ" b="0" dirty="0"/>
                  <a:t> </a:t>
                </a:r>
                <a:r>
                  <a:rPr lang="en-GB" b="0" dirty="0"/>
                  <a:t>[kNm]</a:t>
                </a:r>
                <a:endParaRPr lang="cs-CZ" b="0" dirty="0"/>
              </a:p>
            </c:rich>
          </c:tx>
          <c:layout>
            <c:manualLayout>
              <c:xMode val="edge"/>
              <c:yMode val="edge"/>
              <c:x val="2.3568034917711627E-2"/>
              <c:y val="1.1612089679687037E-2"/>
            </c:manualLayout>
          </c:layout>
          <c:overlay val="0"/>
        </c:title>
        <c:numFmt formatCode="0" sourceLinked="0"/>
        <c:majorTickMark val="none"/>
        <c:minorTickMark val="none"/>
        <c:tickLblPos val="nextTo"/>
        <c:crossAx val="292258608"/>
        <c:crosses val="autoZero"/>
        <c:crossBetween val="midCat"/>
      </c:valAx>
    </c:plotArea>
    <c:plotVisOnly val="1"/>
    <c:dispBlanksAs val="gap"/>
    <c:showDLblsOverMax val="0"/>
  </c:chart>
  <c:txPr>
    <a:bodyPr/>
    <a:lstStyle/>
    <a:p>
      <a:pPr>
        <a:defRPr sz="1100">
          <a:latin typeface="+mn-lt"/>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CM</c:v>
          </c:tx>
          <c:spPr>
            <a:ln w="28575">
              <a:solidFill>
                <a:srgbClr val="C00000"/>
              </a:solidFill>
            </a:ln>
          </c:spPr>
          <c:marker>
            <c:symbol val="none"/>
          </c:marker>
          <c:xVal>
            <c:numRef>
              <c:f>[1]EC!$F$6:$F$51</c:f>
              <c:numCache>
                <c:formatCode>General</c:formatCode>
                <c:ptCount val="46"/>
                <c:pt idx="0">
                  <c:v>0</c:v>
                </c:pt>
                <c:pt idx="1">
                  <c:v>1.100775153684354</c:v>
                </c:pt>
                <c:pt idx="2">
                  <c:v>1.1666857021767374</c:v>
                </c:pt>
                <c:pt idx="3">
                  <c:v>1.2354305424440377</c:v>
                </c:pt>
                <c:pt idx="4">
                  <c:v>1.3070852182776371</c:v>
                </c:pt>
                <c:pt idx="5">
                  <c:v>1.3817260898376944</c:v>
                </c:pt>
                <c:pt idx="6">
                  <c:v>1.4594303299293649</c:v>
                </c:pt>
                <c:pt idx="7">
                  <c:v>1.5402759203515428</c:v>
                </c:pt>
                <c:pt idx="8">
                  <c:v>1.6243416483156401</c:v>
                </c:pt>
                <c:pt idx="9">
                  <c:v>1.7117071029320723</c:v>
                </c:pt>
                <c:pt idx="10">
                  <c:v>1.8024526717622182</c:v>
                </c:pt>
                <c:pt idx="11">
                  <c:v>1.8966595374337214</c:v>
                </c:pt>
                <c:pt idx="12">
                  <c:v>1.9944096743170996</c:v>
                </c:pt>
                <c:pt idx="13">
                  <c:v>2.0957858452617413</c:v>
                </c:pt>
                <c:pt idx="14">
                  <c:v>2.2008715983894103</c:v>
                </c:pt>
                <c:pt idx="15">
                  <c:v>2.3097512639435194</c:v>
                </c:pt>
                <c:pt idx="16">
                  <c:v>2.422509951192453</c:v>
                </c:pt>
                <c:pt idx="17">
                  <c:v>2.5392335453853359</c:v>
                </c:pt>
                <c:pt idx="18">
                  <c:v>2.6600087047586944</c:v>
                </c:pt>
                <c:pt idx="19">
                  <c:v>2.78492285759252</c:v>
                </c:pt>
                <c:pt idx="20">
                  <c:v>2.9140641993143039</c:v>
                </c:pt>
                <c:pt idx="21">
                  <c:v>3.0475216896497055</c:v>
                </c:pt>
                <c:pt idx="22">
                  <c:v>3.1853850498184939</c:v>
                </c:pt>
                <c:pt idx="23">
                  <c:v>3.3277447597745606</c:v>
                </c:pt>
                <c:pt idx="24">
                  <c:v>3.4746920554887457</c:v>
                </c:pt>
                <c:pt idx="25">
                  <c:v>3.6263189262733451</c:v>
                </c:pt>
                <c:pt idx="26">
                  <c:v>3.7827181121471658</c:v>
                </c:pt>
                <c:pt idx="27">
                  <c:v>3.9439831012400624</c:v>
                </c:pt>
                <c:pt idx="28">
                  <c:v>4.1102081272359205</c:v>
                </c:pt>
                <c:pt idx="29">
                  <c:v>4.2814881668530784</c:v>
                </c:pt>
                <c:pt idx="30">
                  <c:v>4.4579189373612538</c:v>
                </c:pt>
                <c:pt idx="31">
                  <c:v>4.6395968941340131</c:v>
                </c:pt>
                <c:pt idx="32">
                  <c:v>4.8266192282359262</c:v>
                </c:pt>
                <c:pt idx="33">
                  <c:v>4.9344218685755097</c:v>
                </c:pt>
                <c:pt idx="34">
                  <c:v>4.9344218685755097</c:v>
                </c:pt>
                <c:pt idx="35">
                  <c:v>4.9344218685755097</c:v>
                </c:pt>
                <c:pt idx="36">
                  <c:v>4.9344218685755097</c:v>
                </c:pt>
                <c:pt idx="37">
                  <c:v>4.9344218685755097</c:v>
                </c:pt>
                <c:pt idx="38">
                  <c:v>4.9344218685755097</c:v>
                </c:pt>
                <c:pt idx="39">
                  <c:v>4.9344218685755097</c:v>
                </c:pt>
                <c:pt idx="40">
                  <c:v>4.9344218685755097</c:v>
                </c:pt>
                <c:pt idx="41">
                  <c:v>4.9344218685755097</c:v>
                </c:pt>
                <c:pt idx="42">
                  <c:v>4.9344218685755097</c:v>
                </c:pt>
                <c:pt idx="43">
                  <c:v>4.9344218685755097</c:v>
                </c:pt>
                <c:pt idx="44">
                  <c:v>4.9344218685755097</c:v>
                </c:pt>
                <c:pt idx="45">
                  <c:v>4.9344218685755097</c:v>
                </c:pt>
              </c:numCache>
            </c:numRef>
          </c:xVal>
          <c:yVal>
            <c:numRef>
              <c:f>[1]EC!$A$6:$A$51</c:f>
              <c:numCache>
                <c:formatCode>General</c:formatCode>
                <c:ptCount val="46"/>
                <c:pt idx="0">
                  <c:v>0</c:v>
                </c:pt>
                <c:pt idx="1">
                  <c:v>63.127253513490331</c:v>
                </c:pt>
                <c:pt idx="2">
                  <c:v>64.127253513490331</c:v>
                </c:pt>
                <c:pt idx="3">
                  <c:v>65.127253513490331</c:v>
                </c:pt>
                <c:pt idx="4">
                  <c:v>66.127253513490331</c:v>
                </c:pt>
                <c:pt idx="5">
                  <c:v>67.127253513490331</c:v>
                </c:pt>
                <c:pt idx="6">
                  <c:v>68.127253513490331</c:v>
                </c:pt>
                <c:pt idx="7">
                  <c:v>69.127253513490331</c:v>
                </c:pt>
                <c:pt idx="8">
                  <c:v>70.127253513490331</c:v>
                </c:pt>
                <c:pt idx="9">
                  <c:v>71.127253513490331</c:v>
                </c:pt>
                <c:pt idx="10">
                  <c:v>72.127253513490331</c:v>
                </c:pt>
                <c:pt idx="11">
                  <c:v>73.127253513490331</c:v>
                </c:pt>
                <c:pt idx="12">
                  <c:v>74.127253513490331</c:v>
                </c:pt>
                <c:pt idx="13">
                  <c:v>75.127253513490331</c:v>
                </c:pt>
                <c:pt idx="14">
                  <c:v>76.127253513490331</c:v>
                </c:pt>
                <c:pt idx="15">
                  <c:v>77.127253513490331</c:v>
                </c:pt>
                <c:pt idx="16">
                  <c:v>78.127253513490331</c:v>
                </c:pt>
                <c:pt idx="17">
                  <c:v>79.127253513490331</c:v>
                </c:pt>
                <c:pt idx="18">
                  <c:v>80.127253513490331</c:v>
                </c:pt>
                <c:pt idx="19">
                  <c:v>81.127253513490331</c:v>
                </c:pt>
                <c:pt idx="20">
                  <c:v>82.127253513490331</c:v>
                </c:pt>
                <c:pt idx="21">
                  <c:v>83.127253513490331</c:v>
                </c:pt>
                <c:pt idx="22">
                  <c:v>84.127253513490331</c:v>
                </c:pt>
                <c:pt idx="23">
                  <c:v>85.127253513490331</c:v>
                </c:pt>
                <c:pt idx="24">
                  <c:v>86.127253513490331</c:v>
                </c:pt>
                <c:pt idx="25">
                  <c:v>87.127253513490331</c:v>
                </c:pt>
                <c:pt idx="26">
                  <c:v>88.127253513490331</c:v>
                </c:pt>
                <c:pt idx="27">
                  <c:v>89.127253513490331</c:v>
                </c:pt>
                <c:pt idx="28">
                  <c:v>90.127253513490331</c:v>
                </c:pt>
                <c:pt idx="29">
                  <c:v>91.127253513490331</c:v>
                </c:pt>
                <c:pt idx="30">
                  <c:v>92.127253513490331</c:v>
                </c:pt>
                <c:pt idx="31">
                  <c:v>93.127253513490331</c:v>
                </c:pt>
                <c:pt idx="32">
                  <c:v>94.127253513490331</c:v>
                </c:pt>
                <c:pt idx="33">
                  <c:v>94.690880270235496</c:v>
                </c:pt>
                <c:pt idx="34">
                  <c:v>94.690880270235496</c:v>
                </c:pt>
                <c:pt idx="35">
                  <c:v>94.690880270235496</c:v>
                </c:pt>
                <c:pt idx="36">
                  <c:v>94.690880270235496</c:v>
                </c:pt>
                <c:pt idx="37">
                  <c:v>94.690880270235496</c:v>
                </c:pt>
                <c:pt idx="38">
                  <c:v>94.690880270235496</c:v>
                </c:pt>
                <c:pt idx="39">
                  <c:v>94.690880270235496</c:v>
                </c:pt>
                <c:pt idx="40">
                  <c:v>94.690880270235496</c:v>
                </c:pt>
                <c:pt idx="41">
                  <c:v>94.690880270235496</c:v>
                </c:pt>
                <c:pt idx="42">
                  <c:v>94.690880270235496</c:v>
                </c:pt>
                <c:pt idx="43">
                  <c:v>94.690880270235496</c:v>
                </c:pt>
                <c:pt idx="44">
                  <c:v>94.690880270235496</c:v>
                </c:pt>
                <c:pt idx="45">
                  <c:v>94.690880270235496</c:v>
                </c:pt>
              </c:numCache>
            </c:numRef>
          </c:yVal>
          <c:smooth val="0"/>
          <c:extLst>
            <c:ext xmlns:c16="http://schemas.microsoft.com/office/drawing/2014/chart" uri="{C3380CC4-5D6E-409C-BE32-E72D297353CC}">
              <c16:uniqueId val="{00000000-E4FC-4613-ACD4-68BB5D268F11}"/>
            </c:ext>
          </c:extLst>
        </c:ser>
        <c:ser>
          <c:idx val="0"/>
          <c:order val="1"/>
          <c:tx>
            <c:v>CBFEM</c:v>
          </c:tx>
          <c:spPr>
            <a:ln w="28575" cap="rnd">
              <a:solidFill>
                <a:srgbClr val="FFC000"/>
              </a:solidFill>
              <a:round/>
            </a:ln>
            <a:effectLst/>
          </c:spPr>
          <c:marker>
            <c:symbol val="none"/>
          </c:marker>
          <c:xVal>
            <c:numRef>
              <c:f>Biaxial!$D$4:$D$17</c:f>
              <c:numCache>
                <c:formatCode>General</c:formatCode>
                <c:ptCount val="14"/>
                <c:pt idx="0">
                  <c:v>0</c:v>
                </c:pt>
                <c:pt idx="1">
                  <c:v>0.61599999999999999</c:v>
                </c:pt>
                <c:pt idx="2">
                  <c:v>1.2310000000000001</c:v>
                </c:pt>
                <c:pt idx="3">
                  <c:v>1.847</c:v>
                </c:pt>
                <c:pt idx="4">
                  <c:v>3.6949999999999998</c:v>
                </c:pt>
                <c:pt idx="5">
                  <c:v>4.9660000000000002</c:v>
                </c:pt>
                <c:pt idx="6">
                  <c:v>5.7009999999999996</c:v>
                </c:pt>
                <c:pt idx="7">
                  <c:v>7.5979999999999999</c:v>
                </c:pt>
                <c:pt idx="8">
                  <c:v>11.782</c:v>
                </c:pt>
                <c:pt idx="9">
                  <c:v>22.210999999999999</c:v>
                </c:pt>
                <c:pt idx="10">
                  <c:v>33.488999999999997</c:v>
                </c:pt>
                <c:pt idx="11">
                  <c:v>43.021000000000001</c:v>
                </c:pt>
                <c:pt idx="12">
                  <c:v>56.997999999999998</c:v>
                </c:pt>
                <c:pt idx="13">
                  <c:v>69.909000000000006</c:v>
                </c:pt>
              </c:numCache>
            </c:numRef>
          </c:xVal>
          <c:yVal>
            <c:numRef>
              <c:f>Biaxial!$B$4:$B$17</c:f>
              <c:numCache>
                <c:formatCode>General</c:formatCode>
                <c:ptCount val="14"/>
                <c:pt idx="0">
                  <c:v>0</c:v>
                </c:pt>
                <c:pt idx="1">
                  <c:v>10</c:v>
                </c:pt>
                <c:pt idx="2">
                  <c:v>20</c:v>
                </c:pt>
                <c:pt idx="3">
                  <c:v>30</c:v>
                </c:pt>
                <c:pt idx="4">
                  <c:v>60</c:v>
                </c:pt>
                <c:pt idx="5">
                  <c:v>80</c:v>
                </c:pt>
                <c:pt idx="6">
                  <c:v>90</c:v>
                </c:pt>
                <c:pt idx="7">
                  <c:v>100</c:v>
                </c:pt>
                <c:pt idx="8">
                  <c:v>110</c:v>
                </c:pt>
                <c:pt idx="9">
                  <c:v>120</c:v>
                </c:pt>
                <c:pt idx="10">
                  <c:v>125</c:v>
                </c:pt>
                <c:pt idx="11">
                  <c:v>130</c:v>
                </c:pt>
                <c:pt idx="12">
                  <c:v>135</c:v>
                </c:pt>
                <c:pt idx="13">
                  <c:v>140</c:v>
                </c:pt>
              </c:numCache>
            </c:numRef>
          </c:yVal>
          <c:smooth val="0"/>
          <c:extLst>
            <c:ext xmlns:c16="http://schemas.microsoft.com/office/drawing/2014/chart" uri="{C3380CC4-5D6E-409C-BE32-E72D297353CC}">
              <c16:uniqueId val="{0000000A-9A9F-4F10-A951-89682F15E0E0}"/>
            </c:ext>
          </c:extLst>
        </c:ser>
        <c:ser>
          <c:idx val="1"/>
          <c:order val="2"/>
          <c:tx>
            <c:v>Exp_1</c:v>
          </c:tx>
          <c:spPr>
            <a:ln w="25400">
              <a:solidFill>
                <a:schemeClr val="tx1"/>
              </a:solidFill>
              <a:prstDash val="dash"/>
            </a:ln>
          </c:spPr>
          <c:marker>
            <c:symbol val="none"/>
          </c:marker>
          <c:xVal>
            <c:numRef>
              <c:f>Uniaxial!$B$3:$B$1391</c:f>
              <c:numCache>
                <c:formatCode>0.0000</c:formatCode>
                <c:ptCount val="1389"/>
                <c:pt idx="0">
                  <c:v>-3.8519048072367819E-3</c:v>
                </c:pt>
                <c:pt idx="1">
                  <c:v>0.48461728515124153</c:v>
                </c:pt>
                <c:pt idx="2">
                  <c:v>0.72338528966103965</c:v>
                </c:pt>
                <c:pt idx="3">
                  <c:v>0.72983676039211243</c:v>
                </c:pt>
                <c:pt idx="4">
                  <c:v>0.72994719097341099</c:v>
                </c:pt>
                <c:pt idx="5">
                  <c:v>0.73069691420496852</c:v>
                </c:pt>
                <c:pt idx="6">
                  <c:v>0.73019322775719031</c:v>
                </c:pt>
                <c:pt idx="7">
                  <c:v>0.88493833185025361</c:v>
                </c:pt>
                <c:pt idx="8">
                  <c:v>1.2594213130083003</c:v>
                </c:pt>
                <c:pt idx="9">
                  <c:v>1.4582030667589869</c:v>
                </c:pt>
                <c:pt idx="10">
                  <c:v>1.463169724318091</c:v>
                </c:pt>
                <c:pt idx="11">
                  <c:v>1.4626061162288675</c:v>
                </c:pt>
                <c:pt idx="12">
                  <c:v>1.4622366018117017</c:v>
                </c:pt>
                <c:pt idx="13">
                  <c:v>1.463262681080745</c:v>
                </c:pt>
                <c:pt idx="14">
                  <c:v>1.4636900905342445</c:v>
                </c:pt>
                <c:pt idx="15">
                  <c:v>1.4643352374146212</c:v>
                </c:pt>
                <c:pt idx="16">
                  <c:v>1.4648251066925626</c:v>
                </c:pt>
                <c:pt idx="17">
                  <c:v>1.4643133381414202</c:v>
                </c:pt>
                <c:pt idx="18">
                  <c:v>1.4647168718748855</c:v>
                </c:pt>
                <c:pt idx="19">
                  <c:v>1.4652030687151263</c:v>
                </c:pt>
                <c:pt idx="20">
                  <c:v>1.4655015778007388</c:v>
                </c:pt>
                <c:pt idx="21">
                  <c:v>1.4658030128445192</c:v>
                </c:pt>
                <c:pt idx="22">
                  <c:v>1.4654813718991746</c:v>
                </c:pt>
                <c:pt idx="23">
                  <c:v>1.4665331851697787</c:v>
                </c:pt>
                <c:pt idx="24">
                  <c:v>1.4668974709646585</c:v>
                </c:pt>
                <c:pt idx="25">
                  <c:v>1.4673606982891065</c:v>
                </c:pt>
                <c:pt idx="26">
                  <c:v>1.4675881927801158</c:v>
                </c:pt>
                <c:pt idx="27">
                  <c:v>1.4674279087162367</c:v>
                </c:pt>
                <c:pt idx="28">
                  <c:v>1.4671394986748556</c:v>
                </c:pt>
                <c:pt idx="29">
                  <c:v>1.467385615519208</c:v>
                </c:pt>
                <c:pt idx="30">
                  <c:v>1.4740866650859323</c:v>
                </c:pt>
                <c:pt idx="31">
                  <c:v>1.5083986389457666</c:v>
                </c:pt>
                <c:pt idx="32">
                  <c:v>1.5244886519730749</c:v>
                </c:pt>
                <c:pt idx="33">
                  <c:v>1.5337063979384233</c:v>
                </c:pt>
                <c:pt idx="34">
                  <c:v>1.5345301732285554</c:v>
                </c:pt>
                <c:pt idx="35">
                  <c:v>1.534925865092718</c:v>
                </c:pt>
                <c:pt idx="36">
                  <c:v>1.5361354600687231</c:v>
                </c:pt>
                <c:pt idx="37">
                  <c:v>1.5334218904826993</c:v>
                </c:pt>
                <c:pt idx="38">
                  <c:v>1.5318479257673525</c:v>
                </c:pt>
                <c:pt idx="39">
                  <c:v>1.5346171018707799</c:v>
                </c:pt>
                <c:pt idx="40">
                  <c:v>1.5343588763948839</c:v>
                </c:pt>
                <c:pt idx="41">
                  <c:v>1.5317948918732358</c:v>
                </c:pt>
                <c:pt idx="42">
                  <c:v>1.531804607524796</c:v>
                </c:pt>
                <c:pt idx="43">
                  <c:v>1.5321048809096594</c:v>
                </c:pt>
                <c:pt idx="44">
                  <c:v>1.5326916267190229</c:v>
                </c:pt>
                <c:pt idx="45">
                  <c:v>1.5330235116302491</c:v>
                </c:pt>
                <c:pt idx="46">
                  <c:v>1.5334419707348272</c:v>
                </c:pt>
                <c:pt idx="47">
                  <c:v>1.5332445736696898</c:v>
                </c:pt>
                <c:pt idx="48">
                  <c:v>1.5337997390385814</c:v>
                </c:pt>
                <c:pt idx="49">
                  <c:v>1.5349062674548137</c:v>
                </c:pt>
                <c:pt idx="50">
                  <c:v>1.5358029373183197</c:v>
                </c:pt>
                <c:pt idx="51">
                  <c:v>1.5369180470431867</c:v>
                </c:pt>
                <c:pt idx="52">
                  <c:v>1.5376184892231652</c:v>
                </c:pt>
                <c:pt idx="53">
                  <c:v>1.5378651970937189</c:v>
                </c:pt>
                <c:pt idx="54">
                  <c:v>1.5376635547388284</c:v>
                </c:pt>
                <c:pt idx="55">
                  <c:v>1.5375039516708719</c:v>
                </c:pt>
                <c:pt idx="56">
                  <c:v>1.5373825927760927</c:v>
                </c:pt>
                <c:pt idx="57">
                  <c:v>1.5371585655921582</c:v>
                </c:pt>
                <c:pt idx="58">
                  <c:v>1.537210890006103</c:v>
                </c:pt>
                <c:pt idx="59">
                  <c:v>1.5371161585782323</c:v>
                </c:pt>
                <c:pt idx="60">
                  <c:v>1.5372837757057856</c:v>
                </c:pt>
                <c:pt idx="61">
                  <c:v>1.5370892083387711</c:v>
                </c:pt>
                <c:pt idx="62">
                  <c:v>1.5370970644844693</c:v>
                </c:pt>
                <c:pt idx="63">
                  <c:v>1.5374331280660962</c:v>
                </c:pt>
                <c:pt idx="64">
                  <c:v>1.536930696261483</c:v>
                </c:pt>
                <c:pt idx="65">
                  <c:v>1.5372435722945186</c:v>
                </c:pt>
                <c:pt idx="66">
                  <c:v>1.5367259286447048</c:v>
                </c:pt>
                <c:pt idx="67">
                  <c:v>1.5365399474248702</c:v>
                </c:pt>
                <c:pt idx="68">
                  <c:v>1.5365199671223826</c:v>
                </c:pt>
                <c:pt idx="69">
                  <c:v>1.5363256472420284</c:v>
                </c:pt>
                <c:pt idx="70">
                  <c:v>1.5365064453163046</c:v>
                </c:pt>
                <c:pt idx="71">
                  <c:v>1.5363224129866355</c:v>
                </c:pt>
                <c:pt idx="72">
                  <c:v>1.5369146056380429</c:v>
                </c:pt>
                <c:pt idx="73">
                  <c:v>1.5377109698900004</c:v>
                </c:pt>
                <c:pt idx="74">
                  <c:v>1.537805736542128</c:v>
                </c:pt>
                <c:pt idx="75">
                  <c:v>1.5381281349627756</c:v>
                </c:pt>
                <c:pt idx="76">
                  <c:v>1.5380960154074044</c:v>
                </c:pt>
                <c:pt idx="77">
                  <c:v>1.5383717202239371</c:v>
                </c:pt>
                <c:pt idx="78">
                  <c:v>1.538947824240366</c:v>
                </c:pt>
                <c:pt idx="79">
                  <c:v>1.5391903555975339</c:v>
                </c:pt>
                <c:pt idx="80">
                  <c:v>1.5388734356284692</c:v>
                </c:pt>
                <c:pt idx="81">
                  <c:v>1.5390699740068172</c:v>
                </c:pt>
                <c:pt idx="82">
                  <c:v>1.5390639454702746</c:v>
                </c:pt>
                <c:pt idx="83">
                  <c:v>1.5394819060306826</c:v>
                </c:pt>
                <c:pt idx="84">
                  <c:v>1.5397540642882648</c:v>
                </c:pt>
                <c:pt idx="85">
                  <c:v>1.5397648621096129</c:v>
                </c:pt>
                <c:pt idx="86">
                  <c:v>1.5396739566335362</c:v>
                </c:pt>
                <c:pt idx="87">
                  <c:v>1.5397667104202375</c:v>
                </c:pt>
                <c:pt idx="88">
                  <c:v>1.5402638060853535</c:v>
                </c:pt>
                <c:pt idx="89">
                  <c:v>1.5400673341531304</c:v>
                </c:pt>
                <c:pt idx="90">
                  <c:v>1.5395142278042628</c:v>
                </c:pt>
                <c:pt idx="91">
                  <c:v>1.5390927779401726</c:v>
                </c:pt>
                <c:pt idx="92">
                  <c:v>1.5395179721139214</c:v>
                </c:pt>
                <c:pt idx="93">
                  <c:v>1.5392306300824019</c:v>
                </c:pt>
                <c:pt idx="94">
                  <c:v>1.5389230199642636</c:v>
                </c:pt>
                <c:pt idx="95">
                  <c:v>1.5390642227762332</c:v>
                </c:pt>
                <c:pt idx="96">
                  <c:v>1.5393404097944137</c:v>
                </c:pt>
                <c:pt idx="97">
                  <c:v>1.5387643352708762</c:v>
                </c:pt>
                <c:pt idx="98">
                  <c:v>1.5382616300951022</c:v>
                </c:pt>
                <c:pt idx="99">
                  <c:v>1.5383435619491757</c:v>
                </c:pt>
                <c:pt idx="100">
                  <c:v>1.5378857819024807</c:v>
                </c:pt>
                <c:pt idx="101">
                  <c:v>1.538317374979369</c:v>
                </c:pt>
                <c:pt idx="102">
                  <c:v>1.53816427399454</c:v>
                </c:pt>
                <c:pt idx="103">
                  <c:v>1.5385378350501955</c:v>
                </c:pt>
                <c:pt idx="104">
                  <c:v>1.5387770015686217</c:v>
                </c:pt>
                <c:pt idx="105">
                  <c:v>1.5390005984043962</c:v>
                </c:pt>
                <c:pt idx="106">
                  <c:v>1.5387615615051942</c:v>
                </c:pt>
                <c:pt idx="107">
                  <c:v>1.5379212020413549</c:v>
                </c:pt>
                <c:pt idx="108">
                  <c:v>1.5385027336854338</c:v>
                </c:pt>
                <c:pt idx="109">
                  <c:v>1.5429697235131241</c:v>
                </c:pt>
                <c:pt idx="110">
                  <c:v>1.5463731992838983</c:v>
                </c:pt>
                <c:pt idx="111">
                  <c:v>1.5463192231744505</c:v>
                </c:pt>
                <c:pt idx="112">
                  <c:v>1.5464356272859072</c:v>
                </c:pt>
                <c:pt idx="113">
                  <c:v>1.5460112534291421</c:v>
                </c:pt>
                <c:pt idx="114">
                  <c:v>1.547957785564454</c:v>
                </c:pt>
                <c:pt idx="115">
                  <c:v>1.5741576455257746</c:v>
                </c:pt>
                <c:pt idx="116">
                  <c:v>1.605652048647662</c:v>
                </c:pt>
                <c:pt idx="117">
                  <c:v>1.6389495535953329</c:v>
                </c:pt>
                <c:pt idx="118">
                  <c:v>1.673101262300696</c:v>
                </c:pt>
                <c:pt idx="119">
                  <c:v>1.7079068723607511</c:v>
                </c:pt>
                <c:pt idx="120">
                  <c:v>1.7435463492390608</c:v>
                </c:pt>
                <c:pt idx="121">
                  <c:v>1.7798498581899971</c:v>
                </c:pt>
                <c:pt idx="122">
                  <c:v>1.8158956820595658</c:v>
                </c:pt>
                <c:pt idx="123">
                  <c:v>1.8541365150074216</c:v>
                </c:pt>
                <c:pt idx="124">
                  <c:v>1.8865448907713487</c:v>
                </c:pt>
                <c:pt idx="125">
                  <c:v>1.9224702317062485</c:v>
                </c:pt>
                <c:pt idx="126">
                  <c:v>1.958577562124703</c:v>
                </c:pt>
                <c:pt idx="127">
                  <c:v>1.9948841073061363</c:v>
                </c:pt>
                <c:pt idx="128">
                  <c:v>2.0315774635172792</c:v>
                </c:pt>
                <c:pt idx="129">
                  <c:v>2.0679557946430065</c:v>
                </c:pt>
                <c:pt idx="130">
                  <c:v>2.1043931396501541</c:v>
                </c:pt>
                <c:pt idx="131">
                  <c:v>2.1418335740303589</c:v>
                </c:pt>
                <c:pt idx="132">
                  <c:v>2.1791790222273035</c:v>
                </c:pt>
                <c:pt idx="133">
                  <c:v>2.2162260038625101</c:v>
                </c:pt>
                <c:pt idx="134">
                  <c:v>2.254384719497319</c:v>
                </c:pt>
                <c:pt idx="135">
                  <c:v>2.2943196393031595</c:v>
                </c:pt>
                <c:pt idx="136">
                  <c:v>2.3343696446817717</c:v>
                </c:pt>
                <c:pt idx="137">
                  <c:v>2.3734759657941789</c:v>
                </c:pt>
                <c:pt idx="138">
                  <c:v>2.4136033775504315</c:v>
                </c:pt>
                <c:pt idx="139">
                  <c:v>2.453113082876726</c:v>
                </c:pt>
                <c:pt idx="140">
                  <c:v>2.4935540564724192</c:v>
                </c:pt>
                <c:pt idx="141">
                  <c:v>2.5329486484887664</c:v>
                </c:pt>
                <c:pt idx="142">
                  <c:v>2.5721115771364564</c:v>
                </c:pt>
                <c:pt idx="143">
                  <c:v>2.6117615561565257</c:v>
                </c:pt>
                <c:pt idx="144">
                  <c:v>2.651714322197507</c:v>
                </c:pt>
                <c:pt idx="145">
                  <c:v>2.691690550236626</c:v>
                </c:pt>
                <c:pt idx="146">
                  <c:v>2.7314993341807594</c:v>
                </c:pt>
                <c:pt idx="147">
                  <c:v>2.7713383518990296</c:v>
                </c:pt>
                <c:pt idx="148">
                  <c:v>2.8112574604753373</c:v>
                </c:pt>
                <c:pt idx="149">
                  <c:v>2.8511745801347623</c:v>
                </c:pt>
                <c:pt idx="150">
                  <c:v>2.8914551189203608</c:v>
                </c:pt>
                <c:pt idx="151">
                  <c:v>2.9314434134946028</c:v>
                </c:pt>
                <c:pt idx="152">
                  <c:v>2.9715467229107686</c:v>
                </c:pt>
                <c:pt idx="153">
                  <c:v>3.0114509593692382</c:v>
                </c:pt>
                <c:pt idx="154">
                  <c:v>3.0514776287934411</c:v>
                </c:pt>
                <c:pt idx="155">
                  <c:v>3.0913088791847882</c:v>
                </c:pt>
                <c:pt idx="156">
                  <c:v>3.131410888915962</c:v>
                </c:pt>
                <c:pt idx="157">
                  <c:v>3.1717564422322719</c:v>
                </c:pt>
                <c:pt idx="158">
                  <c:v>3.2118558938497466</c:v>
                </c:pt>
                <c:pt idx="159">
                  <c:v>3.2520375127128247</c:v>
                </c:pt>
                <c:pt idx="160">
                  <c:v>3.2918307962840614</c:v>
                </c:pt>
                <c:pt idx="161">
                  <c:v>3.3321980366554667</c:v>
                </c:pt>
                <c:pt idx="162">
                  <c:v>3.3718693914246227</c:v>
                </c:pt>
                <c:pt idx="163">
                  <c:v>3.4118410613938508</c:v>
                </c:pt>
                <c:pt idx="164">
                  <c:v>3.4516912289951418</c:v>
                </c:pt>
                <c:pt idx="165">
                  <c:v>3.4920007041546914</c:v>
                </c:pt>
                <c:pt idx="166">
                  <c:v>3.5316898618993959</c:v>
                </c:pt>
                <c:pt idx="167">
                  <c:v>3.5713878714322367</c:v>
                </c:pt>
                <c:pt idx="168">
                  <c:v>3.6104225566206902</c:v>
                </c:pt>
                <c:pt idx="169">
                  <c:v>3.6492967808461065</c:v>
                </c:pt>
                <c:pt idx="170">
                  <c:v>3.68940525263171</c:v>
                </c:pt>
                <c:pt idx="171">
                  <c:v>3.7291325210331627</c:v>
                </c:pt>
                <c:pt idx="172">
                  <c:v>3.7686832098196064</c:v>
                </c:pt>
                <c:pt idx="173">
                  <c:v>3.8080303326148961</c:v>
                </c:pt>
                <c:pt idx="174">
                  <c:v>3.8480168487121298</c:v>
                </c:pt>
                <c:pt idx="175">
                  <c:v>3.8879566571140711</c:v>
                </c:pt>
                <c:pt idx="176">
                  <c:v>3.9275868614014575</c:v>
                </c:pt>
                <c:pt idx="177">
                  <c:v>3.9677735090018076</c:v>
                </c:pt>
                <c:pt idx="178">
                  <c:v>4.008043777807953</c:v>
                </c:pt>
                <c:pt idx="179">
                  <c:v>4.0477289068636955</c:v>
                </c:pt>
                <c:pt idx="180">
                  <c:v>4.0879873965308713</c:v>
                </c:pt>
                <c:pt idx="181">
                  <c:v>4.1281112815656149</c:v>
                </c:pt>
                <c:pt idx="182">
                  <c:v>4.1680761289269128</c:v>
                </c:pt>
                <c:pt idx="183">
                  <c:v>4.2087269146513986</c:v>
                </c:pt>
                <c:pt idx="184">
                  <c:v>4.2485764882711514</c:v>
                </c:pt>
                <c:pt idx="185">
                  <c:v>4.2891500813726768</c:v>
                </c:pt>
                <c:pt idx="186">
                  <c:v>4.3288265862005124</c:v>
                </c:pt>
                <c:pt idx="187">
                  <c:v>4.3688938561108381</c:v>
                </c:pt>
                <c:pt idx="188">
                  <c:v>4.4093824819193435</c:v>
                </c:pt>
                <c:pt idx="189">
                  <c:v>4.4477407520912351</c:v>
                </c:pt>
                <c:pt idx="190">
                  <c:v>4.4876969895986383</c:v>
                </c:pt>
                <c:pt idx="191">
                  <c:v>4.5285201753807698</c:v>
                </c:pt>
                <c:pt idx="192">
                  <c:v>4.5696901736793762</c:v>
                </c:pt>
                <c:pt idx="193">
                  <c:v>4.6105742962658454</c:v>
                </c:pt>
                <c:pt idx="194">
                  <c:v>4.651130862958623</c:v>
                </c:pt>
                <c:pt idx="195">
                  <c:v>4.6922984586961674</c:v>
                </c:pt>
                <c:pt idx="196">
                  <c:v>4.7329588154743956</c:v>
                </c:pt>
                <c:pt idx="197">
                  <c:v>4.7737018085718015</c:v>
                </c:pt>
                <c:pt idx="198">
                  <c:v>4.8142400387706221</c:v>
                </c:pt>
                <c:pt idx="199">
                  <c:v>4.8553521814971869</c:v>
                </c:pt>
                <c:pt idx="200">
                  <c:v>4.8962849543117501</c:v>
                </c:pt>
                <c:pt idx="201">
                  <c:v>4.9368511514513607</c:v>
                </c:pt>
                <c:pt idx="202">
                  <c:v>4.9781731829093685</c:v>
                </c:pt>
                <c:pt idx="203">
                  <c:v>5.0188064628693256</c:v>
                </c:pt>
                <c:pt idx="204">
                  <c:v>5.059920319259624</c:v>
                </c:pt>
                <c:pt idx="205">
                  <c:v>5.1011339028623137</c:v>
                </c:pt>
                <c:pt idx="206">
                  <c:v>5.1420935830559129</c:v>
                </c:pt>
                <c:pt idx="207">
                  <c:v>5.1830687905966712</c:v>
                </c:pt>
                <c:pt idx="208">
                  <c:v>5.2235181740072925</c:v>
                </c:pt>
                <c:pt idx="209">
                  <c:v>5.2645338698799531</c:v>
                </c:pt>
                <c:pt idx="210">
                  <c:v>5.3055748536496763</c:v>
                </c:pt>
                <c:pt idx="211">
                  <c:v>5.3465437024723128</c:v>
                </c:pt>
                <c:pt idx="212">
                  <c:v>5.3876601570953531</c:v>
                </c:pt>
                <c:pt idx="213">
                  <c:v>5.4283390164045828</c:v>
                </c:pt>
                <c:pt idx="214">
                  <c:v>5.4696541712539437</c:v>
                </c:pt>
                <c:pt idx="215">
                  <c:v>5.5103755317211993</c:v>
                </c:pt>
                <c:pt idx="216">
                  <c:v>5.5506359602023974</c:v>
                </c:pt>
                <c:pt idx="217">
                  <c:v>5.5911992696428179</c:v>
                </c:pt>
                <c:pt idx="218">
                  <c:v>5.632070609830353</c:v>
                </c:pt>
                <c:pt idx="219">
                  <c:v>5.6723740625264076</c:v>
                </c:pt>
                <c:pt idx="220">
                  <c:v>5.712760006337076</c:v>
                </c:pt>
                <c:pt idx="221">
                  <c:v>5.7535564258870791</c:v>
                </c:pt>
                <c:pt idx="222">
                  <c:v>5.793866608708643</c:v>
                </c:pt>
                <c:pt idx="223">
                  <c:v>5.8339398272723093</c:v>
                </c:pt>
                <c:pt idx="224">
                  <c:v>5.8741050278974125</c:v>
                </c:pt>
                <c:pt idx="225">
                  <c:v>5.9144133508811869</c:v>
                </c:pt>
                <c:pt idx="226">
                  <c:v>5.9550882063114869</c:v>
                </c:pt>
                <c:pt idx="227">
                  <c:v>5.9952428531491906</c:v>
                </c:pt>
                <c:pt idx="228">
                  <c:v>6.0360818787065371</c:v>
                </c:pt>
                <c:pt idx="229">
                  <c:v>6.0769345747143415</c:v>
                </c:pt>
                <c:pt idx="230">
                  <c:v>6.117939858259132</c:v>
                </c:pt>
                <c:pt idx="231">
                  <c:v>6.158682161374526</c:v>
                </c:pt>
                <c:pt idx="232">
                  <c:v>6.1994283086726307</c:v>
                </c:pt>
                <c:pt idx="233">
                  <c:v>6.2408452023764278</c:v>
                </c:pt>
                <c:pt idx="234">
                  <c:v>6.2813645895129762</c:v>
                </c:pt>
                <c:pt idx="235">
                  <c:v>6.3225924755381566</c:v>
                </c:pt>
                <c:pt idx="236">
                  <c:v>6.3638626343453035</c:v>
                </c:pt>
                <c:pt idx="237">
                  <c:v>6.4047763611264683</c:v>
                </c:pt>
                <c:pt idx="238">
                  <c:v>6.4463794247324238</c:v>
                </c:pt>
                <c:pt idx="239">
                  <c:v>6.4872648094114691</c:v>
                </c:pt>
                <c:pt idx="240">
                  <c:v>6.5281901191283209</c:v>
                </c:pt>
                <c:pt idx="241">
                  <c:v>6.5696243778980952</c:v>
                </c:pt>
                <c:pt idx="242">
                  <c:v>6.611045964050799</c:v>
                </c:pt>
                <c:pt idx="243">
                  <c:v>6.6521235110151826</c:v>
                </c:pt>
                <c:pt idx="244">
                  <c:v>6.6934549877036451</c:v>
                </c:pt>
                <c:pt idx="245">
                  <c:v>6.7346064569392752</c:v>
                </c:pt>
                <c:pt idx="246">
                  <c:v>6.776221026883678</c:v>
                </c:pt>
                <c:pt idx="247">
                  <c:v>6.8178683001116216</c:v>
                </c:pt>
                <c:pt idx="248">
                  <c:v>6.8590530649422172</c:v>
                </c:pt>
                <c:pt idx="249">
                  <c:v>6.901137464534739</c:v>
                </c:pt>
                <c:pt idx="250">
                  <c:v>6.9424469311316557</c:v>
                </c:pt>
                <c:pt idx="251">
                  <c:v>6.9843903775710814</c:v>
                </c:pt>
                <c:pt idx="252">
                  <c:v>7.0261206398598244</c:v>
                </c:pt>
                <c:pt idx="253">
                  <c:v>7.0682361084732017</c:v>
                </c:pt>
                <c:pt idx="254">
                  <c:v>7.1100556007303188</c:v>
                </c:pt>
                <c:pt idx="255">
                  <c:v>7.1519195104073843</c:v>
                </c:pt>
                <c:pt idx="256">
                  <c:v>7.1936277038586889</c:v>
                </c:pt>
                <c:pt idx="257">
                  <c:v>7.2357027113312995</c:v>
                </c:pt>
                <c:pt idx="258">
                  <c:v>7.2773585962417409</c:v>
                </c:pt>
                <c:pt idx="259">
                  <c:v>7.3192310540658765</c:v>
                </c:pt>
                <c:pt idx="260">
                  <c:v>7.360721708866298</c:v>
                </c:pt>
                <c:pt idx="261">
                  <c:v>7.4021463804866547</c:v>
                </c:pt>
                <c:pt idx="262">
                  <c:v>7.4438494458624094</c:v>
                </c:pt>
                <c:pt idx="263">
                  <c:v>7.4847832943170749</c:v>
                </c:pt>
                <c:pt idx="264">
                  <c:v>7.5270607658392619</c:v>
                </c:pt>
                <c:pt idx="265">
                  <c:v>7.5677890472538802</c:v>
                </c:pt>
                <c:pt idx="266">
                  <c:v>7.6092274633750456</c:v>
                </c:pt>
                <c:pt idx="267">
                  <c:v>7.6539375665701721</c:v>
                </c:pt>
                <c:pt idx="268">
                  <c:v>7.6971063426820496</c:v>
                </c:pt>
                <c:pt idx="269">
                  <c:v>7.7376646510195615</c:v>
                </c:pt>
                <c:pt idx="270">
                  <c:v>7.7781812690227898</c:v>
                </c:pt>
                <c:pt idx="271">
                  <c:v>7.819288275481739</c:v>
                </c:pt>
                <c:pt idx="272">
                  <c:v>7.8604679183545931</c:v>
                </c:pt>
                <c:pt idx="273">
                  <c:v>7.902400549728652</c:v>
                </c:pt>
                <c:pt idx="274">
                  <c:v>7.9444311666751268</c:v>
                </c:pt>
                <c:pt idx="275">
                  <c:v>7.9862428204588944</c:v>
                </c:pt>
                <c:pt idx="276">
                  <c:v>8.0285428603970814</c:v>
                </c:pt>
                <c:pt idx="277">
                  <c:v>8.0711417736121316</c:v>
                </c:pt>
                <c:pt idx="278">
                  <c:v>8.114464761890682</c:v>
                </c:pt>
                <c:pt idx="279">
                  <c:v>8.1577743313974178</c:v>
                </c:pt>
                <c:pt idx="280">
                  <c:v>8.2010329125353891</c:v>
                </c:pt>
                <c:pt idx="281">
                  <c:v>8.2442202365638515</c:v>
                </c:pt>
                <c:pt idx="282">
                  <c:v>8.2874398972489658</c:v>
                </c:pt>
                <c:pt idx="283">
                  <c:v>8.3311714277581892</c:v>
                </c:pt>
                <c:pt idx="284">
                  <c:v>8.3752539213279853</c:v>
                </c:pt>
                <c:pt idx="285">
                  <c:v>8.4199205190426749</c:v>
                </c:pt>
                <c:pt idx="286">
                  <c:v>8.4651431618733675</c:v>
                </c:pt>
                <c:pt idx="287">
                  <c:v>8.5113814548541331</c:v>
                </c:pt>
                <c:pt idx="288">
                  <c:v>8.5587544561813118</c:v>
                </c:pt>
                <c:pt idx="289">
                  <c:v>8.6041802982926043</c:v>
                </c:pt>
                <c:pt idx="290">
                  <c:v>8.6483175332326176</c:v>
                </c:pt>
                <c:pt idx="291">
                  <c:v>8.6911080432400141</c:v>
                </c:pt>
                <c:pt idx="292">
                  <c:v>8.7334166586976689</c:v>
                </c:pt>
                <c:pt idx="293">
                  <c:v>8.7767660473810167</c:v>
                </c:pt>
                <c:pt idx="294">
                  <c:v>8.8196319766434623</c:v>
                </c:pt>
                <c:pt idx="295">
                  <c:v>8.8616824767313354</c:v>
                </c:pt>
                <c:pt idx="296">
                  <c:v>8.9043783565403949</c:v>
                </c:pt>
                <c:pt idx="297">
                  <c:v>8.9468814763220283</c:v>
                </c:pt>
                <c:pt idx="298">
                  <c:v>8.9899672784492353</c:v>
                </c:pt>
                <c:pt idx="299">
                  <c:v>9.0326520668384287</c:v>
                </c:pt>
                <c:pt idx="300">
                  <c:v>9.0749264558835385</c:v>
                </c:pt>
                <c:pt idx="301">
                  <c:v>9.1172172303977987</c:v>
                </c:pt>
                <c:pt idx="302">
                  <c:v>9.1596314847657681</c:v>
                </c:pt>
                <c:pt idx="303">
                  <c:v>9.2023201882093844</c:v>
                </c:pt>
                <c:pt idx="304">
                  <c:v>9.2448236220361082</c:v>
                </c:pt>
                <c:pt idx="305">
                  <c:v>9.287423034769196</c:v>
                </c:pt>
                <c:pt idx="306">
                  <c:v>9.3300135546565226</c:v>
                </c:pt>
                <c:pt idx="307">
                  <c:v>9.3722670020271011</c:v>
                </c:pt>
                <c:pt idx="308">
                  <c:v>9.4144800918260643</c:v>
                </c:pt>
                <c:pt idx="309">
                  <c:v>9.45738028008725</c:v>
                </c:pt>
                <c:pt idx="310">
                  <c:v>9.4992338154655567</c:v>
                </c:pt>
                <c:pt idx="311">
                  <c:v>9.5423152607687189</c:v>
                </c:pt>
                <c:pt idx="312">
                  <c:v>9.5849055031714983</c:v>
                </c:pt>
                <c:pt idx="313">
                  <c:v>9.627352709449891</c:v>
                </c:pt>
                <c:pt idx="314">
                  <c:v>9.6696712972698755</c:v>
                </c:pt>
                <c:pt idx="315">
                  <c:v>9.7121982902749977</c:v>
                </c:pt>
                <c:pt idx="316">
                  <c:v>9.7546161464763568</c:v>
                </c:pt>
                <c:pt idx="317">
                  <c:v>9.7970099507091337</c:v>
                </c:pt>
                <c:pt idx="318">
                  <c:v>9.8390459409577584</c:v>
                </c:pt>
                <c:pt idx="319">
                  <c:v>9.8813743099531965</c:v>
                </c:pt>
                <c:pt idx="320">
                  <c:v>9.9234363958985945</c:v>
                </c:pt>
                <c:pt idx="321">
                  <c:v>9.9655113913041475</c:v>
                </c:pt>
                <c:pt idx="322">
                  <c:v>10.008046844635397</c:v>
                </c:pt>
                <c:pt idx="323">
                  <c:v>10.049808377003993</c:v>
                </c:pt>
                <c:pt idx="324">
                  <c:v>10.091665450914819</c:v>
                </c:pt>
                <c:pt idx="325">
                  <c:v>10.133413288003107</c:v>
                </c:pt>
                <c:pt idx="326">
                  <c:v>10.175066165365608</c:v>
                </c:pt>
                <c:pt idx="327">
                  <c:v>10.216344556784122</c:v>
                </c:pt>
                <c:pt idx="328">
                  <c:v>10.258265656156581</c:v>
                </c:pt>
                <c:pt idx="329">
                  <c:v>10.300075171791619</c:v>
                </c:pt>
                <c:pt idx="330">
                  <c:v>10.342108842152593</c:v>
                </c:pt>
                <c:pt idx="331">
                  <c:v>10.384005923596721</c:v>
                </c:pt>
                <c:pt idx="332">
                  <c:v>10.42570578272594</c:v>
                </c:pt>
                <c:pt idx="333">
                  <c:v>10.468309219659764</c:v>
                </c:pt>
                <c:pt idx="334">
                  <c:v>10.510308418797337</c:v>
                </c:pt>
                <c:pt idx="335">
                  <c:v>10.553244659130605</c:v>
                </c:pt>
                <c:pt idx="336">
                  <c:v>10.59752703896879</c:v>
                </c:pt>
                <c:pt idx="337">
                  <c:v>10.640167673153307</c:v>
                </c:pt>
                <c:pt idx="338">
                  <c:v>10.683877343720985</c:v>
                </c:pt>
                <c:pt idx="339">
                  <c:v>10.727877975890632</c:v>
                </c:pt>
                <c:pt idx="340">
                  <c:v>10.771198452487445</c:v>
                </c:pt>
                <c:pt idx="341">
                  <c:v>10.814207642985535</c:v>
                </c:pt>
                <c:pt idx="342">
                  <c:v>10.85705762710872</c:v>
                </c:pt>
                <c:pt idx="343">
                  <c:v>10.900098466945529</c:v>
                </c:pt>
                <c:pt idx="344">
                  <c:v>10.945021992333356</c:v>
                </c:pt>
                <c:pt idx="345">
                  <c:v>10.98904518312667</c:v>
                </c:pt>
                <c:pt idx="346">
                  <c:v>11.032253414248933</c:v>
                </c:pt>
                <c:pt idx="347">
                  <c:v>11.075452306916803</c:v>
                </c:pt>
                <c:pt idx="348">
                  <c:v>11.118841841368484</c:v>
                </c:pt>
                <c:pt idx="349">
                  <c:v>11.162181402941499</c:v>
                </c:pt>
                <c:pt idx="350">
                  <c:v>11.20572695439699</c:v>
                </c:pt>
                <c:pt idx="351">
                  <c:v>11.249616106004163</c:v>
                </c:pt>
                <c:pt idx="352">
                  <c:v>11.292961233223716</c:v>
                </c:pt>
                <c:pt idx="353">
                  <c:v>11.336000837310984</c:v>
                </c:pt>
                <c:pt idx="354">
                  <c:v>11.379738870818498</c:v>
                </c:pt>
                <c:pt idx="355">
                  <c:v>11.422560489146569</c:v>
                </c:pt>
                <c:pt idx="356">
                  <c:v>11.465807464855102</c:v>
                </c:pt>
                <c:pt idx="357">
                  <c:v>11.509063130207428</c:v>
                </c:pt>
                <c:pt idx="358">
                  <c:v>11.552462018199359</c:v>
                </c:pt>
                <c:pt idx="359">
                  <c:v>11.595488869553531</c:v>
                </c:pt>
                <c:pt idx="360">
                  <c:v>11.638506742982806</c:v>
                </c:pt>
                <c:pt idx="361">
                  <c:v>11.681243426736954</c:v>
                </c:pt>
                <c:pt idx="362">
                  <c:v>11.723946289499981</c:v>
                </c:pt>
                <c:pt idx="363">
                  <c:v>11.766834425558516</c:v>
                </c:pt>
                <c:pt idx="364">
                  <c:v>11.810777471089031</c:v>
                </c:pt>
                <c:pt idx="365">
                  <c:v>11.853901513942295</c:v>
                </c:pt>
                <c:pt idx="366">
                  <c:v>11.896158041671436</c:v>
                </c:pt>
                <c:pt idx="367">
                  <c:v>11.939760958603994</c:v>
                </c:pt>
                <c:pt idx="368">
                  <c:v>11.982592236214098</c:v>
                </c:pt>
                <c:pt idx="369">
                  <c:v>12.024724871160354</c:v>
                </c:pt>
                <c:pt idx="370">
                  <c:v>12.067228957760097</c:v>
                </c:pt>
                <c:pt idx="371">
                  <c:v>12.110042187420571</c:v>
                </c:pt>
                <c:pt idx="372">
                  <c:v>12.153607955852728</c:v>
                </c:pt>
                <c:pt idx="373">
                  <c:v>12.196028434117352</c:v>
                </c:pt>
                <c:pt idx="374">
                  <c:v>12.238478278369186</c:v>
                </c:pt>
                <c:pt idx="375">
                  <c:v>12.281046781834089</c:v>
                </c:pt>
                <c:pt idx="376">
                  <c:v>12.323253921937985</c:v>
                </c:pt>
                <c:pt idx="377">
                  <c:v>12.366058927599491</c:v>
                </c:pt>
                <c:pt idx="378">
                  <c:v>12.409799261961233</c:v>
                </c:pt>
                <c:pt idx="379">
                  <c:v>12.452392752991063</c:v>
                </c:pt>
                <c:pt idx="380">
                  <c:v>12.495707692298991</c:v>
                </c:pt>
                <c:pt idx="381">
                  <c:v>12.538173830005974</c:v>
                </c:pt>
                <c:pt idx="382">
                  <c:v>12.580949610011736</c:v>
                </c:pt>
                <c:pt idx="383">
                  <c:v>12.624693887459248</c:v>
                </c:pt>
                <c:pt idx="384">
                  <c:v>12.666721670913114</c:v>
                </c:pt>
                <c:pt idx="385">
                  <c:v>12.710143116743387</c:v>
                </c:pt>
                <c:pt idx="386">
                  <c:v>12.753042135310064</c:v>
                </c:pt>
                <c:pt idx="387">
                  <c:v>12.796274517999608</c:v>
                </c:pt>
                <c:pt idx="388">
                  <c:v>12.83976301251859</c:v>
                </c:pt>
                <c:pt idx="389">
                  <c:v>12.882854905321889</c:v>
                </c:pt>
                <c:pt idx="390">
                  <c:v>12.927795745441291</c:v>
                </c:pt>
                <c:pt idx="391">
                  <c:v>12.971295296899628</c:v>
                </c:pt>
                <c:pt idx="392">
                  <c:v>13.015288160033521</c:v>
                </c:pt>
                <c:pt idx="393">
                  <c:v>13.058496601055712</c:v>
                </c:pt>
                <c:pt idx="394">
                  <c:v>13.101837145037148</c:v>
                </c:pt>
                <c:pt idx="395">
                  <c:v>13.145245043338978</c:v>
                </c:pt>
                <c:pt idx="396">
                  <c:v>13.189036877049336</c:v>
                </c:pt>
                <c:pt idx="397">
                  <c:v>13.23267619570553</c:v>
                </c:pt>
                <c:pt idx="398">
                  <c:v>13.276237225465852</c:v>
                </c:pt>
                <c:pt idx="399">
                  <c:v>13.319094889938883</c:v>
                </c:pt>
                <c:pt idx="400">
                  <c:v>13.362923412441134</c:v>
                </c:pt>
                <c:pt idx="401">
                  <c:v>13.406972553566693</c:v>
                </c:pt>
                <c:pt idx="402">
                  <c:v>13.451201498113653</c:v>
                </c:pt>
                <c:pt idx="403">
                  <c:v>13.495242765911948</c:v>
                </c:pt>
                <c:pt idx="404">
                  <c:v>13.539139744185242</c:v>
                </c:pt>
                <c:pt idx="405">
                  <c:v>13.582775566287793</c:v>
                </c:pt>
                <c:pt idx="406">
                  <c:v>13.626397129158633</c:v>
                </c:pt>
                <c:pt idx="407">
                  <c:v>13.669759845035989</c:v>
                </c:pt>
                <c:pt idx="408">
                  <c:v>13.712827139962874</c:v>
                </c:pt>
                <c:pt idx="409">
                  <c:v>13.756542308280563</c:v>
                </c:pt>
                <c:pt idx="410">
                  <c:v>13.80032753038518</c:v>
                </c:pt>
                <c:pt idx="411">
                  <c:v>13.843473518327954</c:v>
                </c:pt>
                <c:pt idx="412">
                  <c:v>13.885649515301571</c:v>
                </c:pt>
                <c:pt idx="413">
                  <c:v>13.927519712660981</c:v>
                </c:pt>
                <c:pt idx="414">
                  <c:v>13.969858890893461</c:v>
                </c:pt>
                <c:pt idx="415">
                  <c:v>14.013460244876857</c:v>
                </c:pt>
                <c:pt idx="416">
                  <c:v>14.05603618454974</c:v>
                </c:pt>
                <c:pt idx="417">
                  <c:v>14.101227136463356</c:v>
                </c:pt>
                <c:pt idx="418">
                  <c:v>14.144694967392295</c:v>
                </c:pt>
                <c:pt idx="419">
                  <c:v>14.187765882784552</c:v>
                </c:pt>
                <c:pt idx="420">
                  <c:v>14.231476137058635</c:v>
                </c:pt>
                <c:pt idx="421">
                  <c:v>14.274586560953015</c:v>
                </c:pt>
                <c:pt idx="422">
                  <c:v>14.317683155882754</c:v>
                </c:pt>
                <c:pt idx="423">
                  <c:v>14.361117241401885</c:v>
                </c:pt>
                <c:pt idx="424">
                  <c:v>14.404724232701826</c:v>
                </c:pt>
                <c:pt idx="425">
                  <c:v>14.448557344458923</c:v>
                </c:pt>
                <c:pt idx="426">
                  <c:v>14.49254494227254</c:v>
                </c:pt>
                <c:pt idx="427">
                  <c:v>14.536472005958757</c:v>
                </c:pt>
                <c:pt idx="428">
                  <c:v>14.580094041153483</c:v>
                </c:pt>
                <c:pt idx="429">
                  <c:v>14.624434827567574</c:v>
                </c:pt>
                <c:pt idx="430">
                  <c:v>14.667838871726095</c:v>
                </c:pt>
                <c:pt idx="431">
                  <c:v>14.712851919832842</c:v>
                </c:pt>
                <c:pt idx="432">
                  <c:v>14.756808431845311</c:v>
                </c:pt>
                <c:pt idx="433">
                  <c:v>14.80043464926108</c:v>
                </c:pt>
                <c:pt idx="434">
                  <c:v>14.84439502730892</c:v>
                </c:pt>
                <c:pt idx="435">
                  <c:v>14.888362852846164</c:v>
                </c:pt>
                <c:pt idx="436">
                  <c:v>14.932726009724012</c:v>
                </c:pt>
                <c:pt idx="437">
                  <c:v>14.976564695402898</c:v>
                </c:pt>
                <c:pt idx="438">
                  <c:v>15.020400509502135</c:v>
                </c:pt>
                <c:pt idx="439">
                  <c:v>15.064700295980826</c:v>
                </c:pt>
                <c:pt idx="440">
                  <c:v>15.108693655450336</c:v>
                </c:pt>
                <c:pt idx="441">
                  <c:v>15.152964714014468</c:v>
                </c:pt>
                <c:pt idx="442">
                  <c:v>15.197175454526651</c:v>
                </c:pt>
                <c:pt idx="443">
                  <c:v>15.240757649613411</c:v>
                </c:pt>
                <c:pt idx="444">
                  <c:v>15.285958136409853</c:v>
                </c:pt>
                <c:pt idx="445">
                  <c:v>15.330074820316966</c:v>
                </c:pt>
                <c:pt idx="446">
                  <c:v>15.374203619885934</c:v>
                </c:pt>
                <c:pt idx="447">
                  <c:v>15.417795454601441</c:v>
                </c:pt>
                <c:pt idx="448">
                  <c:v>15.462979655636166</c:v>
                </c:pt>
                <c:pt idx="449">
                  <c:v>15.506205347534889</c:v>
                </c:pt>
                <c:pt idx="450">
                  <c:v>15.549756871740462</c:v>
                </c:pt>
                <c:pt idx="451">
                  <c:v>15.593464768489497</c:v>
                </c:pt>
                <c:pt idx="452">
                  <c:v>15.635114099230487</c:v>
                </c:pt>
                <c:pt idx="453">
                  <c:v>15.677726816347253</c:v>
                </c:pt>
                <c:pt idx="454">
                  <c:v>15.720215381757336</c:v>
                </c:pt>
                <c:pt idx="455">
                  <c:v>15.762775946616005</c:v>
                </c:pt>
                <c:pt idx="456">
                  <c:v>15.80591222764903</c:v>
                </c:pt>
                <c:pt idx="457">
                  <c:v>15.848948190901297</c:v>
                </c:pt>
                <c:pt idx="458">
                  <c:v>15.892723630770725</c:v>
                </c:pt>
                <c:pt idx="459">
                  <c:v>15.936240115605488</c:v>
                </c:pt>
                <c:pt idx="460">
                  <c:v>15.980057309119413</c:v>
                </c:pt>
                <c:pt idx="461">
                  <c:v>16.023768888643403</c:v>
                </c:pt>
                <c:pt idx="462">
                  <c:v>16.067981074904075</c:v>
                </c:pt>
                <c:pt idx="463">
                  <c:v>16.111260894191698</c:v>
                </c:pt>
                <c:pt idx="464">
                  <c:v>16.155701678995655</c:v>
                </c:pt>
                <c:pt idx="465">
                  <c:v>16.199351710921992</c:v>
                </c:pt>
                <c:pt idx="466">
                  <c:v>16.243998956823916</c:v>
                </c:pt>
                <c:pt idx="467">
                  <c:v>16.287737866471353</c:v>
                </c:pt>
                <c:pt idx="468">
                  <c:v>16.331402196721513</c:v>
                </c:pt>
                <c:pt idx="469">
                  <c:v>16.375420603196392</c:v>
                </c:pt>
                <c:pt idx="470">
                  <c:v>16.419087353073255</c:v>
                </c:pt>
                <c:pt idx="471">
                  <c:v>16.464232229498947</c:v>
                </c:pt>
                <c:pt idx="472">
                  <c:v>16.508851977609059</c:v>
                </c:pt>
                <c:pt idx="473">
                  <c:v>16.553105846278847</c:v>
                </c:pt>
                <c:pt idx="474">
                  <c:v>16.597184105196341</c:v>
                </c:pt>
                <c:pt idx="475">
                  <c:v>16.641751752453903</c:v>
                </c:pt>
                <c:pt idx="476">
                  <c:v>16.686259423058342</c:v>
                </c:pt>
                <c:pt idx="477">
                  <c:v>16.731089122812783</c:v>
                </c:pt>
                <c:pt idx="478">
                  <c:v>16.775315166469962</c:v>
                </c:pt>
                <c:pt idx="479">
                  <c:v>16.820139312832001</c:v>
                </c:pt>
                <c:pt idx="480">
                  <c:v>16.865230800960994</c:v>
                </c:pt>
                <c:pt idx="481">
                  <c:v>16.910077852941541</c:v>
                </c:pt>
                <c:pt idx="482">
                  <c:v>16.955127826481778</c:v>
                </c:pt>
                <c:pt idx="483">
                  <c:v>16.999694374740081</c:v>
                </c:pt>
                <c:pt idx="484">
                  <c:v>17.044711076329467</c:v>
                </c:pt>
                <c:pt idx="485">
                  <c:v>17.089263250629724</c:v>
                </c:pt>
                <c:pt idx="486">
                  <c:v>17.133627710014125</c:v>
                </c:pt>
                <c:pt idx="487">
                  <c:v>17.178473640016747</c:v>
                </c:pt>
                <c:pt idx="488">
                  <c:v>17.224302738304928</c:v>
                </c:pt>
                <c:pt idx="489">
                  <c:v>17.268811480278778</c:v>
                </c:pt>
                <c:pt idx="490">
                  <c:v>17.314228053860727</c:v>
                </c:pt>
                <c:pt idx="491">
                  <c:v>17.360159737593204</c:v>
                </c:pt>
                <c:pt idx="492">
                  <c:v>17.404240856067073</c:v>
                </c:pt>
                <c:pt idx="493">
                  <c:v>17.4502595944037</c:v>
                </c:pt>
                <c:pt idx="494">
                  <c:v>17.495437275654098</c:v>
                </c:pt>
                <c:pt idx="495">
                  <c:v>17.540879738751062</c:v>
                </c:pt>
                <c:pt idx="496">
                  <c:v>17.585948480235889</c:v>
                </c:pt>
                <c:pt idx="497">
                  <c:v>17.631874962532059</c:v>
                </c:pt>
                <c:pt idx="498">
                  <c:v>17.676641708854763</c:v>
                </c:pt>
                <c:pt idx="499">
                  <c:v>17.722470205744521</c:v>
                </c:pt>
                <c:pt idx="500">
                  <c:v>17.767406818642211</c:v>
                </c:pt>
                <c:pt idx="501">
                  <c:v>17.812398654017514</c:v>
                </c:pt>
                <c:pt idx="502">
                  <c:v>17.856866517654296</c:v>
                </c:pt>
                <c:pt idx="503">
                  <c:v>17.903878005080131</c:v>
                </c:pt>
                <c:pt idx="504">
                  <c:v>17.947995967788561</c:v>
                </c:pt>
                <c:pt idx="505">
                  <c:v>17.993088960867507</c:v>
                </c:pt>
                <c:pt idx="506">
                  <c:v>18.038774329139223</c:v>
                </c:pt>
                <c:pt idx="507">
                  <c:v>18.084199695028268</c:v>
                </c:pt>
                <c:pt idx="508">
                  <c:v>18.129538952139356</c:v>
                </c:pt>
                <c:pt idx="509">
                  <c:v>18.174891832276717</c:v>
                </c:pt>
                <c:pt idx="510">
                  <c:v>18.220113111829395</c:v>
                </c:pt>
                <c:pt idx="511">
                  <c:v>18.266555447950381</c:v>
                </c:pt>
                <c:pt idx="512">
                  <c:v>18.311396277035186</c:v>
                </c:pt>
                <c:pt idx="513">
                  <c:v>18.356490778748345</c:v>
                </c:pt>
                <c:pt idx="514">
                  <c:v>18.403363091060033</c:v>
                </c:pt>
                <c:pt idx="515">
                  <c:v>18.448512922636521</c:v>
                </c:pt>
                <c:pt idx="516">
                  <c:v>18.493787379067747</c:v>
                </c:pt>
                <c:pt idx="517">
                  <c:v>18.538750244185675</c:v>
                </c:pt>
                <c:pt idx="518">
                  <c:v>18.584097706651246</c:v>
                </c:pt>
                <c:pt idx="519">
                  <c:v>18.630341319300733</c:v>
                </c:pt>
                <c:pt idx="520">
                  <c:v>18.67467251565828</c:v>
                </c:pt>
                <c:pt idx="521">
                  <c:v>18.719505409104972</c:v>
                </c:pt>
                <c:pt idx="522">
                  <c:v>18.762150905514059</c:v>
                </c:pt>
                <c:pt idx="523">
                  <c:v>18.806124884554997</c:v>
                </c:pt>
                <c:pt idx="524">
                  <c:v>18.850002907138279</c:v>
                </c:pt>
                <c:pt idx="525">
                  <c:v>18.894426714775811</c:v>
                </c:pt>
                <c:pt idx="526">
                  <c:v>18.937183500775742</c:v>
                </c:pt>
                <c:pt idx="527">
                  <c:v>18.980677511362362</c:v>
                </c:pt>
                <c:pt idx="528">
                  <c:v>19.024885123930559</c:v>
                </c:pt>
                <c:pt idx="529">
                  <c:v>19.06832524760981</c:v>
                </c:pt>
                <c:pt idx="530">
                  <c:v>19.113015310031919</c:v>
                </c:pt>
                <c:pt idx="531">
                  <c:v>19.156268728143097</c:v>
                </c:pt>
                <c:pt idx="532">
                  <c:v>19.202274506887562</c:v>
                </c:pt>
                <c:pt idx="533">
                  <c:v>19.246697228728351</c:v>
                </c:pt>
                <c:pt idx="534">
                  <c:v>19.291940678918941</c:v>
                </c:pt>
                <c:pt idx="535">
                  <c:v>19.33789073329292</c:v>
                </c:pt>
                <c:pt idx="536">
                  <c:v>19.383837517616474</c:v>
                </c:pt>
                <c:pt idx="537">
                  <c:v>19.428593985935638</c:v>
                </c:pt>
                <c:pt idx="538">
                  <c:v>19.476487741700893</c:v>
                </c:pt>
                <c:pt idx="539">
                  <c:v>19.520836808469383</c:v>
                </c:pt>
                <c:pt idx="540">
                  <c:v>19.567099613576161</c:v>
                </c:pt>
                <c:pt idx="541">
                  <c:v>19.612928826035571</c:v>
                </c:pt>
                <c:pt idx="542">
                  <c:v>19.659591136255877</c:v>
                </c:pt>
                <c:pt idx="543">
                  <c:v>19.705657025922491</c:v>
                </c:pt>
                <c:pt idx="544">
                  <c:v>19.75223709580753</c:v>
                </c:pt>
                <c:pt idx="545">
                  <c:v>19.799264164327631</c:v>
                </c:pt>
                <c:pt idx="546">
                  <c:v>19.846457989804321</c:v>
                </c:pt>
                <c:pt idx="547">
                  <c:v>19.892705941028289</c:v>
                </c:pt>
                <c:pt idx="548">
                  <c:v>19.93984758699855</c:v>
                </c:pt>
                <c:pt idx="549">
                  <c:v>19.987381511130902</c:v>
                </c:pt>
                <c:pt idx="550">
                  <c:v>20.033830449878543</c:v>
                </c:pt>
                <c:pt idx="551">
                  <c:v>20.081236638118138</c:v>
                </c:pt>
                <c:pt idx="552">
                  <c:v>20.127802273813856</c:v>
                </c:pt>
                <c:pt idx="553">
                  <c:v>20.175691312845117</c:v>
                </c:pt>
                <c:pt idx="554">
                  <c:v>20.223453058514856</c:v>
                </c:pt>
                <c:pt idx="555">
                  <c:v>20.27061772726481</c:v>
                </c:pt>
                <c:pt idx="556">
                  <c:v>20.318434014609043</c:v>
                </c:pt>
                <c:pt idx="557">
                  <c:v>20.366102182310314</c:v>
                </c:pt>
                <c:pt idx="558">
                  <c:v>20.415191345238128</c:v>
                </c:pt>
                <c:pt idx="559">
                  <c:v>20.461562916189099</c:v>
                </c:pt>
                <c:pt idx="560">
                  <c:v>20.51022501344854</c:v>
                </c:pt>
                <c:pt idx="561">
                  <c:v>20.557559709952617</c:v>
                </c:pt>
                <c:pt idx="562">
                  <c:v>20.604959010351774</c:v>
                </c:pt>
                <c:pt idx="563">
                  <c:v>20.65229179140314</c:v>
                </c:pt>
                <c:pt idx="564">
                  <c:v>20.702100733688461</c:v>
                </c:pt>
                <c:pt idx="565">
                  <c:v>20.748735038442547</c:v>
                </c:pt>
                <c:pt idx="566">
                  <c:v>20.796347364798191</c:v>
                </c:pt>
                <c:pt idx="567">
                  <c:v>20.844987721839818</c:v>
                </c:pt>
                <c:pt idx="568">
                  <c:v>20.893967810965268</c:v>
                </c:pt>
                <c:pt idx="569">
                  <c:v>20.940973854799633</c:v>
                </c:pt>
                <c:pt idx="570">
                  <c:v>20.989622426702745</c:v>
                </c:pt>
                <c:pt idx="571">
                  <c:v>21.038158541072512</c:v>
                </c:pt>
                <c:pt idx="572">
                  <c:v>21.085536108406647</c:v>
                </c:pt>
                <c:pt idx="573">
                  <c:v>21.132362842784147</c:v>
                </c:pt>
                <c:pt idx="574">
                  <c:v>21.17971736835743</c:v>
                </c:pt>
                <c:pt idx="575">
                  <c:v>21.225478909461</c:v>
                </c:pt>
                <c:pt idx="576">
                  <c:v>21.269957584425484</c:v>
                </c:pt>
                <c:pt idx="577">
                  <c:v>21.316330420550813</c:v>
                </c:pt>
                <c:pt idx="578">
                  <c:v>21.35972452561521</c:v>
                </c:pt>
                <c:pt idx="579">
                  <c:v>21.403948036228066</c:v>
                </c:pt>
                <c:pt idx="580">
                  <c:v>21.449278482665616</c:v>
                </c:pt>
                <c:pt idx="581">
                  <c:v>21.495633616229501</c:v>
                </c:pt>
                <c:pt idx="582">
                  <c:v>21.540526599724263</c:v>
                </c:pt>
                <c:pt idx="583">
                  <c:v>21.586352650490824</c:v>
                </c:pt>
                <c:pt idx="584">
                  <c:v>21.634859190149317</c:v>
                </c:pt>
                <c:pt idx="585">
                  <c:v>21.680471051500827</c:v>
                </c:pt>
                <c:pt idx="586">
                  <c:v>21.728412654238536</c:v>
                </c:pt>
                <c:pt idx="587">
                  <c:v>21.775391047305281</c:v>
                </c:pt>
                <c:pt idx="588">
                  <c:v>21.823449984075676</c:v>
                </c:pt>
                <c:pt idx="589">
                  <c:v>21.87048991610655</c:v>
                </c:pt>
                <c:pt idx="590">
                  <c:v>21.918129000004232</c:v>
                </c:pt>
                <c:pt idx="591">
                  <c:v>21.965307820372423</c:v>
                </c:pt>
                <c:pt idx="592">
                  <c:v>22.013463586341334</c:v>
                </c:pt>
                <c:pt idx="593">
                  <c:v>22.060990577667205</c:v>
                </c:pt>
                <c:pt idx="594">
                  <c:v>22.109113837481857</c:v>
                </c:pt>
                <c:pt idx="595">
                  <c:v>22.157787087537034</c:v>
                </c:pt>
                <c:pt idx="596">
                  <c:v>22.206057152613841</c:v>
                </c:pt>
                <c:pt idx="597">
                  <c:v>22.254628984820776</c:v>
                </c:pt>
                <c:pt idx="598">
                  <c:v>22.302826619343126</c:v>
                </c:pt>
                <c:pt idx="599">
                  <c:v>22.352006753606048</c:v>
                </c:pt>
                <c:pt idx="600">
                  <c:v>22.399804736797716</c:v>
                </c:pt>
                <c:pt idx="601">
                  <c:v>22.449379285436951</c:v>
                </c:pt>
                <c:pt idx="602">
                  <c:v>22.498595452680739</c:v>
                </c:pt>
                <c:pt idx="603">
                  <c:v>22.546694338993703</c:v>
                </c:pt>
                <c:pt idx="604">
                  <c:v>22.594525530915526</c:v>
                </c:pt>
                <c:pt idx="605">
                  <c:v>22.643097678838899</c:v>
                </c:pt>
                <c:pt idx="606">
                  <c:v>22.693235827333829</c:v>
                </c:pt>
                <c:pt idx="607">
                  <c:v>22.741603906682212</c:v>
                </c:pt>
                <c:pt idx="608">
                  <c:v>22.789856558321862</c:v>
                </c:pt>
                <c:pt idx="609">
                  <c:v>22.838047957457452</c:v>
                </c:pt>
                <c:pt idx="610">
                  <c:v>22.887248465366067</c:v>
                </c:pt>
                <c:pt idx="611">
                  <c:v>22.935864609139898</c:v>
                </c:pt>
                <c:pt idx="612">
                  <c:v>22.984914437866937</c:v>
                </c:pt>
                <c:pt idx="613">
                  <c:v>23.03372193602187</c:v>
                </c:pt>
                <c:pt idx="614">
                  <c:v>23.082985675812935</c:v>
                </c:pt>
                <c:pt idx="615">
                  <c:v>23.130663080448336</c:v>
                </c:pt>
                <c:pt idx="616">
                  <c:v>23.181323865635747</c:v>
                </c:pt>
                <c:pt idx="617">
                  <c:v>23.229978722830339</c:v>
                </c:pt>
                <c:pt idx="618">
                  <c:v>23.277895601258543</c:v>
                </c:pt>
                <c:pt idx="619">
                  <c:v>23.325665245835339</c:v>
                </c:pt>
                <c:pt idx="620">
                  <c:v>23.376649001412016</c:v>
                </c:pt>
                <c:pt idx="621">
                  <c:v>23.426291202947152</c:v>
                </c:pt>
                <c:pt idx="622">
                  <c:v>23.473752153255802</c:v>
                </c:pt>
                <c:pt idx="623">
                  <c:v>23.522375248788698</c:v>
                </c:pt>
                <c:pt idx="624">
                  <c:v>23.570323064058673</c:v>
                </c:pt>
                <c:pt idx="625">
                  <c:v>23.619361095616739</c:v>
                </c:pt>
                <c:pt idx="626">
                  <c:v>23.669045678772772</c:v>
                </c:pt>
                <c:pt idx="627">
                  <c:v>23.71773067678475</c:v>
                </c:pt>
                <c:pt idx="628">
                  <c:v>23.766476970370178</c:v>
                </c:pt>
                <c:pt idx="629">
                  <c:v>23.815039653583536</c:v>
                </c:pt>
                <c:pt idx="630">
                  <c:v>23.863631629604569</c:v>
                </c:pt>
                <c:pt idx="631">
                  <c:v>23.912570930533111</c:v>
                </c:pt>
                <c:pt idx="632">
                  <c:v>23.96107238547652</c:v>
                </c:pt>
                <c:pt idx="633">
                  <c:v>24.011720272394726</c:v>
                </c:pt>
                <c:pt idx="634">
                  <c:v>24.062119173239157</c:v>
                </c:pt>
                <c:pt idx="635">
                  <c:v>24.109890324301126</c:v>
                </c:pt>
                <c:pt idx="636">
                  <c:v>24.157042366611215</c:v>
                </c:pt>
                <c:pt idx="637">
                  <c:v>24.205632785195402</c:v>
                </c:pt>
                <c:pt idx="638">
                  <c:v>24.255038281201006</c:v>
                </c:pt>
                <c:pt idx="639">
                  <c:v>24.30329781356528</c:v>
                </c:pt>
                <c:pt idx="640">
                  <c:v>24.350813387672797</c:v>
                </c:pt>
                <c:pt idx="641">
                  <c:v>24.398368560839501</c:v>
                </c:pt>
                <c:pt idx="642">
                  <c:v>24.445551030309378</c:v>
                </c:pt>
                <c:pt idx="643">
                  <c:v>24.492495441243555</c:v>
                </c:pt>
                <c:pt idx="644">
                  <c:v>24.542582759674115</c:v>
                </c:pt>
                <c:pt idx="645">
                  <c:v>24.588707481793389</c:v>
                </c:pt>
                <c:pt idx="646">
                  <c:v>24.635739987793958</c:v>
                </c:pt>
                <c:pt idx="647">
                  <c:v>24.682965334226832</c:v>
                </c:pt>
                <c:pt idx="648">
                  <c:v>24.731988121648822</c:v>
                </c:pt>
                <c:pt idx="649">
                  <c:v>24.778868348114202</c:v>
                </c:pt>
                <c:pt idx="650">
                  <c:v>24.825051000026779</c:v>
                </c:pt>
                <c:pt idx="651">
                  <c:v>24.869910022746353</c:v>
                </c:pt>
                <c:pt idx="652">
                  <c:v>24.915579390855456</c:v>
                </c:pt>
                <c:pt idx="653">
                  <c:v>24.960489996514891</c:v>
                </c:pt>
                <c:pt idx="654">
                  <c:v>25.008487920104105</c:v>
                </c:pt>
                <c:pt idx="655">
                  <c:v>25.055541201353233</c:v>
                </c:pt>
                <c:pt idx="656">
                  <c:v>25.102007041304987</c:v>
                </c:pt>
                <c:pt idx="657">
                  <c:v>25.151757066787951</c:v>
                </c:pt>
                <c:pt idx="658">
                  <c:v>25.19901469828897</c:v>
                </c:pt>
                <c:pt idx="659">
                  <c:v>25.245345768294822</c:v>
                </c:pt>
                <c:pt idx="660">
                  <c:v>25.293629639358077</c:v>
                </c:pt>
                <c:pt idx="661">
                  <c:v>25.341442725770033</c:v>
                </c:pt>
                <c:pt idx="662">
                  <c:v>25.390113095108049</c:v>
                </c:pt>
                <c:pt idx="663">
                  <c:v>25.437551461867681</c:v>
                </c:pt>
                <c:pt idx="664">
                  <c:v>25.485387994215046</c:v>
                </c:pt>
                <c:pt idx="665">
                  <c:v>25.53512773549199</c:v>
                </c:pt>
                <c:pt idx="666">
                  <c:v>25.584066072290558</c:v>
                </c:pt>
                <c:pt idx="667">
                  <c:v>25.633865487414432</c:v>
                </c:pt>
                <c:pt idx="668">
                  <c:v>25.683036230117551</c:v>
                </c:pt>
                <c:pt idx="669">
                  <c:v>25.732046433723269</c:v>
                </c:pt>
                <c:pt idx="670">
                  <c:v>25.780436460776738</c:v>
                </c:pt>
                <c:pt idx="671">
                  <c:v>25.830095845907113</c:v>
                </c:pt>
                <c:pt idx="672">
                  <c:v>25.88033175291158</c:v>
                </c:pt>
                <c:pt idx="673">
                  <c:v>25.929500766688953</c:v>
                </c:pt>
                <c:pt idx="674">
                  <c:v>25.977887715500561</c:v>
                </c:pt>
                <c:pt idx="675">
                  <c:v>26.026331711526492</c:v>
                </c:pt>
                <c:pt idx="676">
                  <c:v>26.077252550120303</c:v>
                </c:pt>
                <c:pt idx="677">
                  <c:v>26.126412795080121</c:v>
                </c:pt>
                <c:pt idx="678">
                  <c:v>26.175016149600275</c:v>
                </c:pt>
                <c:pt idx="679">
                  <c:v>26.222631495805835</c:v>
                </c:pt>
                <c:pt idx="680">
                  <c:v>26.271677043178951</c:v>
                </c:pt>
                <c:pt idx="681">
                  <c:v>26.321702855013598</c:v>
                </c:pt>
                <c:pt idx="682">
                  <c:v>26.37065421948919</c:v>
                </c:pt>
                <c:pt idx="683">
                  <c:v>26.419214009478349</c:v>
                </c:pt>
                <c:pt idx="684">
                  <c:v>26.468262409860298</c:v>
                </c:pt>
                <c:pt idx="685">
                  <c:v>26.517491361452148</c:v>
                </c:pt>
                <c:pt idx="686">
                  <c:v>26.566253097454041</c:v>
                </c:pt>
                <c:pt idx="687">
                  <c:v>26.615684393445957</c:v>
                </c:pt>
                <c:pt idx="688">
                  <c:v>26.665549530485016</c:v>
                </c:pt>
                <c:pt idx="689">
                  <c:v>26.713903904720972</c:v>
                </c:pt>
                <c:pt idx="690">
                  <c:v>26.762574659837849</c:v>
                </c:pt>
                <c:pt idx="691">
                  <c:v>26.812318399072169</c:v>
                </c:pt>
                <c:pt idx="692">
                  <c:v>26.861785252468941</c:v>
                </c:pt>
                <c:pt idx="693">
                  <c:v>26.910642759171729</c:v>
                </c:pt>
                <c:pt idx="694">
                  <c:v>26.959894707990625</c:v>
                </c:pt>
                <c:pt idx="695">
                  <c:v>27.008203514396033</c:v>
                </c:pt>
                <c:pt idx="696">
                  <c:v>27.058343668069853</c:v>
                </c:pt>
                <c:pt idx="697">
                  <c:v>27.107863913245886</c:v>
                </c:pt>
                <c:pt idx="698">
                  <c:v>27.156774012265799</c:v>
                </c:pt>
                <c:pt idx="699">
                  <c:v>27.205468088645254</c:v>
                </c:pt>
                <c:pt idx="700">
                  <c:v>27.254779644337102</c:v>
                </c:pt>
                <c:pt idx="701">
                  <c:v>27.30344036791692</c:v>
                </c:pt>
                <c:pt idx="702">
                  <c:v>27.354355023117417</c:v>
                </c:pt>
                <c:pt idx="703">
                  <c:v>27.402788017582978</c:v>
                </c:pt>
                <c:pt idx="704">
                  <c:v>27.448829213799783</c:v>
                </c:pt>
                <c:pt idx="705">
                  <c:v>27.496845240372767</c:v>
                </c:pt>
                <c:pt idx="706">
                  <c:v>27.545813627541555</c:v>
                </c:pt>
                <c:pt idx="707">
                  <c:v>27.592267273332702</c:v>
                </c:pt>
                <c:pt idx="708">
                  <c:v>27.640784491767381</c:v>
                </c:pt>
                <c:pt idx="709">
                  <c:v>27.687511199888565</c:v>
                </c:pt>
                <c:pt idx="710">
                  <c:v>27.735619702683028</c:v>
                </c:pt>
                <c:pt idx="711">
                  <c:v>27.782480522281261</c:v>
                </c:pt>
                <c:pt idx="712">
                  <c:v>27.827082290582428</c:v>
                </c:pt>
                <c:pt idx="713">
                  <c:v>27.873150287425162</c:v>
                </c:pt>
                <c:pt idx="714">
                  <c:v>27.917807578776433</c:v>
                </c:pt>
                <c:pt idx="715">
                  <c:v>27.964031319316106</c:v>
                </c:pt>
                <c:pt idx="716">
                  <c:v>28.008432280480651</c:v>
                </c:pt>
                <c:pt idx="717">
                  <c:v>28.055094862873126</c:v>
                </c:pt>
                <c:pt idx="718">
                  <c:v>28.100018142510987</c:v>
                </c:pt>
                <c:pt idx="719">
                  <c:v>28.149388017260566</c:v>
                </c:pt>
                <c:pt idx="720">
                  <c:v>28.196460912718262</c:v>
                </c:pt>
                <c:pt idx="721">
                  <c:v>28.245118216253832</c:v>
                </c:pt>
                <c:pt idx="722">
                  <c:v>28.293098077531919</c:v>
                </c:pt>
                <c:pt idx="723">
                  <c:v>28.341281831257316</c:v>
                </c:pt>
                <c:pt idx="724">
                  <c:v>28.389799101568617</c:v>
                </c:pt>
                <c:pt idx="725">
                  <c:v>28.438003295963902</c:v>
                </c:pt>
                <c:pt idx="726">
                  <c:v>28.486528311831556</c:v>
                </c:pt>
                <c:pt idx="727">
                  <c:v>28.535381643952508</c:v>
                </c:pt>
                <c:pt idx="728">
                  <c:v>28.58316824368362</c:v>
                </c:pt>
                <c:pt idx="729">
                  <c:v>28.632942397239272</c:v>
                </c:pt>
                <c:pt idx="730">
                  <c:v>28.682483507222972</c:v>
                </c:pt>
                <c:pt idx="731">
                  <c:v>28.731575435894733</c:v>
                </c:pt>
                <c:pt idx="732">
                  <c:v>28.780732539885182</c:v>
                </c:pt>
                <c:pt idx="733">
                  <c:v>28.82987858107548</c:v>
                </c:pt>
                <c:pt idx="734">
                  <c:v>28.879857223983677</c:v>
                </c:pt>
                <c:pt idx="735">
                  <c:v>28.930031009031151</c:v>
                </c:pt>
                <c:pt idx="736">
                  <c:v>28.97803484214187</c:v>
                </c:pt>
                <c:pt idx="737">
                  <c:v>29.028734643659266</c:v>
                </c:pt>
                <c:pt idx="738">
                  <c:v>29.081383794690865</c:v>
                </c:pt>
                <c:pt idx="739">
                  <c:v>29.130994303791063</c:v>
                </c:pt>
                <c:pt idx="740">
                  <c:v>29.178862059255078</c:v>
                </c:pt>
                <c:pt idx="741">
                  <c:v>29.226068031653785</c:v>
                </c:pt>
                <c:pt idx="742">
                  <c:v>29.273887935968006</c:v>
                </c:pt>
                <c:pt idx="743">
                  <c:v>29.324664195559723</c:v>
                </c:pt>
                <c:pt idx="744">
                  <c:v>29.374070316183186</c:v>
                </c:pt>
                <c:pt idx="745">
                  <c:v>29.422339462338407</c:v>
                </c:pt>
                <c:pt idx="746">
                  <c:v>29.471857528908892</c:v>
                </c:pt>
                <c:pt idx="747">
                  <c:v>29.519662257873915</c:v>
                </c:pt>
                <c:pt idx="748">
                  <c:v>29.570387379544059</c:v>
                </c:pt>
                <c:pt idx="749">
                  <c:v>29.62099989086963</c:v>
                </c:pt>
                <c:pt idx="750">
                  <c:v>29.669106425292384</c:v>
                </c:pt>
                <c:pt idx="751">
                  <c:v>29.717257643929376</c:v>
                </c:pt>
                <c:pt idx="752">
                  <c:v>29.766545576953678</c:v>
                </c:pt>
                <c:pt idx="753">
                  <c:v>29.817572851080108</c:v>
                </c:pt>
                <c:pt idx="754">
                  <c:v>29.866670263718031</c:v>
                </c:pt>
                <c:pt idx="755">
                  <c:v>29.915067969764241</c:v>
                </c:pt>
                <c:pt idx="756">
                  <c:v>29.963125278222346</c:v>
                </c:pt>
                <c:pt idx="757">
                  <c:v>30.014435349579152</c:v>
                </c:pt>
                <c:pt idx="758">
                  <c:v>30.064988117286376</c:v>
                </c:pt>
                <c:pt idx="759">
                  <c:v>30.112868432043879</c:v>
                </c:pt>
                <c:pt idx="760">
                  <c:v>30.161305759850869</c:v>
                </c:pt>
                <c:pt idx="761">
                  <c:v>30.210813289155325</c:v>
                </c:pt>
                <c:pt idx="762">
                  <c:v>30.260479697891803</c:v>
                </c:pt>
                <c:pt idx="763">
                  <c:v>30.309818279968685</c:v>
                </c:pt>
                <c:pt idx="764">
                  <c:v>30.359503368220192</c:v>
                </c:pt>
                <c:pt idx="765">
                  <c:v>30.408561766587379</c:v>
                </c:pt>
                <c:pt idx="766">
                  <c:v>30.457631881332738</c:v>
                </c:pt>
                <c:pt idx="767">
                  <c:v>30.50791710938076</c:v>
                </c:pt>
                <c:pt idx="768">
                  <c:v>30.557252981565117</c:v>
                </c:pt>
                <c:pt idx="769">
                  <c:v>30.60567967242438</c:v>
                </c:pt>
                <c:pt idx="770">
                  <c:v>30.654318643429832</c:v>
                </c:pt>
                <c:pt idx="771">
                  <c:v>30.703774279209931</c:v>
                </c:pt>
                <c:pt idx="772">
                  <c:v>30.753420935986146</c:v>
                </c:pt>
                <c:pt idx="773">
                  <c:v>30.803368410742745</c:v>
                </c:pt>
                <c:pt idx="774">
                  <c:v>30.852320338201597</c:v>
                </c:pt>
                <c:pt idx="775">
                  <c:v>30.901891719716193</c:v>
                </c:pt>
                <c:pt idx="776">
                  <c:v>30.951912891730913</c:v>
                </c:pt>
                <c:pt idx="777">
                  <c:v>31.00187441174053</c:v>
                </c:pt>
                <c:pt idx="778">
                  <c:v>31.050740892658247</c:v>
                </c:pt>
                <c:pt idx="779">
                  <c:v>31.099161112665598</c:v>
                </c:pt>
                <c:pt idx="780">
                  <c:v>31.148619895098108</c:v>
                </c:pt>
                <c:pt idx="781">
                  <c:v>31.19839205683019</c:v>
                </c:pt>
                <c:pt idx="782">
                  <c:v>31.248301932704333</c:v>
                </c:pt>
                <c:pt idx="783">
                  <c:v>31.297204341337043</c:v>
                </c:pt>
                <c:pt idx="784">
                  <c:v>31.346587108022899</c:v>
                </c:pt>
                <c:pt idx="785">
                  <c:v>31.394317177720335</c:v>
                </c:pt>
                <c:pt idx="786">
                  <c:v>31.442129663841861</c:v>
                </c:pt>
                <c:pt idx="787">
                  <c:v>31.495557335032238</c:v>
                </c:pt>
                <c:pt idx="788">
                  <c:v>31.54574712816898</c:v>
                </c:pt>
                <c:pt idx="789">
                  <c:v>31.591404582536246</c:v>
                </c:pt>
                <c:pt idx="790">
                  <c:v>31.637683002727826</c:v>
                </c:pt>
                <c:pt idx="791">
                  <c:v>31.688383466560921</c:v>
                </c:pt>
                <c:pt idx="792">
                  <c:v>31.739446874101983</c:v>
                </c:pt>
                <c:pt idx="793">
                  <c:v>31.788261184905039</c:v>
                </c:pt>
                <c:pt idx="794">
                  <c:v>31.835767903953421</c:v>
                </c:pt>
                <c:pt idx="795">
                  <c:v>31.884135344373863</c:v>
                </c:pt>
                <c:pt idx="796">
                  <c:v>31.934929477460535</c:v>
                </c:pt>
                <c:pt idx="797">
                  <c:v>31.985071431570283</c:v>
                </c:pt>
                <c:pt idx="798">
                  <c:v>32.033131619237025</c:v>
                </c:pt>
                <c:pt idx="799">
                  <c:v>32.080719344392705</c:v>
                </c:pt>
                <c:pt idx="800">
                  <c:v>32.127820277916967</c:v>
                </c:pt>
                <c:pt idx="801">
                  <c:v>32.175564913550055</c:v>
                </c:pt>
                <c:pt idx="802">
                  <c:v>32.223546121063713</c:v>
                </c:pt>
                <c:pt idx="803">
                  <c:v>32.272892520247737</c:v>
                </c:pt>
                <c:pt idx="804">
                  <c:v>32.319147135527579</c:v>
                </c:pt>
                <c:pt idx="805">
                  <c:v>32.36820414198445</c:v>
                </c:pt>
                <c:pt idx="806">
                  <c:v>32.413928062546312</c:v>
                </c:pt>
                <c:pt idx="807">
                  <c:v>32.459847792066746</c:v>
                </c:pt>
                <c:pt idx="808">
                  <c:v>32.507436817543919</c:v>
                </c:pt>
                <c:pt idx="809">
                  <c:v>32.552263442244431</c:v>
                </c:pt>
                <c:pt idx="810">
                  <c:v>32.596657794296632</c:v>
                </c:pt>
                <c:pt idx="811">
                  <c:v>32.643198912334832</c:v>
                </c:pt>
                <c:pt idx="812">
                  <c:v>32.686876986869841</c:v>
                </c:pt>
                <c:pt idx="813">
                  <c:v>32.735831546928061</c:v>
                </c:pt>
                <c:pt idx="814">
                  <c:v>32.782558429469937</c:v>
                </c:pt>
                <c:pt idx="815">
                  <c:v>32.829448947200646</c:v>
                </c:pt>
                <c:pt idx="816">
                  <c:v>32.877711565407694</c:v>
                </c:pt>
                <c:pt idx="817">
                  <c:v>32.925893594477593</c:v>
                </c:pt>
                <c:pt idx="818">
                  <c:v>32.97400972123544</c:v>
                </c:pt>
                <c:pt idx="819">
                  <c:v>33.022315707834878</c:v>
                </c:pt>
                <c:pt idx="820">
                  <c:v>33.069472853916174</c:v>
                </c:pt>
                <c:pt idx="821">
                  <c:v>33.119143707223749</c:v>
                </c:pt>
                <c:pt idx="822">
                  <c:v>33.167123527424586</c:v>
                </c:pt>
                <c:pt idx="823">
                  <c:v>33.214638122074156</c:v>
                </c:pt>
                <c:pt idx="824">
                  <c:v>33.264690227676709</c:v>
                </c:pt>
                <c:pt idx="825">
                  <c:v>33.313703149215925</c:v>
                </c:pt>
                <c:pt idx="826">
                  <c:v>33.362900097615622</c:v>
                </c:pt>
                <c:pt idx="827">
                  <c:v>33.412600390945059</c:v>
                </c:pt>
                <c:pt idx="828">
                  <c:v>33.461962726653177</c:v>
                </c:pt>
                <c:pt idx="829">
                  <c:v>33.512151121948357</c:v>
                </c:pt>
                <c:pt idx="830">
                  <c:v>33.560195554260737</c:v>
                </c:pt>
                <c:pt idx="831">
                  <c:v>33.610696619924241</c:v>
                </c:pt>
                <c:pt idx="832">
                  <c:v>33.659897266497794</c:v>
                </c:pt>
                <c:pt idx="833">
                  <c:v>33.709869178101776</c:v>
                </c:pt>
                <c:pt idx="834">
                  <c:v>33.75955279386725</c:v>
                </c:pt>
                <c:pt idx="835">
                  <c:v>33.809279959834633</c:v>
                </c:pt>
                <c:pt idx="836">
                  <c:v>33.858688523403004</c:v>
                </c:pt>
                <c:pt idx="837">
                  <c:v>33.908764513326936</c:v>
                </c:pt>
                <c:pt idx="838">
                  <c:v>33.957949766735894</c:v>
                </c:pt>
                <c:pt idx="839">
                  <c:v>34.007397373038756</c:v>
                </c:pt>
                <c:pt idx="840">
                  <c:v>34.057331423658454</c:v>
                </c:pt>
                <c:pt idx="841">
                  <c:v>34.106774884938446</c:v>
                </c:pt>
                <c:pt idx="842">
                  <c:v>34.156624350227716</c:v>
                </c:pt>
                <c:pt idx="843">
                  <c:v>34.20562230708839</c:v>
                </c:pt>
                <c:pt idx="844">
                  <c:v>34.255088207234849</c:v>
                </c:pt>
                <c:pt idx="845">
                  <c:v>34.305493095096388</c:v>
                </c:pt>
                <c:pt idx="846">
                  <c:v>34.355294381530328</c:v>
                </c:pt>
                <c:pt idx="847">
                  <c:v>34.404554819220706</c:v>
                </c:pt>
                <c:pt idx="848">
                  <c:v>34.454106705173075</c:v>
                </c:pt>
                <c:pt idx="849">
                  <c:v>34.504705002326496</c:v>
                </c:pt>
                <c:pt idx="850">
                  <c:v>34.5549168404456</c:v>
                </c:pt>
                <c:pt idx="851">
                  <c:v>34.602796297816695</c:v>
                </c:pt>
                <c:pt idx="852">
                  <c:v>34.652934069820638</c:v>
                </c:pt>
                <c:pt idx="853">
                  <c:v>34.703310383885466</c:v>
                </c:pt>
                <c:pt idx="854">
                  <c:v>34.752200343425784</c:v>
                </c:pt>
                <c:pt idx="855">
                  <c:v>34.801598891371235</c:v>
                </c:pt>
                <c:pt idx="856">
                  <c:v>34.852524930794232</c:v>
                </c:pt>
                <c:pt idx="857">
                  <c:v>34.90280483540738</c:v>
                </c:pt>
                <c:pt idx="858">
                  <c:v>34.952496593140374</c:v>
                </c:pt>
                <c:pt idx="859">
                  <c:v>35.001201925335295</c:v>
                </c:pt>
                <c:pt idx="860">
                  <c:v>35.050619855900607</c:v>
                </c:pt>
                <c:pt idx="861">
                  <c:v>35.099205939674633</c:v>
                </c:pt>
                <c:pt idx="862">
                  <c:v>35.15112192591409</c:v>
                </c:pt>
                <c:pt idx="863">
                  <c:v>35.201994743006836</c:v>
                </c:pt>
                <c:pt idx="864">
                  <c:v>35.251233911316319</c:v>
                </c:pt>
                <c:pt idx="865">
                  <c:v>35.300087902268046</c:v>
                </c:pt>
                <c:pt idx="866">
                  <c:v>35.348943049263539</c:v>
                </c:pt>
                <c:pt idx="867">
                  <c:v>35.398530058636858</c:v>
                </c:pt>
                <c:pt idx="868">
                  <c:v>35.448819439342941</c:v>
                </c:pt>
                <c:pt idx="869">
                  <c:v>35.498149881150624</c:v>
                </c:pt>
                <c:pt idx="870">
                  <c:v>35.548360195727518</c:v>
                </c:pt>
                <c:pt idx="871">
                  <c:v>35.59927619447199</c:v>
                </c:pt>
                <c:pt idx="872">
                  <c:v>35.648587084719033</c:v>
                </c:pt>
                <c:pt idx="873">
                  <c:v>35.697019409153697</c:v>
                </c:pt>
                <c:pt idx="874">
                  <c:v>35.747922214030972</c:v>
                </c:pt>
                <c:pt idx="875">
                  <c:v>35.799255994244952</c:v>
                </c:pt>
                <c:pt idx="876">
                  <c:v>35.849414247732064</c:v>
                </c:pt>
                <c:pt idx="877">
                  <c:v>35.89835500385432</c:v>
                </c:pt>
                <c:pt idx="878">
                  <c:v>35.94723575755372</c:v>
                </c:pt>
                <c:pt idx="879">
                  <c:v>35.996712257210717</c:v>
                </c:pt>
                <c:pt idx="880">
                  <c:v>36.045137771863232</c:v>
                </c:pt>
                <c:pt idx="881">
                  <c:v>36.092366562312044</c:v>
                </c:pt>
                <c:pt idx="882">
                  <c:v>36.139230470435194</c:v>
                </c:pt>
                <c:pt idx="883">
                  <c:v>36.185499465747114</c:v>
                </c:pt>
                <c:pt idx="884">
                  <c:v>36.229712792543118</c:v>
                </c:pt>
                <c:pt idx="885">
                  <c:v>36.273062593169264</c:v>
                </c:pt>
                <c:pt idx="886">
                  <c:v>36.316771517738871</c:v>
                </c:pt>
                <c:pt idx="887">
                  <c:v>36.360982936734089</c:v>
                </c:pt>
                <c:pt idx="888">
                  <c:v>36.405172735742966</c:v>
                </c:pt>
                <c:pt idx="889">
                  <c:v>36.448616341854461</c:v>
                </c:pt>
                <c:pt idx="890">
                  <c:v>36.492525551744272</c:v>
                </c:pt>
                <c:pt idx="891">
                  <c:v>36.535465360598195</c:v>
                </c:pt>
                <c:pt idx="892">
                  <c:v>36.578358513179495</c:v>
                </c:pt>
                <c:pt idx="893">
                  <c:v>36.622736253816946</c:v>
                </c:pt>
                <c:pt idx="894">
                  <c:v>36.666307041270123</c:v>
                </c:pt>
                <c:pt idx="895">
                  <c:v>36.709242270466063</c:v>
                </c:pt>
                <c:pt idx="896">
                  <c:v>36.752047153102446</c:v>
                </c:pt>
                <c:pt idx="897">
                  <c:v>36.79589216872666</c:v>
                </c:pt>
                <c:pt idx="898">
                  <c:v>36.838635236914932</c:v>
                </c:pt>
                <c:pt idx="899">
                  <c:v>36.881947411731936</c:v>
                </c:pt>
                <c:pt idx="900">
                  <c:v>36.925459300641229</c:v>
                </c:pt>
                <c:pt idx="901">
                  <c:v>36.97053645186093</c:v>
                </c:pt>
                <c:pt idx="902">
                  <c:v>37.019352440464694</c:v>
                </c:pt>
                <c:pt idx="903">
                  <c:v>37.066611488992891</c:v>
                </c:pt>
                <c:pt idx="904">
                  <c:v>37.114189366764641</c:v>
                </c:pt>
                <c:pt idx="905">
                  <c:v>37.162659088462057</c:v>
                </c:pt>
                <c:pt idx="906">
                  <c:v>37.211135576078171</c:v>
                </c:pt>
                <c:pt idx="907">
                  <c:v>37.25901792051787</c:v>
                </c:pt>
                <c:pt idx="908">
                  <c:v>37.306274835984588</c:v>
                </c:pt>
                <c:pt idx="909">
                  <c:v>37.35592279913412</c:v>
                </c:pt>
                <c:pt idx="910">
                  <c:v>37.404794047668695</c:v>
                </c:pt>
                <c:pt idx="911">
                  <c:v>37.455316838513696</c:v>
                </c:pt>
                <c:pt idx="912">
                  <c:v>37.505377920615992</c:v>
                </c:pt>
                <c:pt idx="913">
                  <c:v>37.554855214601815</c:v>
                </c:pt>
                <c:pt idx="914">
                  <c:v>37.605124074657674</c:v>
                </c:pt>
                <c:pt idx="915">
                  <c:v>37.656152106233357</c:v>
                </c:pt>
                <c:pt idx="916">
                  <c:v>37.707122029326825</c:v>
                </c:pt>
                <c:pt idx="917">
                  <c:v>37.7578387776583</c:v>
                </c:pt>
                <c:pt idx="918">
                  <c:v>37.807710975847428</c:v>
                </c:pt>
                <c:pt idx="919">
                  <c:v>37.856376015203878</c:v>
                </c:pt>
                <c:pt idx="920">
                  <c:v>37.908392295540544</c:v>
                </c:pt>
                <c:pt idx="921">
                  <c:v>37.959921919462353</c:v>
                </c:pt>
                <c:pt idx="922">
                  <c:v>38.009420877302681</c:v>
                </c:pt>
                <c:pt idx="923">
                  <c:v>38.058731275648505</c:v>
                </c:pt>
                <c:pt idx="924">
                  <c:v>38.108610251578426</c:v>
                </c:pt>
                <c:pt idx="925">
                  <c:v>38.157945498582095</c:v>
                </c:pt>
                <c:pt idx="926">
                  <c:v>38.20826716478998</c:v>
                </c:pt>
                <c:pt idx="927">
                  <c:v>38.258760635918819</c:v>
                </c:pt>
                <c:pt idx="928">
                  <c:v>38.309641565492129</c:v>
                </c:pt>
                <c:pt idx="929">
                  <c:v>38.359569345832746</c:v>
                </c:pt>
                <c:pt idx="930">
                  <c:v>38.407885233033632</c:v>
                </c:pt>
                <c:pt idx="931">
                  <c:v>38.459556412803799</c:v>
                </c:pt>
                <c:pt idx="932">
                  <c:v>38.51110542719227</c:v>
                </c:pt>
                <c:pt idx="933">
                  <c:v>38.560867405571706</c:v>
                </c:pt>
                <c:pt idx="934">
                  <c:v>38.610740240182722</c:v>
                </c:pt>
                <c:pt idx="935">
                  <c:v>38.66130482628563</c:v>
                </c:pt>
                <c:pt idx="936">
                  <c:v>38.71293043138806</c:v>
                </c:pt>
                <c:pt idx="937">
                  <c:v>38.763558782651302</c:v>
                </c:pt>
                <c:pt idx="938">
                  <c:v>38.813850131614736</c:v>
                </c:pt>
                <c:pt idx="939">
                  <c:v>38.86447587617775</c:v>
                </c:pt>
                <c:pt idx="940">
                  <c:v>38.91588809680966</c:v>
                </c:pt>
                <c:pt idx="941">
                  <c:v>38.96714591095084</c:v>
                </c:pt>
                <c:pt idx="942">
                  <c:v>39.018882934888104</c:v>
                </c:pt>
                <c:pt idx="943">
                  <c:v>39.071694431164481</c:v>
                </c:pt>
                <c:pt idx="944">
                  <c:v>39.124442186242852</c:v>
                </c:pt>
                <c:pt idx="945">
                  <c:v>39.176517400656323</c:v>
                </c:pt>
                <c:pt idx="946">
                  <c:v>39.229954700409628</c:v>
                </c:pt>
                <c:pt idx="947">
                  <c:v>39.280019608470425</c:v>
                </c:pt>
                <c:pt idx="948">
                  <c:v>39.330727801607324</c:v>
                </c:pt>
                <c:pt idx="949">
                  <c:v>39.383167853131596</c:v>
                </c:pt>
                <c:pt idx="950">
                  <c:v>39.436218606431716</c:v>
                </c:pt>
                <c:pt idx="951">
                  <c:v>39.487084313400899</c:v>
                </c:pt>
                <c:pt idx="952">
                  <c:v>39.53912478681643</c:v>
                </c:pt>
                <c:pt idx="953">
                  <c:v>39.590473225648616</c:v>
                </c:pt>
                <c:pt idx="954">
                  <c:v>39.642705560677769</c:v>
                </c:pt>
                <c:pt idx="955">
                  <c:v>39.693791392330546</c:v>
                </c:pt>
                <c:pt idx="956">
                  <c:v>39.746249512183738</c:v>
                </c:pt>
                <c:pt idx="957">
                  <c:v>39.798601564745844</c:v>
                </c:pt>
                <c:pt idx="958">
                  <c:v>39.848519598886178</c:v>
                </c:pt>
                <c:pt idx="959">
                  <c:v>39.901514553788822</c:v>
                </c:pt>
                <c:pt idx="960">
                  <c:v>39.953611988380807</c:v>
                </c:pt>
                <c:pt idx="961">
                  <c:v>40.005884422221278</c:v>
                </c:pt>
                <c:pt idx="962">
                  <c:v>40.058123119900934</c:v>
                </c:pt>
                <c:pt idx="963">
                  <c:v>40.109650511827311</c:v>
                </c:pt>
                <c:pt idx="964">
                  <c:v>40.163952958959896</c:v>
                </c:pt>
                <c:pt idx="965">
                  <c:v>40.216297910671486</c:v>
                </c:pt>
                <c:pt idx="966">
                  <c:v>40.271016511643111</c:v>
                </c:pt>
                <c:pt idx="967">
                  <c:v>40.326301498221824</c:v>
                </c:pt>
                <c:pt idx="968">
                  <c:v>40.384165177502489</c:v>
                </c:pt>
                <c:pt idx="969">
                  <c:v>40.447563230573948</c:v>
                </c:pt>
                <c:pt idx="970">
                  <c:v>40.514201689736517</c:v>
                </c:pt>
                <c:pt idx="971">
                  <c:v>40.584212747789678</c:v>
                </c:pt>
                <c:pt idx="972">
                  <c:v>40.655348689416677</c:v>
                </c:pt>
                <c:pt idx="973">
                  <c:v>40.727574452514034</c:v>
                </c:pt>
                <c:pt idx="974">
                  <c:v>40.800752442178826</c:v>
                </c:pt>
                <c:pt idx="975">
                  <c:v>40.874363853025351</c:v>
                </c:pt>
                <c:pt idx="976">
                  <c:v>40.946851797651512</c:v>
                </c:pt>
                <c:pt idx="977">
                  <c:v>41.019340223975526</c:v>
                </c:pt>
                <c:pt idx="978">
                  <c:v>41.092776630449244</c:v>
                </c:pt>
                <c:pt idx="979">
                  <c:v>41.16530247146278</c:v>
                </c:pt>
                <c:pt idx="980">
                  <c:v>41.237207385767256</c:v>
                </c:pt>
                <c:pt idx="981">
                  <c:v>41.307259473670719</c:v>
                </c:pt>
                <c:pt idx="982">
                  <c:v>41.370797669405562</c:v>
                </c:pt>
                <c:pt idx="983">
                  <c:v>41.433397766522582</c:v>
                </c:pt>
                <c:pt idx="984">
                  <c:v>41.493725830692483</c:v>
                </c:pt>
                <c:pt idx="985">
                  <c:v>41.553335259692524</c:v>
                </c:pt>
                <c:pt idx="986">
                  <c:v>41.611695291459085</c:v>
                </c:pt>
                <c:pt idx="987">
                  <c:v>41.667729580809272</c:v>
                </c:pt>
                <c:pt idx="988">
                  <c:v>41.721026669000018</c:v>
                </c:pt>
                <c:pt idx="989">
                  <c:v>41.775153932536192</c:v>
                </c:pt>
                <c:pt idx="990">
                  <c:v>41.826358214194059</c:v>
                </c:pt>
                <c:pt idx="991">
                  <c:v>41.879287412506592</c:v>
                </c:pt>
                <c:pt idx="992">
                  <c:v>41.929502738503324</c:v>
                </c:pt>
                <c:pt idx="993">
                  <c:v>41.980393020381669</c:v>
                </c:pt>
                <c:pt idx="994">
                  <c:v>42.032108474527377</c:v>
                </c:pt>
                <c:pt idx="995">
                  <c:v>42.083593814894009</c:v>
                </c:pt>
                <c:pt idx="996">
                  <c:v>42.133834236322478</c:v>
                </c:pt>
                <c:pt idx="997">
                  <c:v>42.183641071102095</c:v>
                </c:pt>
                <c:pt idx="998">
                  <c:v>42.234604177023975</c:v>
                </c:pt>
                <c:pt idx="999">
                  <c:v>42.284557953416297</c:v>
                </c:pt>
                <c:pt idx="1000">
                  <c:v>42.333507219364506</c:v>
                </c:pt>
                <c:pt idx="1001">
                  <c:v>42.382917620528652</c:v>
                </c:pt>
                <c:pt idx="1002">
                  <c:v>42.434136405038885</c:v>
                </c:pt>
                <c:pt idx="1003">
                  <c:v>42.485375563663148</c:v>
                </c:pt>
                <c:pt idx="1004">
                  <c:v>42.53603825920122</c:v>
                </c:pt>
                <c:pt idx="1005">
                  <c:v>42.586759191455876</c:v>
                </c:pt>
                <c:pt idx="1006">
                  <c:v>42.637098265790762</c:v>
                </c:pt>
                <c:pt idx="1007">
                  <c:v>42.686922295722169</c:v>
                </c:pt>
                <c:pt idx="1008">
                  <c:v>42.736706431500245</c:v>
                </c:pt>
                <c:pt idx="1009">
                  <c:v>42.786701635006658</c:v>
                </c:pt>
                <c:pt idx="1010">
                  <c:v>42.837265223887812</c:v>
                </c:pt>
                <c:pt idx="1011">
                  <c:v>42.88723468932799</c:v>
                </c:pt>
                <c:pt idx="1012">
                  <c:v>42.936750802545525</c:v>
                </c:pt>
                <c:pt idx="1013">
                  <c:v>42.98604507643428</c:v>
                </c:pt>
                <c:pt idx="1014">
                  <c:v>43.036027566374351</c:v>
                </c:pt>
                <c:pt idx="1015">
                  <c:v>43.086784821889189</c:v>
                </c:pt>
                <c:pt idx="1016">
                  <c:v>43.137422796128028</c:v>
                </c:pt>
                <c:pt idx="1017">
                  <c:v>43.185981656932476</c:v>
                </c:pt>
                <c:pt idx="1018">
                  <c:v>43.23449393047126</c:v>
                </c:pt>
                <c:pt idx="1019">
                  <c:v>43.284140294805844</c:v>
                </c:pt>
                <c:pt idx="1020">
                  <c:v>43.334124164140007</c:v>
                </c:pt>
                <c:pt idx="1021">
                  <c:v>43.384151589012816</c:v>
                </c:pt>
                <c:pt idx="1022">
                  <c:v>43.432395813889563</c:v>
                </c:pt>
                <c:pt idx="1023">
                  <c:v>43.48149178164698</c:v>
                </c:pt>
                <c:pt idx="1024">
                  <c:v>43.532461948325725</c:v>
                </c:pt>
                <c:pt idx="1025">
                  <c:v>43.581144538053906</c:v>
                </c:pt>
                <c:pt idx="1026">
                  <c:v>43.629082182175168</c:v>
                </c:pt>
                <c:pt idx="1027">
                  <c:v>43.67824564605025</c:v>
                </c:pt>
                <c:pt idx="1028">
                  <c:v>43.728013074978861</c:v>
                </c:pt>
                <c:pt idx="1029">
                  <c:v>43.778588278711865</c:v>
                </c:pt>
                <c:pt idx="1030">
                  <c:v>43.82709012355636</c:v>
                </c:pt>
                <c:pt idx="1031">
                  <c:v>43.876114713888796</c:v>
                </c:pt>
                <c:pt idx="1032">
                  <c:v>43.926132508148527</c:v>
                </c:pt>
                <c:pt idx="1033">
                  <c:v>43.97600124445453</c:v>
                </c:pt>
                <c:pt idx="1034">
                  <c:v>44.025636094060097</c:v>
                </c:pt>
                <c:pt idx="1035">
                  <c:v>44.074823386575922</c:v>
                </c:pt>
                <c:pt idx="1036">
                  <c:v>44.12775732994583</c:v>
                </c:pt>
                <c:pt idx="1037">
                  <c:v>44.174426050037916</c:v>
                </c:pt>
                <c:pt idx="1038">
                  <c:v>44.22338527569066</c:v>
                </c:pt>
                <c:pt idx="1039">
                  <c:v>44.274369903294726</c:v>
                </c:pt>
                <c:pt idx="1040">
                  <c:v>44.32131345176532</c:v>
                </c:pt>
                <c:pt idx="1041">
                  <c:v>44.368519799513798</c:v>
                </c:pt>
                <c:pt idx="1042">
                  <c:v>44.416641010786812</c:v>
                </c:pt>
                <c:pt idx="1043">
                  <c:v>44.46467134585356</c:v>
                </c:pt>
                <c:pt idx="1044">
                  <c:v>44.512733397152381</c:v>
                </c:pt>
                <c:pt idx="1045">
                  <c:v>44.559826225611488</c:v>
                </c:pt>
                <c:pt idx="1046">
                  <c:v>44.608580865722061</c:v>
                </c:pt>
                <c:pt idx="1047">
                  <c:v>44.656689277006485</c:v>
                </c:pt>
                <c:pt idx="1048">
                  <c:v>44.702438581642177</c:v>
                </c:pt>
                <c:pt idx="1049">
                  <c:v>44.751529392773293</c:v>
                </c:pt>
                <c:pt idx="1050">
                  <c:v>44.798442522407832</c:v>
                </c:pt>
                <c:pt idx="1051">
                  <c:v>44.845490826524852</c:v>
                </c:pt>
                <c:pt idx="1052">
                  <c:v>44.890993030115453</c:v>
                </c:pt>
                <c:pt idx="1053">
                  <c:v>44.936575153801698</c:v>
                </c:pt>
                <c:pt idx="1054">
                  <c:v>44.982594036360432</c:v>
                </c:pt>
                <c:pt idx="1055">
                  <c:v>45.027429338164502</c:v>
                </c:pt>
                <c:pt idx="1056">
                  <c:v>45.074377115612904</c:v>
                </c:pt>
                <c:pt idx="1057">
                  <c:v>45.118898271383586</c:v>
                </c:pt>
                <c:pt idx="1058">
                  <c:v>45.16566132023469</c:v>
                </c:pt>
                <c:pt idx="1059">
                  <c:v>45.213045600510505</c:v>
                </c:pt>
                <c:pt idx="1060">
                  <c:v>45.262415161564476</c:v>
                </c:pt>
                <c:pt idx="1061">
                  <c:v>45.309318070226929</c:v>
                </c:pt>
                <c:pt idx="1062">
                  <c:v>45.35759076658907</c:v>
                </c:pt>
                <c:pt idx="1063">
                  <c:v>45.405958086893079</c:v>
                </c:pt>
                <c:pt idx="1064">
                  <c:v>45.455218433569534</c:v>
                </c:pt>
                <c:pt idx="1065">
                  <c:v>45.502834631001775</c:v>
                </c:pt>
                <c:pt idx="1066">
                  <c:v>45.550416798311588</c:v>
                </c:pt>
                <c:pt idx="1067">
                  <c:v>45.600093530502846</c:v>
                </c:pt>
                <c:pt idx="1068">
                  <c:v>45.649352796786886</c:v>
                </c:pt>
                <c:pt idx="1069">
                  <c:v>45.697775641108571</c:v>
                </c:pt>
                <c:pt idx="1070">
                  <c:v>45.747174144293055</c:v>
                </c:pt>
                <c:pt idx="1071">
                  <c:v>45.79638769617236</c:v>
                </c:pt>
                <c:pt idx="1072">
                  <c:v>45.846704351973436</c:v>
                </c:pt>
                <c:pt idx="1073">
                  <c:v>45.895321099332335</c:v>
                </c:pt>
                <c:pt idx="1074">
                  <c:v>45.945187659424143</c:v>
                </c:pt>
                <c:pt idx="1075">
                  <c:v>45.994236483110974</c:v>
                </c:pt>
                <c:pt idx="1076">
                  <c:v>46.043668082191935</c:v>
                </c:pt>
                <c:pt idx="1077">
                  <c:v>46.093679273700396</c:v>
                </c:pt>
                <c:pt idx="1078">
                  <c:v>46.142704527069903</c:v>
                </c:pt>
                <c:pt idx="1079">
                  <c:v>46.19178141172987</c:v>
                </c:pt>
                <c:pt idx="1080">
                  <c:v>46.242746964314208</c:v>
                </c:pt>
                <c:pt idx="1081">
                  <c:v>46.29240565131645</c:v>
                </c:pt>
                <c:pt idx="1082">
                  <c:v>46.340647221234185</c:v>
                </c:pt>
                <c:pt idx="1083">
                  <c:v>46.390091362237278</c:v>
                </c:pt>
                <c:pt idx="1084">
                  <c:v>46.441394118723068</c:v>
                </c:pt>
                <c:pt idx="1085">
                  <c:v>46.490865303208828</c:v>
                </c:pt>
                <c:pt idx="1086">
                  <c:v>46.54078968478597</c:v>
                </c:pt>
                <c:pt idx="1087">
                  <c:v>46.591606776283861</c:v>
                </c:pt>
                <c:pt idx="1088">
                  <c:v>46.642565765302606</c:v>
                </c:pt>
                <c:pt idx="1089">
                  <c:v>46.691670952404863</c:v>
                </c:pt>
                <c:pt idx="1090">
                  <c:v>46.741029487480354</c:v>
                </c:pt>
                <c:pt idx="1091">
                  <c:v>46.789257835894702</c:v>
                </c:pt>
                <c:pt idx="1092">
                  <c:v>46.838823671235211</c:v>
                </c:pt>
                <c:pt idx="1093">
                  <c:v>46.889449033888866</c:v>
                </c:pt>
                <c:pt idx="1094">
                  <c:v>46.939988989507285</c:v>
                </c:pt>
                <c:pt idx="1095">
                  <c:v>46.988056321918108</c:v>
                </c:pt>
                <c:pt idx="1096">
                  <c:v>47.037902254702438</c:v>
                </c:pt>
                <c:pt idx="1097">
                  <c:v>47.088421933214704</c:v>
                </c:pt>
                <c:pt idx="1098">
                  <c:v>47.137739406959881</c:v>
                </c:pt>
                <c:pt idx="1099">
                  <c:v>47.187212908178147</c:v>
                </c:pt>
                <c:pt idx="1100">
                  <c:v>47.235620284491397</c:v>
                </c:pt>
                <c:pt idx="1101">
                  <c:v>47.286807088412012</c:v>
                </c:pt>
                <c:pt idx="1102">
                  <c:v>47.338533269083499</c:v>
                </c:pt>
                <c:pt idx="1103">
                  <c:v>47.388769578115834</c:v>
                </c:pt>
                <c:pt idx="1104">
                  <c:v>47.438393670889752</c:v>
                </c:pt>
                <c:pt idx="1105">
                  <c:v>47.486526588322342</c:v>
                </c:pt>
                <c:pt idx="1106">
                  <c:v>47.535625487623648</c:v>
                </c:pt>
                <c:pt idx="1107">
                  <c:v>47.584991399954767</c:v>
                </c:pt>
                <c:pt idx="1108">
                  <c:v>47.635022146184667</c:v>
                </c:pt>
                <c:pt idx="1109">
                  <c:v>47.684366750347891</c:v>
                </c:pt>
                <c:pt idx="1110">
                  <c:v>47.736320732665597</c:v>
                </c:pt>
                <c:pt idx="1111">
                  <c:v>47.785187951374262</c:v>
                </c:pt>
                <c:pt idx="1112">
                  <c:v>47.836813409952867</c:v>
                </c:pt>
                <c:pt idx="1113">
                  <c:v>47.888105641176466</c:v>
                </c:pt>
                <c:pt idx="1114">
                  <c:v>47.938482861374972</c:v>
                </c:pt>
                <c:pt idx="1115">
                  <c:v>47.97049674140591</c:v>
                </c:pt>
                <c:pt idx="1116">
                  <c:v>47.980409736769147</c:v>
                </c:pt>
                <c:pt idx="1117">
                  <c:v>47.987842869363675</c:v>
                </c:pt>
                <c:pt idx="1118">
                  <c:v>47.994222750229348</c:v>
                </c:pt>
                <c:pt idx="1119">
                  <c:v>48.001070847769192</c:v>
                </c:pt>
              </c:numCache>
            </c:numRef>
          </c:xVal>
          <c:yVal>
            <c:numRef>
              <c:f>Uniaxial!$A$3:$A$1391</c:f>
              <c:numCache>
                <c:formatCode>0.0000</c:formatCode>
                <c:ptCount val="1389"/>
                <c:pt idx="0">
                  <c:v>0.1493149853645433</c:v>
                </c:pt>
                <c:pt idx="1">
                  <c:v>2.1428257853267048</c:v>
                </c:pt>
                <c:pt idx="2">
                  <c:v>5.6181160945849884</c:v>
                </c:pt>
                <c:pt idx="3">
                  <c:v>5.6565369222013011</c:v>
                </c:pt>
                <c:pt idx="4">
                  <c:v>5.6399703589681236</c:v>
                </c:pt>
                <c:pt idx="5">
                  <c:v>5.6155682664035567</c:v>
                </c:pt>
                <c:pt idx="6">
                  <c:v>5.6096741718598508</c:v>
                </c:pt>
                <c:pt idx="7">
                  <c:v>8.8630120212005483</c:v>
                </c:pt>
                <c:pt idx="8">
                  <c:v>14.862214865039576</c:v>
                </c:pt>
                <c:pt idx="9">
                  <c:v>17.409592488150178</c:v>
                </c:pt>
                <c:pt idx="10">
                  <c:v>17.29777012996038</c:v>
                </c:pt>
                <c:pt idx="11">
                  <c:v>17.201207792666555</c:v>
                </c:pt>
                <c:pt idx="12">
                  <c:v>17.145205829546455</c:v>
                </c:pt>
                <c:pt idx="13">
                  <c:v>17.118140361638375</c:v>
                </c:pt>
                <c:pt idx="14">
                  <c:v>17.095429335554545</c:v>
                </c:pt>
                <c:pt idx="15">
                  <c:v>17.078470192161713</c:v>
                </c:pt>
                <c:pt idx="16">
                  <c:v>17.064141035984527</c:v>
                </c:pt>
                <c:pt idx="17">
                  <c:v>17.051781874795225</c:v>
                </c:pt>
                <c:pt idx="18">
                  <c:v>17.040799431184404</c:v>
                </c:pt>
                <c:pt idx="19">
                  <c:v>17.030637304213236</c:v>
                </c:pt>
                <c:pt idx="20">
                  <c:v>17.024361512203257</c:v>
                </c:pt>
                <c:pt idx="21">
                  <c:v>17.017972298288935</c:v>
                </c:pt>
                <c:pt idx="22">
                  <c:v>17.016459958219009</c:v>
                </c:pt>
                <c:pt idx="23">
                  <c:v>17.008943940132195</c:v>
                </c:pt>
                <c:pt idx="24">
                  <c:v>16.998423780319683</c:v>
                </c:pt>
                <c:pt idx="25">
                  <c:v>16.991482116510316</c:v>
                </c:pt>
                <c:pt idx="26">
                  <c:v>16.984993588548974</c:v>
                </c:pt>
                <c:pt idx="27">
                  <c:v>16.978073706617771</c:v>
                </c:pt>
                <c:pt idx="28">
                  <c:v>16.970613058130123</c:v>
                </c:pt>
                <c:pt idx="29">
                  <c:v>16.961919879488324</c:v>
                </c:pt>
                <c:pt idx="30">
                  <c:v>17.132376396317113</c:v>
                </c:pt>
                <c:pt idx="31">
                  <c:v>17.855523909556176</c:v>
                </c:pt>
                <c:pt idx="32">
                  <c:v>18.136302068622019</c:v>
                </c:pt>
                <c:pt idx="33">
                  <c:v>18.285458177885392</c:v>
                </c:pt>
                <c:pt idx="34">
                  <c:v>18.246746938497118</c:v>
                </c:pt>
                <c:pt idx="35">
                  <c:v>18.216368769635093</c:v>
                </c:pt>
                <c:pt idx="36">
                  <c:v>18.206761159724341</c:v>
                </c:pt>
                <c:pt idx="37">
                  <c:v>18.115588471524493</c:v>
                </c:pt>
                <c:pt idx="38">
                  <c:v>18.064970021701061</c:v>
                </c:pt>
                <c:pt idx="39">
                  <c:v>18.107597551493864</c:v>
                </c:pt>
                <c:pt idx="40">
                  <c:v>18.056601874332213</c:v>
                </c:pt>
                <c:pt idx="41">
                  <c:v>17.9708573795773</c:v>
                </c:pt>
                <c:pt idx="42">
                  <c:v>17.956288501668485</c:v>
                </c:pt>
                <c:pt idx="43">
                  <c:v>17.952909862903567</c:v>
                </c:pt>
                <c:pt idx="44">
                  <c:v>17.949441288238607</c:v>
                </c:pt>
                <c:pt idx="45">
                  <c:v>17.956911271789462</c:v>
                </c:pt>
                <c:pt idx="46">
                  <c:v>17.948527629163376</c:v>
                </c:pt>
                <c:pt idx="47">
                  <c:v>17.946011944685299</c:v>
                </c:pt>
                <c:pt idx="48">
                  <c:v>17.946944926618745</c:v>
                </c:pt>
                <c:pt idx="49">
                  <c:v>17.955524851793047</c:v>
                </c:pt>
                <c:pt idx="50">
                  <c:v>17.976052585197895</c:v>
                </c:pt>
                <c:pt idx="51">
                  <c:v>17.979216069358547</c:v>
                </c:pt>
                <c:pt idx="52">
                  <c:v>17.980024981192887</c:v>
                </c:pt>
                <c:pt idx="53">
                  <c:v>17.966860569631383</c:v>
                </c:pt>
                <c:pt idx="54">
                  <c:v>17.952859086974257</c:v>
                </c:pt>
                <c:pt idx="55">
                  <c:v>17.946548282542633</c:v>
                </c:pt>
                <c:pt idx="56">
                  <c:v>17.93282388619091</c:v>
                </c:pt>
                <c:pt idx="57">
                  <c:v>17.941508081781112</c:v>
                </c:pt>
                <c:pt idx="58">
                  <c:v>17.936090580384754</c:v>
                </c:pt>
                <c:pt idx="59">
                  <c:v>17.928747863448869</c:v>
                </c:pt>
                <c:pt idx="60">
                  <c:v>17.926698669098158</c:v>
                </c:pt>
                <c:pt idx="61">
                  <c:v>17.928521614562694</c:v>
                </c:pt>
                <c:pt idx="62">
                  <c:v>17.925463356608777</c:v>
                </c:pt>
                <c:pt idx="63">
                  <c:v>17.919214572087089</c:v>
                </c:pt>
                <c:pt idx="64">
                  <c:v>17.914966476467807</c:v>
                </c:pt>
                <c:pt idx="65">
                  <c:v>17.906227338237425</c:v>
                </c:pt>
                <c:pt idx="66">
                  <c:v>17.908711833539467</c:v>
                </c:pt>
                <c:pt idx="67">
                  <c:v>17.910625594915594</c:v>
                </c:pt>
                <c:pt idx="68">
                  <c:v>17.905892667644192</c:v>
                </c:pt>
                <c:pt idx="69">
                  <c:v>17.910671566407693</c:v>
                </c:pt>
                <c:pt idx="70">
                  <c:v>17.910441498073222</c:v>
                </c:pt>
                <c:pt idx="71">
                  <c:v>17.910796939167582</c:v>
                </c:pt>
                <c:pt idx="72">
                  <c:v>17.911565543025656</c:v>
                </c:pt>
                <c:pt idx="73">
                  <c:v>17.900394962807294</c:v>
                </c:pt>
                <c:pt idx="74">
                  <c:v>17.892061280709328</c:v>
                </c:pt>
                <c:pt idx="75">
                  <c:v>17.885918563260045</c:v>
                </c:pt>
                <c:pt idx="76">
                  <c:v>17.885257223539295</c:v>
                </c:pt>
                <c:pt idx="77">
                  <c:v>17.881560012505449</c:v>
                </c:pt>
                <c:pt idx="78">
                  <c:v>17.872996511907818</c:v>
                </c:pt>
                <c:pt idx="79">
                  <c:v>17.868466989913216</c:v>
                </c:pt>
                <c:pt idx="80">
                  <c:v>17.866983473322524</c:v>
                </c:pt>
                <c:pt idx="81">
                  <c:v>17.864872298703254</c:v>
                </c:pt>
                <c:pt idx="82">
                  <c:v>17.869766134174284</c:v>
                </c:pt>
                <c:pt idx="83">
                  <c:v>17.864367363722472</c:v>
                </c:pt>
                <c:pt idx="84">
                  <c:v>17.850216392633325</c:v>
                </c:pt>
                <c:pt idx="85">
                  <c:v>17.845984979593133</c:v>
                </c:pt>
                <c:pt idx="86">
                  <c:v>17.84124767550778</c:v>
                </c:pt>
                <c:pt idx="87">
                  <c:v>17.838711289169726</c:v>
                </c:pt>
                <c:pt idx="88">
                  <c:v>17.83088039773077</c:v>
                </c:pt>
                <c:pt idx="89">
                  <c:v>17.819644035626734</c:v>
                </c:pt>
                <c:pt idx="90">
                  <c:v>17.812488319631164</c:v>
                </c:pt>
                <c:pt idx="91">
                  <c:v>17.812726730086997</c:v>
                </c:pt>
                <c:pt idx="92">
                  <c:v>17.806412081321099</c:v>
                </c:pt>
                <c:pt idx="93">
                  <c:v>17.798910034894377</c:v>
                </c:pt>
                <c:pt idx="94">
                  <c:v>17.796430156664854</c:v>
                </c:pt>
                <c:pt idx="95">
                  <c:v>17.79476941316582</c:v>
                </c:pt>
                <c:pt idx="96">
                  <c:v>17.789570736574799</c:v>
                </c:pt>
                <c:pt idx="97">
                  <c:v>17.767630325863102</c:v>
                </c:pt>
                <c:pt idx="98">
                  <c:v>17.769323921082378</c:v>
                </c:pt>
                <c:pt idx="99">
                  <c:v>17.772502655896595</c:v>
                </c:pt>
                <c:pt idx="100">
                  <c:v>17.775208494332013</c:v>
                </c:pt>
                <c:pt idx="101">
                  <c:v>17.77415324261408</c:v>
                </c:pt>
                <c:pt idx="102">
                  <c:v>17.775004258514588</c:v>
                </c:pt>
                <c:pt idx="103">
                  <c:v>17.773021189898834</c:v>
                </c:pt>
                <c:pt idx="104">
                  <c:v>17.771799474287544</c:v>
                </c:pt>
                <c:pt idx="105">
                  <c:v>17.758895465115753</c:v>
                </c:pt>
                <c:pt idx="106">
                  <c:v>17.757782083609264</c:v>
                </c:pt>
                <c:pt idx="107">
                  <c:v>17.754983061876526</c:v>
                </c:pt>
                <c:pt idx="108">
                  <c:v>17.758918651306661</c:v>
                </c:pt>
                <c:pt idx="109">
                  <c:v>17.86219147515045</c:v>
                </c:pt>
                <c:pt idx="110">
                  <c:v>17.927891566899241</c:v>
                </c:pt>
                <c:pt idx="111">
                  <c:v>17.926171052260457</c:v>
                </c:pt>
                <c:pt idx="112">
                  <c:v>17.919116862787433</c:v>
                </c:pt>
                <c:pt idx="113">
                  <c:v>17.920951392771364</c:v>
                </c:pt>
                <c:pt idx="114">
                  <c:v>17.963058720091134</c:v>
                </c:pt>
                <c:pt idx="115">
                  <c:v>18.545240894178431</c:v>
                </c:pt>
                <c:pt idx="116">
                  <c:v>19.218951647593062</c:v>
                </c:pt>
                <c:pt idx="117">
                  <c:v>19.856446908798457</c:v>
                </c:pt>
                <c:pt idx="118">
                  <c:v>20.463159710592443</c:v>
                </c:pt>
                <c:pt idx="119">
                  <c:v>21.051302890858373</c:v>
                </c:pt>
                <c:pt idx="120">
                  <c:v>21.606910029059797</c:v>
                </c:pt>
                <c:pt idx="121">
                  <c:v>22.147155832470592</c:v>
                </c:pt>
                <c:pt idx="122">
                  <c:v>22.685316362197465</c:v>
                </c:pt>
                <c:pt idx="123">
                  <c:v>23.193040021657374</c:v>
                </c:pt>
                <c:pt idx="124">
                  <c:v>23.849325397029645</c:v>
                </c:pt>
                <c:pt idx="125">
                  <c:v>24.391308485512692</c:v>
                </c:pt>
                <c:pt idx="126">
                  <c:v>24.941276285424987</c:v>
                </c:pt>
                <c:pt idx="127">
                  <c:v>25.473142094497412</c:v>
                </c:pt>
                <c:pt idx="128">
                  <c:v>26.021998861958028</c:v>
                </c:pt>
                <c:pt idx="129">
                  <c:v>26.55743628316543</c:v>
                </c:pt>
                <c:pt idx="130">
                  <c:v>27.084866602827535</c:v>
                </c:pt>
                <c:pt idx="131">
                  <c:v>27.628487279257907</c:v>
                </c:pt>
                <c:pt idx="132">
                  <c:v>28.163080291886047</c:v>
                </c:pt>
                <c:pt idx="133">
                  <c:v>28.695897902915238</c:v>
                </c:pt>
                <c:pt idx="134">
                  <c:v>29.212521622193556</c:v>
                </c:pt>
                <c:pt idx="135">
                  <c:v>29.67787351940834</c:v>
                </c:pt>
                <c:pt idx="136">
                  <c:v>30.122877080671703</c:v>
                </c:pt>
                <c:pt idx="137">
                  <c:v>30.559554619817558</c:v>
                </c:pt>
                <c:pt idx="138">
                  <c:v>31.009182701322075</c:v>
                </c:pt>
                <c:pt idx="139">
                  <c:v>31.459030982027709</c:v>
                </c:pt>
                <c:pt idx="140">
                  <c:v>31.905611959977801</c:v>
                </c:pt>
                <c:pt idx="141">
                  <c:v>32.341704977462342</c:v>
                </c:pt>
                <c:pt idx="142">
                  <c:v>32.788896181015332</c:v>
                </c:pt>
                <c:pt idx="143">
                  <c:v>33.223561704611839</c:v>
                </c:pt>
                <c:pt idx="144">
                  <c:v>33.670849460632517</c:v>
                </c:pt>
                <c:pt idx="145">
                  <c:v>34.124853094567257</c:v>
                </c:pt>
                <c:pt idx="146">
                  <c:v>34.566071180531587</c:v>
                </c:pt>
                <c:pt idx="147">
                  <c:v>34.994466579051654</c:v>
                </c:pt>
                <c:pt idx="148">
                  <c:v>35.427806316830015</c:v>
                </c:pt>
                <c:pt idx="149">
                  <c:v>35.861646455719367</c:v>
                </c:pt>
                <c:pt idx="150">
                  <c:v>36.295802654378392</c:v>
                </c:pt>
                <c:pt idx="151">
                  <c:v>36.726035738084661</c:v>
                </c:pt>
                <c:pt idx="152">
                  <c:v>37.151174516877646</c:v>
                </c:pt>
                <c:pt idx="153">
                  <c:v>37.574497731198683</c:v>
                </c:pt>
                <c:pt idx="154">
                  <c:v>37.99349819565802</c:v>
                </c:pt>
                <c:pt idx="155">
                  <c:v>38.417743491497788</c:v>
                </c:pt>
                <c:pt idx="156">
                  <c:v>38.835305452906184</c:v>
                </c:pt>
                <c:pt idx="157">
                  <c:v>39.264820523966613</c:v>
                </c:pt>
                <c:pt idx="158">
                  <c:v>39.694131223491773</c:v>
                </c:pt>
                <c:pt idx="159">
                  <c:v>40.113266145526012</c:v>
                </c:pt>
                <c:pt idx="160">
                  <c:v>40.546818753080153</c:v>
                </c:pt>
                <c:pt idx="161">
                  <c:v>40.964900278644038</c:v>
                </c:pt>
                <c:pt idx="162">
                  <c:v>41.387715352130705</c:v>
                </c:pt>
                <c:pt idx="163">
                  <c:v>41.829391248041325</c:v>
                </c:pt>
                <c:pt idx="164">
                  <c:v>42.268362820024741</c:v>
                </c:pt>
                <c:pt idx="165">
                  <c:v>42.682115314646225</c:v>
                </c:pt>
                <c:pt idx="166">
                  <c:v>43.102755805895796</c:v>
                </c:pt>
                <c:pt idx="167">
                  <c:v>43.5179689366432</c:v>
                </c:pt>
                <c:pt idx="168">
                  <c:v>43.932840579934052</c:v>
                </c:pt>
                <c:pt idx="169">
                  <c:v>44.331478551309814</c:v>
                </c:pt>
                <c:pt idx="170">
                  <c:v>44.748995957764834</c:v>
                </c:pt>
                <c:pt idx="171">
                  <c:v>45.162861296868122</c:v>
                </c:pt>
                <c:pt idx="172">
                  <c:v>45.578911052389358</c:v>
                </c:pt>
                <c:pt idx="173">
                  <c:v>45.988235574326893</c:v>
                </c:pt>
                <c:pt idx="174">
                  <c:v>46.377010367774815</c:v>
                </c:pt>
                <c:pt idx="175">
                  <c:v>46.777127400639316</c:v>
                </c:pt>
                <c:pt idx="176">
                  <c:v>47.167851308802959</c:v>
                </c:pt>
                <c:pt idx="177">
                  <c:v>47.569625482951267</c:v>
                </c:pt>
                <c:pt idx="178">
                  <c:v>47.971758642525216</c:v>
                </c:pt>
                <c:pt idx="179">
                  <c:v>48.364164797695402</c:v>
                </c:pt>
                <c:pt idx="180">
                  <c:v>48.749595758141837</c:v>
                </c:pt>
                <c:pt idx="181">
                  <c:v>49.139820449419624</c:v>
                </c:pt>
                <c:pt idx="182">
                  <c:v>49.534515060265136</c:v>
                </c:pt>
                <c:pt idx="183">
                  <c:v>49.921259594816092</c:v>
                </c:pt>
                <c:pt idx="184">
                  <c:v>50.303263896841976</c:v>
                </c:pt>
                <c:pt idx="185">
                  <c:v>50.697236198938718</c:v>
                </c:pt>
                <c:pt idx="186">
                  <c:v>51.07260343227248</c:v>
                </c:pt>
                <c:pt idx="187">
                  <c:v>51.453369259632368</c:v>
                </c:pt>
                <c:pt idx="188">
                  <c:v>51.842372487551678</c:v>
                </c:pt>
                <c:pt idx="189">
                  <c:v>52.194488580754829</c:v>
                </c:pt>
                <c:pt idx="190">
                  <c:v>52.579980568725972</c:v>
                </c:pt>
                <c:pt idx="191">
                  <c:v>52.957072134709513</c:v>
                </c:pt>
                <c:pt idx="192">
                  <c:v>53.329403833125539</c:v>
                </c:pt>
                <c:pt idx="193">
                  <c:v>53.696506326050816</c:v>
                </c:pt>
                <c:pt idx="194">
                  <c:v>54.069315633686685</c:v>
                </c:pt>
                <c:pt idx="195">
                  <c:v>54.432206547507612</c:v>
                </c:pt>
                <c:pt idx="196">
                  <c:v>54.793577385222065</c:v>
                </c:pt>
                <c:pt idx="197">
                  <c:v>55.164241896339185</c:v>
                </c:pt>
                <c:pt idx="198">
                  <c:v>55.539454196179747</c:v>
                </c:pt>
                <c:pt idx="199">
                  <c:v>55.907457809898631</c:v>
                </c:pt>
                <c:pt idx="200">
                  <c:v>56.268433602200105</c:v>
                </c:pt>
                <c:pt idx="201">
                  <c:v>56.640653473359492</c:v>
                </c:pt>
                <c:pt idx="202">
                  <c:v>57.000942508514939</c:v>
                </c:pt>
                <c:pt idx="203">
                  <c:v>57.361452177862567</c:v>
                </c:pt>
                <c:pt idx="204">
                  <c:v>57.728750668007848</c:v>
                </c:pt>
                <c:pt idx="205">
                  <c:v>58.09069980186807</c:v>
                </c:pt>
                <c:pt idx="206">
                  <c:v>58.45105228129048</c:v>
                </c:pt>
                <c:pt idx="207">
                  <c:v>58.818427866648129</c:v>
                </c:pt>
                <c:pt idx="208">
                  <c:v>59.184156568696316</c:v>
                </c:pt>
                <c:pt idx="209">
                  <c:v>59.557375144802847</c:v>
                </c:pt>
                <c:pt idx="210">
                  <c:v>59.914785013804313</c:v>
                </c:pt>
                <c:pt idx="211">
                  <c:v>60.273295906017964</c:v>
                </c:pt>
                <c:pt idx="212">
                  <c:v>60.636251744184534</c:v>
                </c:pt>
                <c:pt idx="213">
                  <c:v>61.005579053215683</c:v>
                </c:pt>
                <c:pt idx="214">
                  <c:v>61.370786612869964</c:v>
                </c:pt>
                <c:pt idx="215">
                  <c:v>61.734863929439221</c:v>
                </c:pt>
                <c:pt idx="216">
                  <c:v>62.109182933383764</c:v>
                </c:pt>
                <c:pt idx="217">
                  <c:v>62.484893151365256</c:v>
                </c:pt>
                <c:pt idx="218">
                  <c:v>62.867302374151684</c:v>
                </c:pt>
                <c:pt idx="219">
                  <c:v>63.24355243387042</c:v>
                </c:pt>
                <c:pt idx="220">
                  <c:v>63.620840490263852</c:v>
                </c:pt>
                <c:pt idx="221">
                  <c:v>64.009752864078067</c:v>
                </c:pt>
                <c:pt idx="222">
                  <c:v>64.391882778731969</c:v>
                </c:pt>
                <c:pt idx="223">
                  <c:v>64.779385097063738</c:v>
                </c:pt>
                <c:pt idx="224">
                  <c:v>65.169252073204433</c:v>
                </c:pt>
                <c:pt idx="225">
                  <c:v>65.553993784389363</c:v>
                </c:pt>
                <c:pt idx="226">
                  <c:v>65.939353741443995</c:v>
                </c:pt>
                <c:pt idx="227">
                  <c:v>66.323696513454294</c:v>
                </c:pt>
                <c:pt idx="228">
                  <c:v>66.691887771828178</c:v>
                </c:pt>
                <c:pt idx="229">
                  <c:v>67.062937506118146</c:v>
                </c:pt>
                <c:pt idx="230">
                  <c:v>67.425317617291995</c:v>
                </c:pt>
                <c:pt idx="231">
                  <c:v>67.783063739228709</c:v>
                </c:pt>
                <c:pt idx="232">
                  <c:v>68.148921213536283</c:v>
                </c:pt>
                <c:pt idx="233">
                  <c:v>68.514618730504779</c:v>
                </c:pt>
                <c:pt idx="234">
                  <c:v>68.881215711591736</c:v>
                </c:pt>
                <c:pt idx="235">
                  <c:v>69.239834470451001</c:v>
                </c:pt>
                <c:pt idx="236">
                  <c:v>69.587069730578634</c:v>
                </c:pt>
                <c:pt idx="237">
                  <c:v>69.944308578826607</c:v>
                </c:pt>
                <c:pt idx="238">
                  <c:v>70.297065679744534</c:v>
                </c:pt>
                <c:pt idx="239">
                  <c:v>70.649258625128326</c:v>
                </c:pt>
                <c:pt idx="240">
                  <c:v>71.002868559126952</c:v>
                </c:pt>
                <c:pt idx="241">
                  <c:v>71.351152011146056</c:v>
                </c:pt>
                <c:pt idx="242">
                  <c:v>71.702679572785684</c:v>
                </c:pt>
                <c:pt idx="243">
                  <c:v>72.059281991356784</c:v>
                </c:pt>
                <c:pt idx="244">
                  <c:v>72.414300949840467</c:v>
                </c:pt>
                <c:pt idx="245">
                  <c:v>72.756597431001708</c:v>
                </c:pt>
                <c:pt idx="246">
                  <c:v>73.101487601659557</c:v>
                </c:pt>
                <c:pt idx="247">
                  <c:v>73.44383814694487</c:v>
                </c:pt>
                <c:pt idx="248">
                  <c:v>73.790348653525854</c:v>
                </c:pt>
                <c:pt idx="249">
                  <c:v>74.143077221436926</c:v>
                </c:pt>
                <c:pt idx="250">
                  <c:v>74.480727063785395</c:v>
                </c:pt>
                <c:pt idx="251">
                  <c:v>74.82451382863627</c:v>
                </c:pt>
                <c:pt idx="252">
                  <c:v>75.148603034502884</c:v>
                </c:pt>
                <c:pt idx="253">
                  <c:v>75.478729086072903</c:v>
                </c:pt>
                <c:pt idx="254">
                  <c:v>75.80910124047395</c:v>
                </c:pt>
                <c:pt idx="255">
                  <c:v>76.149400911564101</c:v>
                </c:pt>
                <c:pt idx="256">
                  <c:v>76.479001939284913</c:v>
                </c:pt>
                <c:pt idx="257">
                  <c:v>76.815352750711099</c:v>
                </c:pt>
                <c:pt idx="258">
                  <c:v>77.150792461968834</c:v>
                </c:pt>
                <c:pt idx="259">
                  <c:v>77.488638589877169</c:v>
                </c:pt>
                <c:pt idx="260">
                  <c:v>77.81904311041562</c:v>
                </c:pt>
                <c:pt idx="261">
                  <c:v>78.175940756267238</c:v>
                </c:pt>
                <c:pt idx="262">
                  <c:v>78.518444160795681</c:v>
                </c:pt>
                <c:pt idx="263">
                  <c:v>78.857085966810715</c:v>
                </c:pt>
                <c:pt idx="264">
                  <c:v>79.213330085525669</c:v>
                </c:pt>
                <c:pt idx="265">
                  <c:v>79.565022747627495</c:v>
                </c:pt>
                <c:pt idx="266">
                  <c:v>79.932185657439362</c:v>
                </c:pt>
                <c:pt idx="267">
                  <c:v>80.16001900228396</c:v>
                </c:pt>
                <c:pt idx="268">
                  <c:v>80.432139394655863</c:v>
                </c:pt>
                <c:pt idx="269">
                  <c:v>80.8317230098218</c:v>
                </c:pt>
                <c:pt idx="270">
                  <c:v>81.234404590722761</c:v>
                </c:pt>
                <c:pt idx="271">
                  <c:v>81.619493622475559</c:v>
                </c:pt>
                <c:pt idx="272">
                  <c:v>81.98820899680166</c:v>
                </c:pt>
                <c:pt idx="273">
                  <c:v>82.350609794123841</c:v>
                </c:pt>
                <c:pt idx="274">
                  <c:v>82.710481916727375</c:v>
                </c:pt>
                <c:pt idx="275">
                  <c:v>83.077994067143749</c:v>
                </c:pt>
                <c:pt idx="276">
                  <c:v>83.424030248573445</c:v>
                </c:pt>
                <c:pt idx="277">
                  <c:v>83.779449710408073</c:v>
                </c:pt>
                <c:pt idx="278">
                  <c:v>84.101502570857974</c:v>
                </c:pt>
                <c:pt idx="279">
                  <c:v>84.443985978631289</c:v>
                </c:pt>
                <c:pt idx="280">
                  <c:v>84.790139440942156</c:v>
                </c:pt>
                <c:pt idx="281">
                  <c:v>85.142443303477009</c:v>
                </c:pt>
                <c:pt idx="282">
                  <c:v>85.487137648301371</c:v>
                </c:pt>
                <c:pt idx="283">
                  <c:v>85.833381629973971</c:v>
                </c:pt>
                <c:pt idx="284">
                  <c:v>86.166018712915502</c:v>
                </c:pt>
                <c:pt idx="285">
                  <c:v>86.516892936201529</c:v>
                </c:pt>
                <c:pt idx="286">
                  <c:v>86.864850396538657</c:v>
                </c:pt>
                <c:pt idx="287">
                  <c:v>87.202664886228632</c:v>
                </c:pt>
                <c:pt idx="288">
                  <c:v>87.55474079730331</c:v>
                </c:pt>
                <c:pt idx="289">
                  <c:v>87.91282183343165</c:v>
                </c:pt>
                <c:pt idx="290">
                  <c:v>88.244387968645128</c:v>
                </c:pt>
                <c:pt idx="291">
                  <c:v>88.5673673872531</c:v>
                </c:pt>
                <c:pt idx="292">
                  <c:v>88.885514575253907</c:v>
                </c:pt>
                <c:pt idx="293">
                  <c:v>89.168820422711192</c:v>
                </c:pt>
                <c:pt idx="294">
                  <c:v>89.462817897007184</c:v>
                </c:pt>
                <c:pt idx="295">
                  <c:v>89.780164674071798</c:v>
                </c:pt>
                <c:pt idx="296">
                  <c:v>90.09981619183948</c:v>
                </c:pt>
                <c:pt idx="297">
                  <c:v>90.415712473010217</c:v>
                </c:pt>
                <c:pt idx="298">
                  <c:v>90.723634525000676</c:v>
                </c:pt>
                <c:pt idx="299">
                  <c:v>91.033120986290669</c:v>
                </c:pt>
                <c:pt idx="300">
                  <c:v>91.351314132615173</c:v>
                </c:pt>
                <c:pt idx="301">
                  <c:v>91.667811679509796</c:v>
                </c:pt>
                <c:pt idx="302">
                  <c:v>91.985028439755979</c:v>
                </c:pt>
                <c:pt idx="303">
                  <c:v>92.301136410474541</c:v>
                </c:pt>
                <c:pt idx="304">
                  <c:v>92.603878470570621</c:v>
                </c:pt>
                <c:pt idx="305">
                  <c:v>92.923233573463278</c:v>
                </c:pt>
                <c:pt idx="306">
                  <c:v>93.241872997360673</c:v>
                </c:pt>
                <c:pt idx="307">
                  <c:v>93.562775450092659</c:v>
                </c:pt>
                <c:pt idx="308">
                  <c:v>93.88100466677426</c:v>
                </c:pt>
                <c:pt idx="309">
                  <c:v>94.197379059787963</c:v>
                </c:pt>
                <c:pt idx="310">
                  <c:v>94.508997646077489</c:v>
                </c:pt>
                <c:pt idx="311">
                  <c:v>94.811564098154207</c:v>
                </c:pt>
                <c:pt idx="312">
                  <c:v>95.129570862282662</c:v>
                </c:pt>
                <c:pt idx="313">
                  <c:v>95.441894721967486</c:v>
                </c:pt>
                <c:pt idx="314">
                  <c:v>95.756661563034442</c:v>
                </c:pt>
                <c:pt idx="315">
                  <c:v>96.077751779311669</c:v>
                </c:pt>
                <c:pt idx="316">
                  <c:v>96.390150296653431</c:v>
                </c:pt>
                <c:pt idx="317">
                  <c:v>96.713223831341097</c:v>
                </c:pt>
                <c:pt idx="318">
                  <c:v>97.039152733000819</c:v>
                </c:pt>
                <c:pt idx="319">
                  <c:v>97.369632287717678</c:v>
                </c:pt>
                <c:pt idx="320">
                  <c:v>97.688403887989281</c:v>
                </c:pt>
                <c:pt idx="321">
                  <c:v>98.024255112375911</c:v>
                </c:pt>
                <c:pt idx="322">
                  <c:v>98.322554315789844</c:v>
                </c:pt>
                <c:pt idx="323">
                  <c:v>98.662717554653554</c:v>
                </c:pt>
                <c:pt idx="324">
                  <c:v>99.006589358456409</c:v>
                </c:pt>
                <c:pt idx="325">
                  <c:v>99.341561538947929</c:v>
                </c:pt>
                <c:pt idx="326">
                  <c:v>99.692499580862162</c:v>
                </c:pt>
                <c:pt idx="327">
                  <c:v>100.04566848070303</c:v>
                </c:pt>
                <c:pt idx="328">
                  <c:v>100.38006243860511</c:v>
                </c:pt>
                <c:pt idx="329">
                  <c:v>100.7115788398126</c:v>
                </c:pt>
                <c:pt idx="330">
                  <c:v>101.05410350079651</c:v>
                </c:pt>
                <c:pt idx="331">
                  <c:v>101.38539970700739</c:v>
                </c:pt>
                <c:pt idx="332">
                  <c:v>101.71141913232941</c:v>
                </c:pt>
                <c:pt idx="333">
                  <c:v>102.02295408635332</c:v>
                </c:pt>
                <c:pt idx="334">
                  <c:v>102.34075498211953</c:v>
                </c:pt>
                <c:pt idx="335">
                  <c:v>102.65061151185957</c:v>
                </c:pt>
                <c:pt idx="336">
                  <c:v>102.88434280952713</c:v>
                </c:pt>
                <c:pt idx="337">
                  <c:v>103.18786314188107</c:v>
                </c:pt>
                <c:pt idx="338">
                  <c:v>103.43828682500539</c:v>
                </c:pt>
                <c:pt idx="339">
                  <c:v>103.69967041254262</c:v>
                </c:pt>
                <c:pt idx="340">
                  <c:v>103.97958343814736</c:v>
                </c:pt>
                <c:pt idx="341">
                  <c:v>104.27325757982564</c:v>
                </c:pt>
                <c:pt idx="342">
                  <c:v>104.56717126961188</c:v>
                </c:pt>
                <c:pt idx="343">
                  <c:v>104.85792071178057</c:v>
                </c:pt>
                <c:pt idx="344">
                  <c:v>105.08118699144356</c:v>
                </c:pt>
                <c:pt idx="345">
                  <c:v>105.35587861749541</c:v>
                </c:pt>
                <c:pt idx="346">
                  <c:v>105.62530596954139</c:v>
                </c:pt>
                <c:pt idx="347">
                  <c:v>105.90250763139336</c:v>
                </c:pt>
                <c:pt idx="348">
                  <c:v>106.18629718668861</c:v>
                </c:pt>
                <c:pt idx="349">
                  <c:v>106.45740659590108</c:v>
                </c:pt>
                <c:pt idx="350">
                  <c:v>106.73366153461593</c:v>
                </c:pt>
                <c:pt idx="351">
                  <c:v>106.96545560385103</c:v>
                </c:pt>
                <c:pt idx="352">
                  <c:v>107.24884197635967</c:v>
                </c:pt>
                <c:pt idx="353">
                  <c:v>107.53136201772251</c:v>
                </c:pt>
                <c:pt idx="354">
                  <c:v>107.83001530721711</c:v>
                </c:pt>
                <c:pt idx="355">
                  <c:v>108.10551993875286</c:v>
                </c:pt>
                <c:pt idx="356">
                  <c:v>108.3882566279449</c:v>
                </c:pt>
                <c:pt idx="357">
                  <c:v>108.68145782858693</c:v>
                </c:pt>
                <c:pt idx="358">
                  <c:v>108.97821321089407</c:v>
                </c:pt>
                <c:pt idx="359">
                  <c:v>109.27329176597858</c:v>
                </c:pt>
                <c:pt idx="360">
                  <c:v>109.56638665076207</c:v>
                </c:pt>
                <c:pt idx="361">
                  <c:v>109.863391153427</c:v>
                </c:pt>
                <c:pt idx="362">
                  <c:v>110.16636536176566</c:v>
                </c:pt>
                <c:pt idx="363">
                  <c:v>110.46808608977102</c:v>
                </c:pt>
                <c:pt idx="364">
                  <c:v>110.71810392988682</c:v>
                </c:pt>
                <c:pt idx="365">
                  <c:v>111.00580332316453</c:v>
                </c:pt>
                <c:pt idx="366">
                  <c:v>111.3072225371107</c:v>
                </c:pt>
                <c:pt idx="367">
                  <c:v>111.60770291729889</c:v>
                </c:pt>
                <c:pt idx="368">
                  <c:v>111.91013673812488</c:v>
                </c:pt>
                <c:pt idx="369">
                  <c:v>112.21465958547581</c:v>
                </c:pt>
                <c:pt idx="370">
                  <c:v>112.52151391067768</c:v>
                </c:pt>
                <c:pt idx="371">
                  <c:v>112.8574751934886</c:v>
                </c:pt>
                <c:pt idx="372">
                  <c:v>113.111514712591</c:v>
                </c:pt>
                <c:pt idx="373">
                  <c:v>113.41821616715929</c:v>
                </c:pt>
                <c:pt idx="374">
                  <c:v>113.73987609133732</c:v>
                </c:pt>
                <c:pt idx="375">
                  <c:v>114.05015552073679</c:v>
                </c:pt>
                <c:pt idx="376">
                  <c:v>114.36639387607163</c:v>
                </c:pt>
                <c:pt idx="377">
                  <c:v>114.65754494061133</c:v>
                </c:pt>
                <c:pt idx="378">
                  <c:v>114.90417047756856</c:v>
                </c:pt>
                <c:pt idx="379">
                  <c:v>115.20584846687382</c:v>
                </c:pt>
                <c:pt idx="380">
                  <c:v>115.50327853887671</c:v>
                </c:pt>
                <c:pt idx="381">
                  <c:v>115.79357997284018</c:v>
                </c:pt>
                <c:pt idx="382">
                  <c:v>116.09199815364018</c:v>
                </c:pt>
                <c:pt idx="383">
                  <c:v>116.39544257461476</c:v>
                </c:pt>
                <c:pt idx="384">
                  <c:v>116.67498468089154</c:v>
                </c:pt>
                <c:pt idx="385">
                  <c:v>116.96764094254789</c:v>
                </c:pt>
                <c:pt idx="386">
                  <c:v>117.26127392146314</c:v>
                </c:pt>
                <c:pt idx="387">
                  <c:v>117.54325140792797</c:v>
                </c:pt>
                <c:pt idx="388">
                  <c:v>117.82207589366097</c:v>
                </c:pt>
                <c:pt idx="389">
                  <c:v>118.10250628059377</c:v>
                </c:pt>
                <c:pt idx="390">
                  <c:v>118.332432839688</c:v>
                </c:pt>
                <c:pt idx="391">
                  <c:v>118.58964045063831</c:v>
                </c:pt>
                <c:pt idx="392">
                  <c:v>118.86987334813519</c:v>
                </c:pt>
                <c:pt idx="393">
                  <c:v>119.14111735693136</c:v>
                </c:pt>
                <c:pt idx="394">
                  <c:v>119.41846447885823</c:v>
                </c:pt>
                <c:pt idx="395">
                  <c:v>119.69150372445156</c:v>
                </c:pt>
                <c:pt idx="396">
                  <c:v>119.95473940789694</c:v>
                </c:pt>
                <c:pt idx="397">
                  <c:v>120.22134435155945</c:v>
                </c:pt>
                <c:pt idx="398">
                  <c:v>120.49649010588364</c:v>
                </c:pt>
                <c:pt idx="399">
                  <c:v>120.77009578028377</c:v>
                </c:pt>
                <c:pt idx="400">
                  <c:v>121.04799986611472</c:v>
                </c:pt>
                <c:pt idx="401">
                  <c:v>121.31332370738309</c:v>
                </c:pt>
                <c:pt idx="402">
                  <c:v>121.53396957156278</c:v>
                </c:pt>
                <c:pt idx="403">
                  <c:v>121.79281622717978</c:v>
                </c:pt>
                <c:pt idx="404">
                  <c:v>122.06657539829979</c:v>
                </c:pt>
                <c:pt idx="405">
                  <c:v>122.34156121423443</c:v>
                </c:pt>
                <c:pt idx="406">
                  <c:v>122.60248196145818</c:v>
                </c:pt>
                <c:pt idx="407">
                  <c:v>122.8717419028626</c:v>
                </c:pt>
                <c:pt idx="408">
                  <c:v>123.14376886717666</c:v>
                </c:pt>
                <c:pt idx="409">
                  <c:v>123.43325176488207</c:v>
                </c:pt>
                <c:pt idx="410">
                  <c:v>123.69968136758823</c:v>
                </c:pt>
                <c:pt idx="411">
                  <c:v>123.97691246392735</c:v>
                </c:pt>
                <c:pt idx="412">
                  <c:v>124.31208465811834</c:v>
                </c:pt>
                <c:pt idx="413">
                  <c:v>124.63115036207417</c:v>
                </c:pt>
                <c:pt idx="414">
                  <c:v>124.92271079031694</c:v>
                </c:pt>
                <c:pt idx="415">
                  <c:v>125.20706225133259</c:v>
                </c:pt>
                <c:pt idx="416">
                  <c:v>125.4860499166511</c:v>
                </c:pt>
                <c:pt idx="417">
                  <c:v>125.74117515645877</c:v>
                </c:pt>
                <c:pt idx="418">
                  <c:v>125.99235700318697</c:v>
                </c:pt>
                <c:pt idx="419">
                  <c:v>126.26316237836957</c:v>
                </c:pt>
                <c:pt idx="420">
                  <c:v>126.54730586215454</c:v>
                </c:pt>
                <c:pt idx="421">
                  <c:v>126.82059997226855</c:v>
                </c:pt>
                <c:pt idx="422">
                  <c:v>127.09760557171161</c:v>
                </c:pt>
                <c:pt idx="423">
                  <c:v>127.37550438276692</c:v>
                </c:pt>
                <c:pt idx="424">
                  <c:v>127.64902726611038</c:v>
                </c:pt>
                <c:pt idx="425">
                  <c:v>127.91356905182187</c:v>
                </c:pt>
                <c:pt idx="426">
                  <c:v>128.15771485447684</c:v>
                </c:pt>
                <c:pt idx="427">
                  <c:v>128.41860960429128</c:v>
                </c:pt>
                <c:pt idx="428">
                  <c:v>128.67523011414306</c:v>
                </c:pt>
                <c:pt idx="429">
                  <c:v>128.93787285238963</c:v>
                </c:pt>
                <c:pt idx="430">
                  <c:v>129.1915024875868</c:v>
                </c:pt>
                <c:pt idx="431">
                  <c:v>129.45434192950108</c:v>
                </c:pt>
                <c:pt idx="432">
                  <c:v>129.70222173453158</c:v>
                </c:pt>
                <c:pt idx="433">
                  <c:v>129.95549178435601</c:v>
                </c:pt>
                <c:pt idx="434">
                  <c:v>130.21105479816507</c:v>
                </c:pt>
                <c:pt idx="435">
                  <c:v>130.45573559037015</c:v>
                </c:pt>
                <c:pt idx="436">
                  <c:v>130.70076116836552</c:v>
                </c:pt>
                <c:pt idx="437">
                  <c:v>130.95489288207378</c:v>
                </c:pt>
                <c:pt idx="438">
                  <c:v>131.2063799804003</c:v>
                </c:pt>
                <c:pt idx="439">
                  <c:v>131.46148149067758</c:v>
                </c:pt>
                <c:pt idx="440">
                  <c:v>131.70367823761731</c:v>
                </c:pt>
                <c:pt idx="441">
                  <c:v>131.9560761883406</c:v>
                </c:pt>
                <c:pt idx="442">
                  <c:v>132.19873652862441</c:v>
                </c:pt>
                <c:pt idx="443">
                  <c:v>132.44458264172326</c:v>
                </c:pt>
                <c:pt idx="444">
                  <c:v>132.70076004603814</c:v>
                </c:pt>
                <c:pt idx="445">
                  <c:v>132.94303562667494</c:v>
                </c:pt>
                <c:pt idx="446">
                  <c:v>133.18526278122326</c:v>
                </c:pt>
                <c:pt idx="447">
                  <c:v>133.43242057475908</c:v>
                </c:pt>
                <c:pt idx="448">
                  <c:v>133.68731348004675</c:v>
                </c:pt>
                <c:pt idx="449">
                  <c:v>133.95311150933762</c:v>
                </c:pt>
                <c:pt idx="450">
                  <c:v>134.22343150214914</c:v>
                </c:pt>
                <c:pt idx="451">
                  <c:v>134.50039560516703</c:v>
                </c:pt>
                <c:pt idx="452">
                  <c:v>134.82624861098273</c:v>
                </c:pt>
                <c:pt idx="453">
                  <c:v>135.12872612257121</c:v>
                </c:pt>
                <c:pt idx="454">
                  <c:v>135.44724193773737</c:v>
                </c:pt>
                <c:pt idx="455">
                  <c:v>135.73860402700714</c:v>
                </c:pt>
                <c:pt idx="456">
                  <c:v>136.06144479544801</c:v>
                </c:pt>
                <c:pt idx="457">
                  <c:v>136.33606407637131</c:v>
                </c:pt>
                <c:pt idx="458">
                  <c:v>136.58942268388603</c:v>
                </c:pt>
                <c:pt idx="459">
                  <c:v>136.85684426605121</c:v>
                </c:pt>
                <c:pt idx="460">
                  <c:v>137.12107687026329</c:v>
                </c:pt>
                <c:pt idx="461">
                  <c:v>137.37775179738932</c:v>
                </c:pt>
                <c:pt idx="462">
                  <c:v>137.64678756927256</c:v>
                </c:pt>
                <c:pt idx="463">
                  <c:v>137.90685382342309</c:v>
                </c:pt>
                <c:pt idx="464">
                  <c:v>138.1577007860194</c:v>
                </c:pt>
                <c:pt idx="465">
                  <c:v>138.41230426555637</c:v>
                </c:pt>
                <c:pt idx="466">
                  <c:v>138.68055993321994</c:v>
                </c:pt>
                <c:pt idx="467">
                  <c:v>138.92917050227672</c:v>
                </c:pt>
                <c:pt idx="468">
                  <c:v>139.17346837432916</c:v>
                </c:pt>
                <c:pt idx="469">
                  <c:v>139.43030103538473</c:v>
                </c:pt>
                <c:pt idx="470">
                  <c:v>139.68043132587485</c:v>
                </c:pt>
                <c:pt idx="471">
                  <c:v>139.89951192693488</c:v>
                </c:pt>
                <c:pt idx="472">
                  <c:v>140.1283602753403</c:v>
                </c:pt>
                <c:pt idx="473">
                  <c:v>140.37520573428122</c:v>
                </c:pt>
                <c:pt idx="474">
                  <c:v>140.6144537945832</c:v>
                </c:pt>
                <c:pt idx="475">
                  <c:v>140.85145763923342</c:v>
                </c:pt>
                <c:pt idx="476">
                  <c:v>141.0763804138272</c:v>
                </c:pt>
                <c:pt idx="477">
                  <c:v>141.31147926428201</c:v>
                </c:pt>
                <c:pt idx="478">
                  <c:v>141.52761722315961</c:v>
                </c:pt>
                <c:pt idx="479">
                  <c:v>141.76356169284873</c:v>
                </c:pt>
                <c:pt idx="480">
                  <c:v>141.9838417551222</c:v>
                </c:pt>
                <c:pt idx="481">
                  <c:v>142.20575965793134</c:v>
                </c:pt>
                <c:pt idx="482">
                  <c:v>142.42764414002724</c:v>
                </c:pt>
                <c:pt idx="483">
                  <c:v>142.64814748203312</c:v>
                </c:pt>
                <c:pt idx="484">
                  <c:v>142.86517385612981</c:v>
                </c:pt>
                <c:pt idx="485">
                  <c:v>143.08517015735879</c:v>
                </c:pt>
                <c:pt idx="486">
                  <c:v>143.29888574722477</c:v>
                </c:pt>
                <c:pt idx="487">
                  <c:v>143.51490017062622</c:v>
                </c:pt>
                <c:pt idx="488">
                  <c:v>143.73769598816534</c:v>
                </c:pt>
                <c:pt idx="489">
                  <c:v>143.94602079158463</c:v>
                </c:pt>
                <c:pt idx="490">
                  <c:v>144.17379205835306</c:v>
                </c:pt>
                <c:pt idx="491">
                  <c:v>144.38434056244887</c:v>
                </c:pt>
                <c:pt idx="492">
                  <c:v>144.58572608680564</c:v>
                </c:pt>
                <c:pt idx="493">
                  <c:v>144.79162246162701</c:v>
                </c:pt>
                <c:pt idx="494">
                  <c:v>144.9854336056579</c:v>
                </c:pt>
                <c:pt idx="495">
                  <c:v>145.17469410437565</c:v>
                </c:pt>
                <c:pt idx="496">
                  <c:v>145.36086173850293</c:v>
                </c:pt>
                <c:pt idx="497">
                  <c:v>145.58155078432915</c:v>
                </c:pt>
                <c:pt idx="498">
                  <c:v>145.79213248352298</c:v>
                </c:pt>
                <c:pt idx="499">
                  <c:v>145.99903386257404</c:v>
                </c:pt>
                <c:pt idx="500">
                  <c:v>146.19793942370569</c:v>
                </c:pt>
                <c:pt idx="501">
                  <c:v>146.40380934778156</c:v>
                </c:pt>
                <c:pt idx="502">
                  <c:v>146.60415153656743</c:v>
                </c:pt>
                <c:pt idx="503">
                  <c:v>146.82172666598063</c:v>
                </c:pt>
                <c:pt idx="504">
                  <c:v>147.01677871496906</c:v>
                </c:pt>
                <c:pt idx="505">
                  <c:v>147.21363103615272</c:v>
                </c:pt>
                <c:pt idx="506">
                  <c:v>147.4216140423859</c:v>
                </c:pt>
                <c:pt idx="507">
                  <c:v>147.61976461149845</c:v>
                </c:pt>
                <c:pt idx="508">
                  <c:v>147.82336954646911</c:v>
                </c:pt>
                <c:pt idx="509">
                  <c:v>148.02157136439283</c:v>
                </c:pt>
                <c:pt idx="510">
                  <c:v>148.22021318797576</c:v>
                </c:pt>
                <c:pt idx="511">
                  <c:v>148.41683387153455</c:v>
                </c:pt>
                <c:pt idx="512">
                  <c:v>148.60035523924691</c:v>
                </c:pt>
                <c:pt idx="513">
                  <c:v>148.79098307018575</c:v>
                </c:pt>
                <c:pt idx="514">
                  <c:v>148.99761146509343</c:v>
                </c:pt>
                <c:pt idx="515">
                  <c:v>149.17422566287308</c:v>
                </c:pt>
                <c:pt idx="516">
                  <c:v>149.37121148997662</c:v>
                </c:pt>
                <c:pt idx="517">
                  <c:v>149.57604053869906</c:v>
                </c:pt>
                <c:pt idx="518">
                  <c:v>149.78332265586428</c:v>
                </c:pt>
                <c:pt idx="519">
                  <c:v>150.00181741925115</c:v>
                </c:pt>
                <c:pt idx="520">
                  <c:v>150.2008411821746</c:v>
                </c:pt>
                <c:pt idx="521">
                  <c:v>150.43484649712863</c:v>
                </c:pt>
                <c:pt idx="522">
                  <c:v>150.70325657061917</c:v>
                </c:pt>
                <c:pt idx="523">
                  <c:v>150.98178957830427</c:v>
                </c:pt>
                <c:pt idx="524">
                  <c:v>151.25344949822531</c:v>
                </c:pt>
                <c:pt idx="525">
                  <c:v>151.52173555399304</c:v>
                </c:pt>
                <c:pt idx="526">
                  <c:v>151.77247420254474</c:v>
                </c:pt>
                <c:pt idx="527">
                  <c:v>152.01749921866696</c:v>
                </c:pt>
                <c:pt idx="528">
                  <c:v>152.28462823798441</c:v>
                </c:pt>
                <c:pt idx="529">
                  <c:v>152.530889960845</c:v>
                </c:pt>
                <c:pt idx="530">
                  <c:v>152.78332943879374</c:v>
                </c:pt>
                <c:pt idx="531">
                  <c:v>153.02390428013169</c:v>
                </c:pt>
                <c:pt idx="532">
                  <c:v>153.25243034599248</c:v>
                </c:pt>
                <c:pt idx="533">
                  <c:v>153.45422240508049</c:v>
                </c:pt>
                <c:pt idx="534">
                  <c:v>153.64494384328344</c:v>
                </c:pt>
                <c:pt idx="535">
                  <c:v>153.84363595306903</c:v>
                </c:pt>
                <c:pt idx="536">
                  <c:v>154.0261411955322</c:v>
                </c:pt>
                <c:pt idx="537">
                  <c:v>154.20523501971388</c:v>
                </c:pt>
                <c:pt idx="538">
                  <c:v>154.40352956149522</c:v>
                </c:pt>
                <c:pt idx="539">
                  <c:v>154.56939564078797</c:v>
                </c:pt>
                <c:pt idx="540">
                  <c:v>154.75424920951258</c:v>
                </c:pt>
                <c:pt idx="541">
                  <c:v>154.92329273811839</c:v>
                </c:pt>
                <c:pt idx="542">
                  <c:v>155.08968190907839</c:v>
                </c:pt>
                <c:pt idx="543">
                  <c:v>155.23323037023621</c:v>
                </c:pt>
                <c:pt idx="544">
                  <c:v>155.39263454884426</c:v>
                </c:pt>
                <c:pt idx="545">
                  <c:v>155.53893767877761</c:v>
                </c:pt>
                <c:pt idx="546">
                  <c:v>155.68618457697423</c:v>
                </c:pt>
                <c:pt idx="547">
                  <c:v>155.8213886687987</c:v>
                </c:pt>
                <c:pt idx="548">
                  <c:v>155.96811036029757</c:v>
                </c:pt>
                <c:pt idx="549">
                  <c:v>156.10385278877024</c:v>
                </c:pt>
                <c:pt idx="550">
                  <c:v>156.23146442971202</c:v>
                </c:pt>
                <c:pt idx="551">
                  <c:v>156.36156222803677</c:v>
                </c:pt>
                <c:pt idx="552">
                  <c:v>156.48315884685778</c:v>
                </c:pt>
                <c:pt idx="553">
                  <c:v>156.61846108048698</c:v>
                </c:pt>
                <c:pt idx="554">
                  <c:v>156.74280927676219</c:v>
                </c:pt>
                <c:pt idx="555">
                  <c:v>156.84879080162207</c:v>
                </c:pt>
                <c:pt idx="556">
                  <c:v>156.95682449405538</c:v>
                </c:pt>
                <c:pt idx="557">
                  <c:v>157.0765297589966</c:v>
                </c:pt>
                <c:pt idx="558">
                  <c:v>157.19598772356377</c:v>
                </c:pt>
                <c:pt idx="559">
                  <c:v>157.29225291212907</c:v>
                </c:pt>
                <c:pt idx="560">
                  <c:v>157.40962457849585</c:v>
                </c:pt>
                <c:pt idx="561">
                  <c:v>157.51110922691899</c:v>
                </c:pt>
                <c:pt idx="562">
                  <c:v>157.60839033942622</c:v>
                </c:pt>
                <c:pt idx="563">
                  <c:v>157.71481408077622</c:v>
                </c:pt>
                <c:pt idx="564">
                  <c:v>157.82857782891537</c:v>
                </c:pt>
                <c:pt idx="565">
                  <c:v>157.91823381559158</c:v>
                </c:pt>
                <c:pt idx="566">
                  <c:v>158.01465296448956</c:v>
                </c:pt>
                <c:pt idx="567">
                  <c:v>158.12606324003661</c:v>
                </c:pt>
                <c:pt idx="568">
                  <c:v>158.2262010099592</c:v>
                </c:pt>
                <c:pt idx="569">
                  <c:v>158.30778089788842</c:v>
                </c:pt>
                <c:pt idx="570">
                  <c:v>158.4120827985104</c:v>
                </c:pt>
                <c:pt idx="571">
                  <c:v>158.50803258538443</c:v>
                </c:pt>
                <c:pt idx="572">
                  <c:v>158.60654338723924</c:v>
                </c:pt>
                <c:pt idx="573">
                  <c:v>158.71984594065916</c:v>
                </c:pt>
                <c:pt idx="574">
                  <c:v>158.8681745479299</c:v>
                </c:pt>
                <c:pt idx="575">
                  <c:v>159.01557751227668</c:v>
                </c:pt>
                <c:pt idx="576">
                  <c:v>159.23857109645482</c:v>
                </c:pt>
                <c:pt idx="577">
                  <c:v>159.50037003929808</c:v>
                </c:pt>
                <c:pt idx="578">
                  <c:v>159.72220607835308</c:v>
                </c:pt>
                <c:pt idx="579">
                  <c:v>159.93093747173987</c:v>
                </c:pt>
                <c:pt idx="580">
                  <c:v>160.14926922877743</c:v>
                </c:pt>
                <c:pt idx="581">
                  <c:v>160.34628705950166</c:v>
                </c:pt>
                <c:pt idx="582">
                  <c:v>160.51103989805571</c:v>
                </c:pt>
                <c:pt idx="583">
                  <c:v>160.66290387756575</c:v>
                </c:pt>
                <c:pt idx="584">
                  <c:v>160.80824879850559</c:v>
                </c:pt>
                <c:pt idx="585">
                  <c:v>160.92456453010877</c:v>
                </c:pt>
                <c:pt idx="586">
                  <c:v>161.05982575956565</c:v>
                </c:pt>
                <c:pt idx="587">
                  <c:v>161.18181250007282</c:v>
                </c:pt>
                <c:pt idx="588">
                  <c:v>161.30658446120577</c:v>
                </c:pt>
                <c:pt idx="589">
                  <c:v>161.43020168833738</c:v>
                </c:pt>
                <c:pt idx="590">
                  <c:v>161.55578566523482</c:v>
                </c:pt>
                <c:pt idx="591">
                  <c:v>161.66405310637137</c:v>
                </c:pt>
                <c:pt idx="592">
                  <c:v>161.78272419211609</c:v>
                </c:pt>
                <c:pt idx="593">
                  <c:v>161.88192923412711</c:v>
                </c:pt>
                <c:pt idx="594">
                  <c:v>161.96774933582722</c:v>
                </c:pt>
                <c:pt idx="595">
                  <c:v>162.05151126412343</c:v>
                </c:pt>
                <c:pt idx="596">
                  <c:v>162.12845243908768</c:v>
                </c:pt>
                <c:pt idx="597">
                  <c:v>162.20321823856474</c:v>
                </c:pt>
                <c:pt idx="598">
                  <c:v>162.27830029694169</c:v>
                </c:pt>
                <c:pt idx="599">
                  <c:v>162.35679140347088</c:v>
                </c:pt>
                <c:pt idx="600">
                  <c:v>162.43190195728218</c:v>
                </c:pt>
                <c:pt idx="601">
                  <c:v>162.51648232638232</c:v>
                </c:pt>
                <c:pt idx="602">
                  <c:v>162.59525801831111</c:v>
                </c:pt>
                <c:pt idx="603">
                  <c:v>162.66313456931056</c:v>
                </c:pt>
                <c:pt idx="604">
                  <c:v>162.72825612454</c:v>
                </c:pt>
                <c:pt idx="605">
                  <c:v>162.80212955455278</c:v>
                </c:pt>
                <c:pt idx="606">
                  <c:v>162.88431810410631</c:v>
                </c:pt>
                <c:pt idx="607">
                  <c:v>162.9559301064007</c:v>
                </c:pt>
                <c:pt idx="608">
                  <c:v>163.02396539640293</c:v>
                </c:pt>
                <c:pt idx="609">
                  <c:v>163.09267759845153</c:v>
                </c:pt>
                <c:pt idx="610">
                  <c:v>163.15974114828782</c:v>
                </c:pt>
                <c:pt idx="611">
                  <c:v>163.22235100202306</c:v>
                </c:pt>
                <c:pt idx="612">
                  <c:v>163.29101350652653</c:v>
                </c:pt>
                <c:pt idx="613">
                  <c:v>163.36801126896233</c:v>
                </c:pt>
                <c:pt idx="614">
                  <c:v>163.4321815969038</c:v>
                </c:pt>
                <c:pt idx="615">
                  <c:v>163.49919762120666</c:v>
                </c:pt>
                <c:pt idx="616">
                  <c:v>163.57653558100913</c:v>
                </c:pt>
                <c:pt idx="617">
                  <c:v>163.64249033372835</c:v>
                </c:pt>
                <c:pt idx="618">
                  <c:v>163.70211219911334</c:v>
                </c:pt>
                <c:pt idx="619">
                  <c:v>163.76405119125135</c:v>
                </c:pt>
                <c:pt idx="620">
                  <c:v>163.84451991511821</c:v>
                </c:pt>
                <c:pt idx="621">
                  <c:v>163.91219800675867</c:v>
                </c:pt>
                <c:pt idx="622">
                  <c:v>163.96237256785528</c:v>
                </c:pt>
                <c:pt idx="623">
                  <c:v>164.01534117138087</c:v>
                </c:pt>
                <c:pt idx="624">
                  <c:v>164.07733872149143</c:v>
                </c:pt>
                <c:pt idx="625">
                  <c:v>164.14746170789272</c:v>
                </c:pt>
                <c:pt idx="626">
                  <c:v>164.2149567846451</c:v>
                </c:pt>
                <c:pt idx="627">
                  <c:v>164.27906385623572</c:v>
                </c:pt>
                <c:pt idx="628">
                  <c:v>164.34057734123857</c:v>
                </c:pt>
                <c:pt idx="629">
                  <c:v>164.4020059008694</c:v>
                </c:pt>
                <c:pt idx="630">
                  <c:v>164.46695409670707</c:v>
                </c:pt>
                <c:pt idx="631">
                  <c:v>164.53155967562461</c:v>
                </c:pt>
                <c:pt idx="632">
                  <c:v>164.60085735535864</c:v>
                </c:pt>
                <c:pt idx="633">
                  <c:v>164.68116055327673</c:v>
                </c:pt>
                <c:pt idx="634">
                  <c:v>164.75565303360841</c:v>
                </c:pt>
                <c:pt idx="635">
                  <c:v>164.81725290268545</c:v>
                </c:pt>
                <c:pt idx="636">
                  <c:v>164.87151153746987</c:v>
                </c:pt>
                <c:pt idx="637">
                  <c:v>164.94114932739808</c:v>
                </c:pt>
                <c:pt idx="638">
                  <c:v>165.01496686836362</c:v>
                </c:pt>
                <c:pt idx="639">
                  <c:v>165.08810944689958</c:v>
                </c:pt>
                <c:pt idx="640">
                  <c:v>165.18883254173056</c:v>
                </c:pt>
                <c:pt idx="641">
                  <c:v>165.30686784670544</c:v>
                </c:pt>
                <c:pt idx="642">
                  <c:v>165.42473905966594</c:v>
                </c:pt>
                <c:pt idx="643">
                  <c:v>165.54506128076761</c:v>
                </c:pt>
                <c:pt idx="644">
                  <c:v>165.67861865848704</c:v>
                </c:pt>
                <c:pt idx="645">
                  <c:v>165.78391252113121</c:v>
                </c:pt>
                <c:pt idx="646">
                  <c:v>165.89127284605871</c:v>
                </c:pt>
                <c:pt idx="647">
                  <c:v>166.00661234147191</c:v>
                </c:pt>
                <c:pt idx="648">
                  <c:v>166.13335793802904</c:v>
                </c:pt>
                <c:pt idx="649">
                  <c:v>166.24767106010958</c:v>
                </c:pt>
                <c:pt idx="650">
                  <c:v>166.3831062692243</c:v>
                </c:pt>
                <c:pt idx="651">
                  <c:v>166.56098155467026</c:v>
                </c:pt>
                <c:pt idx="652">
                  <c:v>166.74576155856209</c:v>
                </c:pt>
                <c:pt idx="653">
                  <c:v>166.93857417852459</c:v>
                </c:pt>
                <c:pt idx="654">
                  <c:v>167.09720864215615</c:v>
                </c:pt>
                <c:pt idx="655">
                  <c:v>167.21135079754916</c:v>
                </c:pt>
                <c:pt idx="656">
                  <c:v>167.30103761394571</c:v>
                </c:pt>
                <c:pt idx="657">
                  <c:v>167.40631343794257</c:v>
                </c:pt>
                <c:pt idx="658">
                  <c:v>167.49959469884672</c:v>
                </c:pt>
                <c:pt idx="659">
                  <c:v>167.59004772923757</c:v>
                </c:pt>
                <c:pt idx="660">
                  <c:v>167.68990341727164</c:v>
                </c:pt>
                <c:pt idx="661">
                  <c:v>167.78746871644785</c:v>
                </c:pt>
                <c:pt idx="662">
                  <c:v>167.88651569333783</c:v>
                </c:pt>
                <c:pt idx="663">
                  <c:v>167.9753061983572</c:v>
                </c:pt>
                <c:pt idx="664">
                  <c:v>168.06453462618157</c:v>
                </c:pt>
                <c:pt idx="665">
                  <c:v>168.13500898259403</c:v>
                </c:pt>
                <c:pt idx="666">
                  <c:v>168.18572642410854</c:v>
                </c:pt>
                <c:pt idx="667">
                  <c:v>168.23523575177572</c:v>
                </c:pt>
                <c:pt idx="668">
                  <c:v>168.28222429845289</c:v>
                </c:pt>
                <c:pt idx="669">
                  <c:v>168.32759775942804</c:v>
                </c:pt>
                <c:pt idx="670">
                  <c:v>168.37435764174134</c:v>
                </c:pt>
                <c:pt idx="671">
                  <c:v>168.43775219006852</c:v>
                </c:pt>
                <c:pt idx="672">
                  <c:v>168.49784279449366</c:v>
                </c:pt>
                <c:pt idx="673">
                  <c:v>168.55059343044439</c:v>
                </c:pt>
                <c:pt idx="674">
                  <c:v>168.59512347599156</c:v>
                </c:pt>
                <c:pt idx="675">
                  <c:v>168.65035724030577</c:v>
                </c:pt>
                <c:pt idx="676">
                  <c:v>168.72156409594047</c:v>
                </c:pt>
                <c:pt idx="677">
                  <c:v>168.77357621679775</c:v>
                </c:pt>
                <c:pt idx="678">
                  <c:v>168.81964827854677</c:v>
                </c:pt>
                <c:pt idx="679">
                  <c:v>168.86697164399811</c:v>
                </c:pt>
                <c:pt idx="680">
                  <c:v>168.92807859379104</c:v>
                </c:pt>
                <c:pt idx="681">
                  <c:v>168.99373217473513</c:v>
                </c:pt>
                <c:pt idx="682">
                  <c:v>169.0487387091253</c:v>
                </c:pt>
                <c:pt idx="683">
                  <c:v>169.10431399760074</c:v>
                </c:pt>
                <c:pt idx="684">
                  <c:v>169.15745304818145</c:v>
                </c:pt>
                <c:pt idx="685">
                  <c:v>169.20887897796192</c:v>
                </c:pt>
                <c:pt idx="686">
                  <c:v>169.25872411930854</c:v>
                </c:pt>
                <c:pt idx="687">
                  <c:v>169.3202959953955</c:v>
                </c:pt>
                <c:pt idx="688">
                  <c:v>169.3800730346079</c:v>
                </c:pt>
                <c:pt idx="689">
                  <c:v>169.43172504835707</c:v>
                </c:pt>
                <c:pt idx="690">
                  <c:v>169.48169049809727</c:v>
                </c:pt>
                <c:pt idx="691">
                  <c:v>169.53578217987436</c:v>
                </c:pt>
                <c:pt idx="692">
                  <c:v>169.59277212914432</c:v>
                </c:pt>
                <c:pt idx="693">
                  <c:v>169.64331564871009</c:v>
                </c:pt>
                <c:pt idx="694">
                  <c:v>169.68935600001967</c:v>
                </c:pt>
                <c:pt idx="695">
                  <c:v>169.73935685333288</c:v>
                </c:pt>
                <c:pt idx="696">
                  <c:v>169.79732123454014</c:v>
                </c:pt>
                <c:pt idx="697">
                  <c:v>169.85284999902896</c:v>
                </c:pt>
                <c:pt idx="698">
                  <c:v>169.90514097536155</c:v>
                </c:pt>
                <c:pt idx="699">
                  <c:v>169.95521575968132</c:v>
                </c:pt>
                <c:pt idx="700">
                  <c:v>170.00526802176088</c:v>
                </c:pt>
                <c:pt idx="701">
                  <c:v>170.0617103660706</c:v>
                </c:pt>
                <c:pt idx="702">
                  <c:v>170.12349028477735</c:v>
                </c:pt>
                <c:pt idx="703">
                  <c:v>170.20443169487407</c:v>
                </c:pt>
                <c:pt idx="704">
                  <c:v>170.29596550957595</c:v>
                </c:pt>
                <c:pt idx="705">
                  <c:v>170.40811228318427</c:v>
                </c:pt>
                <c:pt idx="706">
                  <c:v>170.51825995671152</c:v>
                </c:pt>
                <c:pt idx="707">
                  <c:v>170.61538549995086</c:v>
                </c:pt>
                <c:pt idx="708">
                  <c:v>170.72226679200492</c:v>
                </c:pt>
                <c:pt idx="709">
                  <c:v>170.82340570082576</c:v>
                </c:pt>
                <c:pt idx="710">
                  <c:v>170.93681240222099</c:v>
                </c:pt>
                <c:pt idx="711">
                  <c:v>171.07107936254906</c:v>
                </c:pt>
                <c:pt idx="712">
                  <c:v>171.22985537039392</c:v>
                </c:pt>
                <c:pt idx="713">
                  <c:v>171.41245135782299</c:v>
                </c:pt>
                <c:pt idx="714">
                  <c:v>171.60147384575009</c:v>
                </c:pt>
                <c:pt idx="715">
                  <c:v>171.793270206919</c:v>
                </c:pt>
                <c:pt idx="716">
                  <c:v>171.97634120129672</c:v>
                </c:pt>
                <c:pt idx="717">
                  <c:v>172.15745857439032</c:v>
                </c:pt>
                <c:pt idx="718">
                  <c:v>172.28064642440427</c:v>
                </c:pt>
                <c:pt idx="719">
                  <c:v>172.37303649607637</c:v>
                </c:pt>
                <c:pt idx="720">
                  <c:v>172.44777234293511</c:v>
                </c:pt>
                <c:pt idx="721">
                  <c:v>172.53030313073248</c:v>
                </c:pt>
                <c:pt idx="722">
                  <c:v>172.60818367134627</c:v>
                </c:pt>
                <c:pt idx="723">
                  <c:v>172.68852854584338</c:v>
                </c:pt>
                <c:pt idx="724">
                  <c:v>172.76736801102987</c:v>
                </c:pt>
                <c:pt idx="725">
                  <c:v>172.84585050208526</c:v>
                </c:pt>
                <c:pt idx="726">
                  <c:v>172.92437912680032</c:v>
                </c:pt>
                <c:pt idx="727">
                  <c:v>173.00838227824022</c:v>
                </c:pt>
                <c:pt idx="728">
                  <c:v>173.07763112528346</c:v>
                </c:pt>
                <c:pt idx="729">
                  <c:v>173.13416103746567</c:v>
                </c:pt>
                <c:pt idx="730">
                  <c:v>173.1753667162792</c:v>
                </c:pt>
                <c:pt idx="731">
                  <c:v>173.20899802436483</c:v>
                </c:pt>
                <c:pt idx="732">
                  <c:v>173.24517920723883</c:v>
                </c:pt>
                <c:pt idx="733">
                  <c:v>173.28517338311613</c:v>
                </c:pt>
                <c:pt idx="734">
                  <c:v>173.32569314371773</c:v>
                </c:pt>
                <c:pt idx="735">
                  <c:v>173.36456758753764</c:v>
                </c:pt>
                <c:pt idx="736">
                  <c:v>173.39844470090961</c:v>
                </c:pt>
                <c:pt idx="737">
                  <c:v>173.45651164874124</c:v>
                </c:pt>
                <c:pt idx="738">
                  <c:v>173.50863476179441</c:v>
                </c:pt>
                <c:pt idx="739">
                  <c:v>173.53777788227617</c:v>
                </c:pt>
                <c:pt idx="740">
                  <c:v>173.56780417411585</c:v>
                </c:pt>
                <c:pt idx="741">
                  <c:v>173.60401263753607</c:v>
                </c:pt>
                <c:pt idx="742">
                  <c:v>173.67041254242193</c:v>
                </c:pt>
                <c:pt idx="743">
                  <c:v>173.73585860013188</c:v>
                </c:pt>
                <c:pt idx="744">
                  <c:v>173.78540174440786</c:v>
                </c:pt>
                <c:pt idx="745">
                  <c:v>173.82164658914976</c:v>
                </c:pt>
                <c:pt idx="746">
                  <c:v>173.86344628878501</c:v>
                </c:pt>
                <c:pt idx="747">
                  <c:v>173.90710744084123</c:v>
                </c:pt>
                <c:pt idx="748">
                  <c:v>173.97069619484768</c:v>
                </c:pt>
                <c:pt idx="749">
                  <c:v>174.02064298938166</c:v>
                </c:pt>
                <c:pt idx="750">
                  <c:v>174.05935669906043</c:v>
                </c:pt>
                <c:pt idx="751">
                  <c:v>174.09315404111572</c:v>
                </c:pt>
                <c:pt idx="752">
                  <c:v>174.14045978893608</c:v>
                </c:pt>
                <c:pt idx="753">
                  <c:v>174.19208484172216</c:v>
                </c:pt>
                <c:pt idx="754">
                  <c:v>174.23088420921945</c:v>
                </c:pt>
                <c:pt idx="755">
                  <c:v>174.26526376498387</c:v>
                </c:pt>
                <c:pt idx="756">
                  <c:v>174.30140634723469</c:v>
                </c:pt>
                <c:pt idx="757">
                  <c:v>174.35834642048729</c:v>
                </c:pt>
                <c:pt idx="758">
                  <c:v>174.406958170346</c:v>
                </c:pt>
                <c:pt idx="759">
                  <c:v>174.44063087468976</c:v>
                </c:pt>
                <c:pt idx="760">
                  <c:v>174.47323355272115</c:v>
                </c:pt>
                <c:pt idx="761">
                  <c:v>174.52171214719175</c:v>
                </c:pt>
                <c:pt idx="762">
                  <c:v>174.57270537502359</c:v>
                </c:pt>
                <c:pt idx="763">
                  <c:v>174.61650081247939</c:v>
                </c:pt>
                <c:pt idx="764">
                  <c:v>174.66315670029181</c:v>
                </c:pt>
                <c:pt idx="765">
                  <c:v>174.70361944563851</c:v>
                </c:pt>
                <c:pt idx="766">
                  <c:v>174.74722293683334</c:v>
                </c:pt>
                <c:pt idx="767">
                  <c:v>174.79853691503973</c:v>
                </c:pt>
                <c:pt idx="768">
                  <c:v>174.8375367100432</c:v>
                </c:pt>
                <c:pt idx="769">
                  <c:v>174.87431422547803</c:v>
                </c:pt>
                <c:pt idx="770">
                  <c:v>174.9138645069151</c:v>
                </c:pt>
                <c:pt idx="771">
                  <c:v>174.9623925147589</c:v>
                </c:pt>
                <c:pt idx="772">
                  <c:v>175.0092222292414</c:v>
                </c:pt>
                <c:pt idx="773">
                  <c:v>175.05369439011682</c:v>
                </c:pt>
                <c:pt idx="774">
                  <c:v>175.09357641935719</c:v>
                </c:pt>
                <c:pt idx="775">
                  <c:v>175.1373781596246</c:v>
                </c:pt>
                <c:pt idx="776">
                  <c:v>175.1842686451356</c:v>
                </c:pt>
                <c:pt idx="777">
                  <c:v>175.22647747139303</c:v>
                </c:pt>
                <c:pt idx="778">
                  <c:v>175.26456781672184</c:v>
                </c:pt>
                <c:pt idx="779">
                  <c:v>175.29793819964493</c:v>
                </c:pt>
                <c:pt idx="780">
                  <c:v>175.34078389517023</c:v>
                </c:pt>
                <c:pt idx="781">
                  <c:v>175.39031643496276</c:v>
                </c:pt>
                <c:pt idx="782">
                  <c:v>175.4374649639866</c:v>
                </c:pt>
                <c:pt idx="783">
                  <c:v>175.47561489945039</c:v>
                </c:pt>
                <c:pt idx="784">
                  <c:v>175.52075094637135</c:v>
                </c:pt>
                <c:pt idx="785">
                  <c:v>175.58319600824015</c:v>
                </c:pt>
                <c:pt idx="786">
                  <c:v>175.66277275131932</c:v>
                </c:pt>
                <c:pt idx="787">
                  <c:v>175.74708906753582</c:v>
                </c:pt>
                <c:pt idx="788">
                  <c:v>175.80409880495941</c:v>
                </c:pt>
                <c:pt idx="789">
                  <c:v>175.85840085305276</c:v>
                </c:pt>
                <c:pt idx="790">
                  <c:v>175.91444522377236</c:v>
                </c:pt>
                <c:pt idx="791">
                  <c:v>175.9844548113021</c:v>
                </c:pt>
                <c:pt idx="792">
                  <c:v>176.03126630119175</c:v>
                </c:pt>
                <c:pt idx="793">
                  <c:v>176.06451477460865</c:v>
                </c:pt>
                <c:pt idx="794">
                  <c:v>176.09384538524179</c:v>
                </c:pt>
                <c:pt idx="795">
                  <c:v>176.12895911431193</c:v>
                </c:pt>
                <c:pt idx="796">
                  <c:v>176.18661835777442</c:v>
                </c:pt>
                <c:pt idx="797">
                  <c:v>176.24076993979534</c:v>
                </c:pt>
                <c:pt idx="798">
                  <c:v>176.30367517945359</c:v>
                </c:pt>
                <c:pt idx="799">
                  <c:v>176.37304585522395</c:v>
                </c:pt>
                <c:pt idx="800">
                  <c:v>176.45706384541208</c:v>
                </c:pt>
                <c:pt idx="801">
                  <c:v>176.55634473394383</c:v>
                </c:pt>
                <c:pt idx="802">
                  <c:v>176.6472872417886</c:v>
                </c:pt>
                <c:pt idx="803">
                  <c:v>176.73333286010248</c:v>
                </c:pt>
                <c:pt idx="804">
                  <c:v>176.80907513267491</c:v>
                </c:pt>
                <c:pt idx="805">
                  <c:v>176.93959517482512</c:v>
                </c:pt>
                <c:pt idx="806">
                  <c:v>177.05752594941018</c:v>
                </c:pt>
                <c:pt idx="807">
                  <c:v>177.18162174469529</c:v>
                </c:pt>
                <c:pt idx="808">
                  <c:v>177.33668012256283</c:v>
                </c:pt>
                <c:pt idx="809">
                  <c:v>177.47225664869282</c:v>
                </c:pt>
                <c:pt idx="810">
                  <c:v>177.64133665996201</c:v>
                </c:pt>
                <c:pt idx="811">
                  <c:v>177.81882598506843</c:v>
                </c:pt>
                <c:pt idx="812">
                  <c:v>177.9597694532323</c:v>
                </c:pt>
                <c:pt idx="813">
                  <c:v>178.09421942296723</c:v>
                </c:pt>
                <c:pt idx="814">
                  <c:v>178.17466989553904</c:v>
                </c:pt>
                <c:pt idx="815">
                  <c:v>178.25702599217664</c:v>
                </c:pt>
                <c:pt idx="816">
                  <c:v>178.34035808262482</c:v>
                </c:pt>
                <c:pt idx="817">
                  <c:v>178.41367843226814</c:v>
                </c:pt>
                <c:pt idx="818">
                  <c:v>178.48679653770378</c:v>
                </c:pt>
                <c:pt idx="819">
                  <c:v>178.56715687994921</c:v>
                </c:pt>
                <c:pt idx="820">
                  <c:v>178.64909312669181</c:v>
                </c:pt>
                <c:pt idx="821">
                  <c:v>178.74002339398356</c:v>
                </c:pt>
                <c:pt idx="822">
                  <c:v>178.80442680161562</c:v>
                </c:pt>
                <c:pt idx="823">
                  <c:v>178.85637539599503</c:v>
                </c:pt>
                <c:pt idx="824">
                  <c:v>178.91236853717774</c:v>
                </c:pt>
                <c:pt idx="825">
                  <c:v>178.95445566819902</c:v>
                </c:pt>
                <c:pt idx="826">
                  <c:v>178.98875955996499</c:v>
                </c:pt>
                <c:pt idx="827">
                  <c:v>179.02364710746411</c:v>
                </c:pt>
                <c:pt idx="828">
                  <c:v>179.05448568669249</c:v>
                </c:pt>
                <c:pt idx="829">
                  <c:v>179.08821171595653</c:v>
                </c:pt>
                <c:pt idx="830">
                  <c:v>179.12252164825398</c:v>
                </c:pt>
                <c:pt idx="831">
                  <c:v>179.15702211549572</c:v>
                </c:pt>
                <c:pt idx="832">
                  <c:v>179.18309515766143</c:v>
                </c:pt>
                <c:pt idx="833">
                  <c:v>179.21990096472751</c:v>
                </c:pt>
                <c:pt idx="834">
                  <c:v>179.25009518177373</c:v>
                </c:pt>
                <c:pt idx="835">
                  <c:v>179.27774552081854</c:v>
                </c:pt>
                <c:pt idx="836">
                  <c:v>179.30334973542944</c:v>
                </c:pt>
                <c:pt idx="837">
                  <c:v>179.33566670641355</c:v>
                </c:pt>
                <c:pt idx="838">
                  <c:v>179.3618750174262</c:v>
                </c:pt>
                <c:pt idx="839">
                  <c:v>179.39674775413536</c:v>
                </c:pt>
                <c:pt idx="840">
                  <c:v>179.4269279106779</c:v>
                </c:pt>
                <c:pt idx="841">
                  <c:v>179.45601743213942</c:v>
                </c:pt>
                <c:pt idx="842">
                  <c:v>179.48861984580731</c:v>
                </c:pt>
                <c:pt idx="843">
                  <c:v>179.51337995455131</c:v>
                </c:pt>
                <c:pt idx="844">
                  <c:v>179.54327378821168</c:v>
                </c:pt>
                <c:pt idx="845">
                  <c:v>179.57950799140207</c:v>
                </c:pt>
                <c:pt idx="846">
                  <c:v>179.61120016073218</c:v>
                </c:pt>
                <c:pt idx="847">
                  <c:v>179.6325259079924</c:v>
                </c:pt>
                <c:pt idx="848">
                  <c:v>179.65948005167942</c:v>
                </c:pt>
                <c:pt idx="849">
                  <c:v>179.69453597988971</c:v>
                </c:pt>
                <c:pt idx="850">
                  <c:v>179.72064742324369</c:v>
                </c:pt>
                <c:pt idx="851">
                  <c:v>179.74004513189109</c:v>
                </c:pt>
                <c:pt idx="852">
                  <c:v>179.77261891590192</c:v>
                </c:pt>
                <c:pt idx="853">
                  <c:v>179.80651920070321</c:v>
                </c:pt>
                <c:pt idx="854">
                  <c:v>179.82840888790844</c:v>
                </c:pt>
                <c:pt idx="855">
                  <c:v>179.85724326264969</c:v>
                </c:pt>
                <c:pt idx="856">
                  <c:v>179.89626601127648</c:v>
                </c:pt>
                <c:pt idx="857">
                  <c:v>179.9226541951962</c:v>
                </c:pt>
                <c:pt idx="858">
                  <c:v>179.94051222314516</c:v>
                </c:pt>
                <c:pt idx="859">
                  <c:v>179.96127342992301</c:v>
                </c:pt>
                <c:pt idx="860">
                  <c:v>179.98063738163657</c:v>
                </c:pt>
                <c:pt idx="861">
                  <c:v>180.01533411719049</c:v>
                </c:pt>
                <c:pt idx="862">
                  <c:v>180.06016539395944</c:v>
                </c:pt>
                <c:pt idx="863">
                  <c:v>180.08553039370611</c:v>
                </c:pt>
                <c:pt idx="864">
                  <c:v>180.10502703218413</c:v>
                </c:pt>
                <c:pt idx="865">
                  <c:v>180.12400343578389</c:v>
                </c:pt>
                <c:pt idx="866">
                  <c:v>180.13911558185058</c:v>
                </c:pt>
                <c:pt idx="867">
                  <c:v>180.1690279873828</c:v>
                </c:pt>
                <c:pt idx="868">
                  <c:v>180.19624439000754</c:v>
                </c:pt>
                <c:pt idx="869">
                  <c:v>180.2170370528701</c:v>
                </c:pt>
                <c:pt idx="870">
                  <c:v>180.24688479548374</c:v>
                </c:pt>
                <c:pt idx="871">
                  <c:v>180.27475476095259</c:v>
                </c:pt>
                <c:pt idx="872">
                  <c:v>180.29332024637634</c:v>
                </c:pt>
                <c:pt idx="873">
                  <c:v>180.31208713875705</c:v>
                </c:pt>
                <c:pt idx="874">
                  <c:v>180.34807394210588</c:v>
                </c:pt>
                <c:pt idx="875">
                  <c:v>180.38194173347807</c:v>
                </c:pt>
                <c:pt idx="876">
                  <c:v>180.39999966916662</c:v>
                </c:pt>
                <c:pt idx="877">
                  <c:v>180.41023202030132</c:v>
                </c:pt>
                <c:pt idx="878">
                  <c:v>180.43570794347127</c:v>
                </c:pt>
                <c:pt idx="879">
                  <c:v>180.48910356161286</c:v>
                </c:pt>
                <c:pt idx="880">
                  <c:v>180.5341422809939</c:v>
                </c:pt>
                <c:pt idx="881">
                  <c:v>180.59236816871589</c:v>
                </c:pt>
                <c:pt idx="882">
                  <c:v>180.70309085285865</c:v>
                </c:pt>
                <c:pt idx="883">
                  <c:v>180.83499233403143</c:v>
                </c:pt>
                <c:pt idx="884">
                  <c:v>180.99520486980387</c:v>
                </c:pt>
                <c:pt idx="885">
                  <c:v>181.16965360443325</c:v>
                </c:pt>
                <c:pt idx="886">
                  <c:v>181.35833030708136</c:v>
                </c:pt>
                <c:pt idx="887">
                  <c:v>181.5416894448862</c:v>
                </c:pt>
                <c:pt idx="888">
                  <c:v>181.71973933170781</c:v>
                </c:pt>
                <c:pt idx="889">
                  <c:v>181.90281133218954</c:v>
                </c:pt>
                <c:pt idx="890">
                  <c:v>182.07267726905476</c:v>
                </c:pt>
                <c:pt idx="891">
                  <c:v>182.24097816206358</c:v>
                </c:pt>
                <c:pt idx="892">
                  <c:v>182.4121439496806</c:v>
                </c:pt>
                <c:pt idx="893">
                  <c:v>182.58901439380668</c:v>
                </c:pt>
                <c:pt idx="894">
                  <c:v>182.75547252824282</c:v>
                </c:pt>
                <c:pt idx="895">
                  <c:v>182.91397420931713</c:v>
                </c:pt>
                <c:pt idx="896">
                  <c:v>183.08621502694106</c:v>
                </c:pt>
                <c:pt idx="897">
                  <c:v>183.24328347811064</c:v>
                </c:pt>
                <c:pt idx="898">
                  <c:v>183.40202626974798</c:v>
                </c:pt>
                <c:pt idx="899">
                  <c:v>183.54884057578042</c:v>
                </c:pt>
                <c:pt idx="900">
                  <c:v>183.6944638069084</c:v>
                </c:pt>
                <c:pt idx="901">
                  <c:v>183.79287966347698</c:v>
                </c:pt>
                <c:pt idx="902">
                  <c:v>183.85291854533034</c:v>
                </c:pt>
                <c:pt idx="903">
                  <c:v>183.89501153110385</c:v>
                </c:pt>
                <c:pt idx="904">
                  <c:v>183.94357437665101</c:v>
                </c:pt>
                <c:pt idx="905">
                  <c:v>183.98907342122362</c:v>
                </c:pt>
                <c:pt idx="906">
                  <c:v>184.03070202625381</c:v>
                </c:pt>
                <c:pt idx="907">
                  <c:v>184.06806177306225</c:v>
                </c:pt>
                <c:pt idx="908">
                  <c:v>184.10554472159811</c:v>
                </c:pt>
                <c:pt idx="909">
                  <c:v>184.14467918181202</c:v>
                </c:pt>
                <c:pt idx="910">
                  <c:v>184.15401075774034</c:v>
                </c:pt>
                <c:pt idx="911">
                  <c:v>184.16997469850878</c:v>
                </c:pt>
                <c:pt idx="912">
                  <c:v>184.17610501441129</c:v>
                </c:pt>
                <c:pt idx="913">
                  <c:v>184.17544625669507</c:v>
                </c:pt>
                <c:pt idx="914">
                  <c:v>184.17752102585177</c:v>
                </c:pt>
                <c:pt idx="915">
                  <c:v>184.16431043122913</c:v>
                </c:pt>
                <c:pt idx="916">
                  <c:v>184.15906720864049</c:v>
                </c:pt>
                <c:pt idx="917">
                  <c:v>184.1547477909921</c:v>
                </c:pt>
                <c:pt idx="918">
                  <c:v>184.15185569088842</c:v>
                </c:pt>
                <c:pt idx="919">
                  <c:v>184.1403195476428</c:v>
                </c:pt>
                <c:pt idx="920">
                  <c:v>184.15500899589932</c:v>
                </c:pt>
                <c:pt idx="921">
                  <c:v>184.15892693508312</c:v>
                </c:pt>
                <c:pt idx="922">
                  <c:v>184.15630210484048</c:v>
                </c:pt>
                <c:pt idx="923">
                  <c:v>184.15315242926587</c:v>
                </c:pt>
                <c:pt idx="924">
                  <c:v>184.14825840096273</c:v>
                </c:pt>
                <c:pt idx="925">
                  <c:v>184.15027253929853</c:v>
                </c:pt>
                <c:pt idx="926">
                  <c:v>184.15698652910973</c:v>
                </c:pt>
                <c:pt idx="927">
                  <c:v>184.16253085504809</c:v>
                </c:pt>
                <c:pt idx="928">
                  <c:v>184.1697602832833</c:v>
                </c:pt>
                <c:pt idx="929">
                  <c:v>184.1659000188636</c:v>
                </c:pt>
                <c:pt idx="930">
                  <c:v>184.16317872861751</c:v>
                </c:pt>
                <c:pt idx="931">
                  <c:v>184.18673208743255</c:v>
                </c:pt>
                <c:pt idx="932">
                  <c:v>184.19108391096933</c:v>
                </c:pt>
                <c:pt idx="933">
                  <c:v>184.18600462521701</c:v>
                </c:pt>
                <c:pt idx="934">
                  <c:v>184.17830888382949</c:v>
                </c:pt>
                <c:pt idx="935">
                  <c:v>184.17552426983636</c:v>
                </c:pt>
                <c:pt idx="936">
                  <c:v>184.16988129098385</c:v>
                </c:pt>
                <c:pt idx="937">
                  <c:v>184.16185191940014</c:v>
                </c:pt>
                <c:pt idx="938">
                  <c:v>184.15312945402994</c:v>
                </c:pt>
                <c:pt idx="939">
                  <c:v>184.1481514322044</c:v>
                </c:pt>
                <c:pt idx="940">
                  <c:v>184.13995794551661</c:v>
                </c:pt>
                <c:pt idx="941">
                  <c:v>184.13478542184271</c:v>
                </c:pt>
                <c:pt idx="942">
                  <c:v>184.12519283781029</c:v>
                </c:pt>
                <c:pt idx="943">
                  <c:v>184.12259741683906</c:v>
                </c:pt>
                <c:pt idx="944">
                  <c:v>184.115689782982</c:v>
                </c:pt>
                <c:pt idx="945">
                  <c:v>184.1014157540782</c:v>
                </c:pt>
                <c:pt idx="946">
                  <c:v>184.09208051048873</c:v>
                </c:pt>
                <c:pt idx="947">
                  <c:v>184.05500890221595</c:v>
                </c:pt>
                <c:pt idx="948">
                  <c:v>184.03171870588008</c:v>
                </c:pt>
                <c:pt idx="949">
                  <c:v>184.01913429651978</c:v>
                </c:pt>
                <c:pt idx="950">
                  <c:v>184.01333418325802</c:v>
                </c:pt>
                <c:pt idx="951">
                  <c:v>183.9923773578021</c:v>
                </c:pt>
                <c:pt idx="952">
                  <c:v>183.97176873804088</c:v>
                </c:pt>
                <c:pt idx="953">
                  <c:v>183.95132995229872</c:v>
                </c:pt>
                <c:pt idx="954">
                  <c:v>183.93405884674038</c:v>
                </c:pt>
                <c:pt idx="955">
                  <c:v>183.91532644333952</c:v>
                </c:pt>
                <c:pt idx="956">
                  <c:v>183.90007562089306</c:v>
                </c:pt>
                <c:pt idx="957">
                  <c:v>183.87749586772998</c:v>
                </c:pt>
                <c:pt idx="958">
                  <c:v>183.84413284591133</c:v>
                </c:pt>
                <c:pt idx="959">
                  <c:v>183.82623085257194</c:v>
                </c:pt>
                <c:pt idx="960">
                  <c:v>183.80503870885013</c:v>
                </c:pt>
                <c:pt idx="961">
                  <c:v>183.78149193245909</c:v>
                </c:pt>
                <c:pt idx="962">
                  <c:v>183.75501001469144</c:v>
                </c:pt>
                <c:pt idx="963">
                  <c:v>183.71758491124999</c:v>
                </c:pt>
                <c:pt idx="964">
                  <c:v>183.6778945114653</c:v>
                </c:pt>
                <c:pt idx="965">
                  <c:v>183.60828560835117</c:v>
                </c:pt>
                <c:pt idx="966">
                  <c:v>183.54500530789969</c:v>
                </c:pt>
                <c:pt idx="967">
                  <c:v>183.4527343447144</c:v>
                </c:pt>
                <c:pt idx="968">
                  <c:v>183.30587266737766</c:v>
                </c:pt>
                <c:pt idx="969">
                  <c:v>183.03922439308172</c:v>
                </c:pt>
                <c:pt idx="970">
                  <c:v>182.67449525708523</c:v>
                </c:pt>
                <c:pt idx="971">
                  <c:v>182.21459977785989</c:v>
                </c:pt>
                <c:pt idx="972">
                  <c:v>181.71143542871758</c:v>
                </c:pt>
                <c:pt idx="973">
                  <c:v>181.1545006383601</c:v>
                </c:pt>
                <c:pt idx="974">
                  <c:v>180.56078760231588</c:v>
                </c:pt>
                <c:pt idx="975">
                  <c:v>179.92925772549376</c:v>
                </c:pt>
                <c:pt idx="976">
                  <c:v>179.28435284629262</c:v>
                </c:pt>
                <c:pt idx="977">
                  <c:v>178.65826495052531</c:v>
                </c:pt>
                <c:pt idx="978">
                  <c:v>177.98031118649811</c:v>
                </c:pt>
                <c:pt idx="979">
                  <c:v>177.29342580674839</c:v>
                </c:pt>
                <c:pt idx="980">
                  <c:v>176.61623005679226</c:v>
                </c:pt>
                <c:pt idx="981">
                  <c:v>176.01880079316109</c:v>
                </c:pt>
                <c:pt idx="982">
                  <c:v>175.57981874944414</c:v>
                </c:pt>
                <c:pt idx="983">
                  <c:v>175.18360536487819</c:v>
                </c:pt>
                <c:pt idx="984">
                  <c:v>174.77477552541873</c:v>
                </c:pt>
                <c:pt idx="985">
                  <c:v>174.52220504997527</c:v>
                </c:pt>
                <c:pt idx="986">
                  <c:v>174.30542912708441</c:v>
                </c:pt>
                <c:pt idx="987">
                  <c:v>174.1509929640049</c:v>
                </c:pt>
                <c:pt idx="988">
                  <c:v>174.02064822388542</c:v>
                </c:pt>
                <c:pt idx="989">
                  <c:v>173.92520564134625</c:v>
                </c:pt>
                <c:pt idx="990">
                  <c:v>173.85047904125383</c:v>
                </c:pt>
                <c:pt idx="991">
                  <c:v>173.80535405764945</c:v>
                </c:pt>
                <c:pt idx="992">
                  <c:v>173.76054041524893</c:v>
                </c:pt>
                <c:pt idx="993">
                  <c:v>173.75242040670662</c:v>
                </c:pt>
                <c:pt idx="994">
                  <c:v>173.74402216569547</c:v>
                </c:pt>
                <c:pt idx="995">
                  <c:v>173.72103857046886</c:v>
                </c:pt>
                <c:pt idx="996">
                  <c:v>173.70317778211177</c:v>
                </c:pt>
                <c:pt idx="997">
                  <c:v>173.70045159945252</c:v>
                </c:pt>
                <c:pt idx="998">
                  <c:v>173.70661911542447</c:v>
                </c:pt>
                <c:pt idx="999">
                  <c:v>173.71850541663508</c:v>
                </c:pt>
                <c:pt idx="1000">
                  <c:v>173.73380560042202</c:v>
                </c:pt>
                <c:pt idx="1001">
                  <c:v>173.74855997014069</c:v>
                </c:pt>
                <c:pt idx="1002">
                  <c:v>173.76552394692726</c:v>
                </c:pt>
                <c:pt idx="1003">
                  <c:v>173.77427419720766</c:v>
                </c:pt>
                <c:pt idx="1004">
                  <c:v>173.77807684007391</c:v>
                </c:pt>
                <c:pt idx="1005">
                  <c:v>173.78426955984443</c:v>
                </c:pt>
                <c:pt idx="1006">
                  <c:v>173.791938061824</c:v>
                </c:pt>
                <c:pt idx="1007">
                  <c:v>173.79587536404998</c:v>
                </c:pt>
                <c:pt idx="1008">
                  <c:v>173.79923546534505</c:v>
                </c:pt>
                <c:pt idx="1009">
                  <c:v>173.81048920564285</c:v>
                </c:pt>
                <c:pt idx="1010">
                  <c:v>173.82084377883922</c:v>
                </c:pt>
                <c:pt idx="1011">
                  <c:v>173.8309620898336</c:v>
                </c:pt>
                <c:pt idx="1012">
                  <c:v>173.84808699359445</c:v>
                </c:pt>
                <c:pt idx="1013">
                  <c:v>173.8685233708928</c:v>
                </c:pt>
                <c:pt idx="1014">
                  <c:v>173.89823441009869</c:v>
                </c:pt>
                <c:pt idx="1015">
                  <c:v>173.93110479815809</c:v>
                </c:pt>
                <c:pt idx="1016">
                  <c:v>173.96245606680532</c:v>
                </c:pt>
                <c:pt idx="1017">
                  <c:v>173.98960212492145</c:v>
                </c:pt>
                <c:pt idx="1018">
                  <c:v>174.01579583208459</c:v>
                </c:pt>
                <c:pt idx="1019">
                  <c:v>174.05682463420231</c:v>
                </c:pt>
                <c:pt idx="1020">
                  <c:v>174.10401357920878</c:v>
                </c:pt>
                <c:pt idx="1021">
                  <c:v>174.14632517202131</c:v>
                </c:pt>
                <c:pt idx="1022">
                  <c:v>174.17654202148307</c:v>
                </c:pt>
                <c:pt idx="1023">
                  <c:v>174.23065247353736</c:v>
                </c:pt>
                <c:pt idx="1024">
                  <c:v>174.29182354891654</c:v>
                </c:pt>
                <c:pt idx="1025">
                  <c:v>174.32871553048361</c:v>
                </c:pt>
                <c:pt idx="1026">
                  <c:v>174.35555578565493</c:v>
                </c:pt>
                <c:pt idx="1027">
                  <c:v>174.38921885312803</c:v>
                </c:pt>
                <c:pt idx="1028">
                  <c:v>174.41699828618727</c:v>
                </c:pt>
                <c:pt idx="1029">
                  <c:v>174.45279609218554</c:v>
                </c:pt>
                <c:pt idx="1030">
                  <c:v>174.48755878682383</c:v>
                </c:pt>
                <c:pt idx="1031">
                  <c:v>174.52806518421727</c:v>
                </c:pt>
                <c:pt idx="1032">
                  <c:v>174.56599872462209</c:v>
                </c:pt>
                <c:pt idx="1033">
                  <c:v>174.60060451915035</c:v>
                </c:pt>
                <c:pt idx="1034">
                  <c:v>174.62755162006914</c:v>
                </c:pt>
                <c:pt idx="1035">
                  <c:v>174.66276464475263</c:v>
                </c:pt>
                <c:pt idx="1036">
                  <c:v>174.71661550252878</c:v>
                </c:pt>
                <c:pt idx="1037">
                  <c:v>174.7259261858926</c:v>
                </c:pt>
                <c:pt idx="1038">
                  <c:v>174.76573569542657</c:v>
                </c:pt>
                <c:pt idx="1039">
                  <c:v>174.81731950101303</c:v>
                </c:pt>
                <c:pt idx="1040">
                  <c:v>174.87609051681258</c:v>
                </c:pt>
                <c:pt idx="1041">
                  <c:v>174.94900657580018</c:v>
                </c:pt>
                <c:pt idx="1042">
                  <c:v>175.03573635809184</c:v>
                </c:pt>
                <c:pt idx="1043">
                  <c:v>175.12153951831911</c:v>
                </c:pt>
                <c:pt idx="1044">
                  <c:v>175.21012749066202</c:v>
                </c:pt>
                <c:pt idx="1045">
                  <c:v>175.29949554989432</c:v>
                </c:pt>
                <c:pt idx="1046">
                  <c:v>175.39505869222964</c:v>
                </c:pt>
                <c:pt idx="1047">
                  <c:v>175.47758552694344</c:v>
                </c:pt>
                <c:pt idx="1048">
                  <c:v>175.55535530397063</c:v>
                </c:pt>
                <c:pt idx="1049">
                  <c:v>175.6564774471432</c:v>
                </c:pt>
                <c:pt idx="1050">
                  <c:v>175.74579608410386</c:v>
                </c:pt>
                <c:pt idx="1051">
                  <c:v>175.84193062219813</c:v>
                </c:pt>
                <c:pt idx="1052">
                  <c:v>175.98201264345275</c:v>
                </c:pt>
                <c:pt idx="1053">
                  <c:v>176.14016563576544</c:v>
                </c:pt>
                <c:pt idx="1054">
                  <c:v>176.29638613338781</c:v>
                </c:pt>
                <c:pt idx="1055">
                  <c:v>176.45048839685685</c:v>
                </c:pt>
                <c:pt idx="1056">
                  <c:v>176.59878608744609</c:v>
                </c:pt>
                <c:pt idx="1057">
                  <c:v>176.73669177886109</c:v>
                </c:pt>
                <c:pt idx="1058">
                  <c:v>176.84576022319908</c:v>
                </c:pt>
                <c:pt idx="1059">
                  <c:v>176.93280856891053</c:v>
                </c:pt>
                <c:pt idx="1060">
                  <c:v>177.02004990302822</c:v>
                </c:pt>
                <c:pt idx="1061">
                  <c:v>177.07896706772468</c:v>
                </c:pt>
                <c:pt idx="1062">
                  <c:v>177.15351178946344</c:v>
                </c:pt>
                <c:pt idx="1063">
                  <c:v>177.21928893074352</c:v>
                </c:pt>
                <c:pt idx="1064">
                  <c:v>177.28468458995494</c:v>
                </c:pt>
                <c:pt idx="1065">
                  <c:v>177.34128161698416</c:v>
                </c:pt>
                <c:pt idx="1066">
                  <c:v>177.40660637291987</c:v>
                </c:pt>
                <c:pt idx="1067">
                  <c:v>177.4763495129084</c:v>
                </c:pt>
                <c:pt idx="1068">
                  <c:v>177.51612249335795</c:v>
                </c:pt>
                <c:pt idx="1069">
                  <c:v>177.54601271696694</c:v>
                </c:pt>
                <c:pt idx="1070">
                  <c:v>177.58586737443713</c:v>
                </c:pt>
                <c:pt idx="1071">
                  <c:v>177.62124748816396</c:v>
                </c:pt>
                <c:pt idx="1072">
                  <c:v>177.65613328275847</c:v>
                </c:pt>
                <c:pt idx="1073">
                  <c:v>177.69010756316607</c:v>
                </c:pt>
                <c:pt idx="1074">
                  <c:v>177.72657311022346</c:v>
                </c:pt>
                <c:pt idx="1075">
                  <c:v>177.75772627235474</c:v>
                </c:pt>
                <c:pt idx="1076">
                  <c:v>177.79454845397711</c:v>
                </c:pt>
                <c:pt idx="1077">
                  <c:v>177.82748738441902</c:v>
                </c:pt>
                <c:pt idx="1078">
                  <c:v>177.85190440800312</c:v>
                </c:pt>
                <c:pt idx="1079">
                  <c:v>177.89337133066539</c:v>
                </c:pt>
                <c:pt idx="1080">
                  <c:v>177.93051550814636</c:v>
                </c:pt>
                <c:pt idx="1081">
                  <c:v>177.95889555627065</c:v>
                </c:pt>
                <c:pt idx="1082">
                  <c:v>177.98173601486531</c:v>
                </c:pt>
                <c:pt idx="1083">
                  <c:v>178.02266962199622</c:v>
                </c:pt>
                <c:pt idx="1084">
                  <c:v>178.06489475151588</c:v>
                </c:pt>
                <c:pt idx="1085">
                  <c:v>178.08908476715555</c:v>
                </c:pt>
                <c:pt idx="1086">
                  <c:v>178.08824625942444</c:v>
                </c:pt>
                <c:pt idx="1087">
                  <c:v>178.10715752454743</c:v>
                </c:pt>
                <c:pt idx="1088">
                  <c:v>178.12711351277753</c:v>
                </c:pt>
                <c:pt idx="1089">
                  <c:v>178.14536261495792</c:v>
                </c:pt>
                <c:pt idx="1090">
                  <c:v>178.16159822871487</c:v>
                </c:pt>
                <c:pt idx="1091">
                  <c:v>178.1751300726371</c:v>
                </c:pt>
                <c:pt idx="1092">
                  <c:v>178.20257079749291</c:v>
                </c:pt>
                <c:pt idx="1093">
                  <c:v>178.23417119915663</c:v>
                </c:pt>
                <c:pt idx="1094">
                  <c:v>178.25870086062275</c:v>
                </c:pt>
                <c:pt idx="1095">
                  <c:v>178.28099505105189</c:v>
                </c:pt>
                <c:pt idx="1096">
                  <c:v>178.31552320053595</c:v>
                </c:pt>
                <c:pt idx="1097">
                  <c:v>178.35267540240537</c:v>
                </c:pt>
                <c:pt idx="1098">
                  <c:v>178.37170576864045</c:v>
                </c:pt>
                <c:pt idx="1099">
                  <c:v>178.38805469053415</c:v>
                </c:pt>
                <c:pt idx="1100">
                  <c:v>178.40832119054895</c:v>
                </c:pt>
                <c:pt idx="1101">
                  <c:v>178.44663201727488</c:v>
                </c:pt>
                <c:pt idx="1102">
                  <c:v>178.48092390333071</c:v>
                </c:pt>
                <c:pt idx="1103">
                  <c:v>178.50509336789577</c:v>
                </c:pt>
                <c:pt idx="1104">
                  <c:v>178.5176641929059</c:v>
                </c:pt>
                <c:pt idx="1105">
                  <c:v>178.53075578836598</c:v>
                </c:pt>
                <c:pt idx="1106">
                  <c:v>178.5438018182461</c:v>
                </c:pt>
                <c:pt idx="1107">
                  <c:v>178.56913024056021</c:v>
                </c:pt>
                <c:pt idx="1108">
                  <c:v>178.59107292813104</c:v>
                </c:pt>
                <c:pt idx="1109">
                  <c:v>178.61742287825973</c:v>
                </c:pt>
                <c:pt idx="1110">
                  <c:v>178.64024624983435</c:v>
                </c:pt>
                <c:pt idx="1111">
                  <c:v>178.65779991716454</c:v>
                </c:pt>
                <c:pt idx="1112">
                  <c:v>178.67409183874486</c:v>
                </c:pt>
                <c:pt idx="1113">
                  <c:v>178.68150276513455</c:v>
                </c:pt>
                <c:pt idx="1114">
                  <c:v>178.67954810719118</c:v>
                </c:pt>
                <c:pt idx="1115">
                  <c:v>178.52787452907688</c:v>
                </c:pt>
                <c:pt idx="1116">
                  <c:v>178.25159995880065</c:v>
                </c:pt>
                <c:pt idx="1117">
                  <c:v>178.01490694039217</c:v>
                </c:pt>
                <c:pt idx="1118">
                  <c:v>177.8089684995519</c:v>
                </c:pt>
                <c:pt idx="1119">
                  <c:v>177.63228685348128</c:v>
                </c:pt>
              </c:numCache>
            </c:numRef>
          </c:yVal>
          <c:smooth val="0"/>
          <c:extLst>
            <c:ext xmlns:c16="http://schemas.microsoft.com/office/drawing/2014/chart" uri="{C3380CC4-5D6E-409C-BE32-E72D297353CC}">
              <c16:uniqueId val="{0000000B-9A9F-4F10-A951-89682F15E0E0}"/>
            </c:ext>
          </c:extLst>
        </c:ser>
        <c:ser>
          <c:idx val="2"/>
          <c:order val="3"/>
          <c:tx>
            <c:v>Exp_2</c:v>
          </c:tx>
          <c:spPr>
            <a:ln w="25400">
              <a:solidFill>
                <a:schemeClr val="tx1"/>
              </a:solidFill>
              <a:prstDash val="dashDot"/>
            </a:ln>
          </c:spPr>
          <c:marker>
            <c:symbol val="none"/>
          </c:marker>
          <c:xVal>
            <c:numRef>
              <c:f>Uniaxial!$E$3:$E$1391</c:f>
              <c:numCache>
                <c:formatCode>0.0000</c:formatCode>
                <c:ptCount val="1389"/>
                <c:pt idx="0">
                  <c:v>-0.14530416187586739</c:v>
                </c:pt>
                <c:pt idx="1">
                  <c:v>-9.4544657743674848E-2</c:v>
                </c:pt>
                <c:pt idx="2">
                  <c:v>-5.2212543188057861E-2</c:v>
                </c:pt>
                <c:pt idx="3">
                  <c:v>-1.1251151292968662E-2</c:v>
                </c:pt>
                <c:pt idx="4">
                  <c:v>3.7256957208283717E-2</c:v>
                </c:pt>
                <c:pt idx="5">
                  <c:v>9.3060786711423787E-2</c:v>
                </c:pt>
                <c:pt idx="6">
                  <c:v>0.14108273507348773</c:v>
                </c:pt>
                <c:pt idx="7">
                  <c:v>0.18501808949170717</c:v>
                </c:pt>
                <c:pt idx="8">
                  <c:v>0.22814202019066862</c:v>
                </c:pt>
                <c:pt idx="9">
                  <c:v>0.27524928351111616</c:v>
                </c:pt>
                <c:pt idx="10">
                  <c:v>0.32263525095915668</c:v>
                </c:pt>
                <c:pt idx="11">
                  <c:v>0.36365645875245778</c:v>
                </c:pt>
                <c:pt idx="12">
                  <c:v>0.4070857226867764</c:v>
                </c:pt>
                <c:pt idx="13">
                  <c:v>0.45066573800350151</c:v>
                </c:pt>
                <c:pt idx="14">
                  <c:v>0.50631158754704764</c:v>
                </c:pt>
                <c:pt idx="15">
                  <c:v>0.55240100197187314</c:v>
                </c:pt>
                <c:pt idx="16">
                  <c:v>0.59216422612191599</c:v>
                </c:pt>
                <c:pt idx="17">
                  <c:v>0.63317826880923833</c:v>
                </c:pt>
                <c:pt idx="18">
                  <c:v>0.67408313705911449</c:v>
                </c:pt>
                <c:pt idx="19">
                  <c:v>0.71516002390886635</c:v>
                </c:pt>
                <c:pt idx="20">
                  <c:v>0.76174877041540545</c:v>
                </c:pt>
                <c:pt idx="21">
                  <c:v>0.81833344927731322</c:v>
                </c:pt>
                <c:pt idx="22">
                  <c:v>0.86284479483541165</c:v>
                </c:pt>
                <c:pt idx="23">
                  <c:v>0.89966566029667316</c:v>
                </c:pt>
                <c:pt idx="24">
                  <c:v>0.93759732582990218</c:v>
                </c:pt>
                <c:pt idx="25">
                  <c:v>0.97612128757634187</c:v>
                </c:pt>
                <c:pt idx="26">
                  <c:v>1.0148644466120145</c:v>
                </c:pt>
                <c:pt idx="27">
                  <c:v>1.0626555268176836</c:v>
                </c:pt>
                <c:pt idx="28">
                  <c:v>1.1036708990346691</c:v>
                </c:pt>
                <c:pt idx="29">
                  <c:v>1.1423312551808364</c:v>
                </c:pt>
                <c:pt idx="30">
                  <c:v>1.180064249779029</c:v>
                </c:pt>
                <c:pt idx="31">
                  <c:v>1.2208713202989596</c:v>
                </c:pt>
                <c:pt idx="32">
                  <c:v>1.2651193008026962</c:v>
                </c:pt>
                <c:pt idx="33">
                  <c:v>1.3056410475747084</c:v>
                </c:pt>
                <c:pt idx="34">
                  <c:v>1.3423761420417561</c:v>
                </c:pt>
                <c:pt idx="35">
                  <c:v>1.3800017126318707</c:v>
                </c:pt>
                <c:pt idx="36">
                  <c:v>1.4168911833438314</c:v>
                </c:pt>
                <c:pt idx="37">
                  <c:v>1.4574342637228912</c:v>
                </c:pt>
                <c:pt idx="38">
                  <c:v>1.512463880605595</c:v>
                </c:pt>
                <c:pt idx="39">
                  <c:v>1.5506555133187063</c:v>
                </c:pt>
                <c:pt idx="40">
                  <c:v>1.5860621468420208</c:v>
                </c:pt>
                <c:pt idx="41">
                  <c:v>1.6194521384674139</c:v>
                </c:pt>
                <c:pt idx="42">
                  <c:v>1.6567329140131162</c:v>
                </c:pt>
                <c:pt idx="43">
                  <c:v>1.6992560575826194</c:v>
                </c:pt>
                <c:pt idx="44">
                  <c:v>1.7376945618722051</c:v>
                </c:pt>
                <c:pt idx="45">
                  <c:v>1.7769590218973641</c:v>
                </c:pt>
                <c:pt idx="46">
                  <c:v>1.8171289590335353</c:v>
                </c:pt>
                <c:pt idx="47">
                  <c:v>1.8588196511720141</c:v>
                </c:pt>
                <c:pt idx="48">
                  <c:v>1.8957639794339174</c:v>
                </c:pt>
                <c:pt idx="49">
                  <c:v>1.9346479801561447</c:v>
                </c:pt>
                <c:pt idx="50">
                  <c:v>1.9794279742993723</c:v>
                </c:pt>
                <c:pt idx="51">
                  <c:v>2.0186354909718238</c:v>
                </c:pt>
                <c:pt idx="52">
                  <c:v>2.0582766042749094</c:v>
                </c:pt>
                <c:pt idx="53">
                  <c:v>2.0991078782468566</c:v>
                </c:pt>
                <c:pt idx="54">
                  <c:v>2.1381682678956175</c:v>
                </c:pt>
                <c:pt idx="55">
                  <c:v>2.1819077350589362</c:v>
                </c:pt>
                <c:pt idx="56">
                  <c:v>2.2203663560985043</c:v>
                </c:pt>
                <c:pt idx="57">
                  <c:v>2.2608029328721657</c:v>
                </c:pt>
                <c:pt idx="58">
                  <c:v>2.2995860596295601</c:v>
                </c:pt>
                <c:pt idx="59">
                  <c:v>2.3506453887645149</c:v>
                </c:pt>
                <c:pt idx="60">
                  <c:v>2.3909756529226414</c:v>
                </c:pt>
                <c:pt idx="61">
                  <c:v>2.4302973829500654</c:v>
                </c:pt>
                <c:pt idx="62">
                  <c:v>2.470871997849001</c:v>
                </c:pt>
                <c:pt idx="63">
                  <c:v>2.5093440513790539</c:v>
                </c:pt>
                <c:pt idx="64">
                  <c:v>2.5463486454906827</c:v>
                </c:pt>
                <c:pt idx="65">
                  <c:v>2.5894084882891772</c:v>
                </c:pt>
                <c:pt idx="66">
                  <c:v>2.6298094467773048</c:v>
                </c:pt>
                <c:pt idx="67">
                  <c:v>2.6760320005543221</c:v>
                </c:pt>
                <c:pt idx="68">
                  <c:v>2.7173388119387165</c:v>
                </c:pt>
                <c:pt idx="69">
                  <c:v>2.7561316025251488</c:v>
                </c:pt>
                <c:pt idx="70">
                  <c:v>2.7955445170521007</c:v>
                </c:pt>
                <c:pt idx="71">
                  <c:v>2.8442764693612936</c:v>
                </c:pt>
                <c:pt idx="72">
                  <c:v>2.8867667541833528</c:v>
                </c:pt>
                <c:pt idx="73">
                  <c:v>2.9276750004805043</c:v>
                </c:pt>
                <c:pt idx="74">
                  <c:v>2.9904509274067905</c:v>
                </c:pt>
                <c:pt idx="75">
                  <c:v>3.0293524209510334</c:v>
                </c:pt>
                <c:pt idx="76">
                  <c:v>3.0425747422036302</c:v>
                </c:pt>
                <c:pt idx="77">
                  <c:v>3.0898698095085941</c:v>
                </c:pt>
                <c:pt idx="78">
                  <c:v>3.1368381166377137</c:v>
                </c:pt>
                <c:pt idx="79">
                  <c:v>3.1768202936836669</c:v>
                </c:pt>
                <c:pt idx="80">
                  <c:v>3.2184128295206862</c:v>
                </c:pt>
                <c:pt idx="81">
                  <c:v>3.2607607748089658</c:v>
                </c:pt>
                <c:pt idx="82">
                  <c:v>3.2935105178779107</c:v>
                </c:pt>
                <c:pt idx="83">
                  <c:v>3.3397520545191886</c:v>
                </c:pt>
                <c:pt idx="84">
                  <c:v>3.3900024712246752</c:v>
                </c:pt>
                <c:pt idx="85">
                  <c:v>3.4388489005857985</c:v>
                </c:pt>
                <c:pt idx="86">
                  <c:v>3.4809843111692791</c:v>
                </c:pt>
                <c:pt idx="87">
                  <c:v>3.5192720885324484</c:v>
                </c:pt>
                <c:pt idx="88">
                  <c:v>3.5561877042787442</c:v>
                </c:pt>
                <c:pt idx="89">
                  <c:v>3.590603559254518</c:v>
                </c:pt>
                <c:pt idx="90">
                  <c:v>3.6361019348829169</c:v>
                </c:pt>
                <c:pt idx="91">
                  <c:v>3.6797990643937726</c:v>
                </c:pt>
                <c:pt idx="92">
                  <c:v>3.722255556334682</c:v>
                </c:pt>
                <c:pt idx="93">
                  <c:v>3.7611815387010594</c:v>
                </c:pt>
                <c:pt idx="94">
                  <c:v>3.7998667277155382</c:v>
                </c:pt>
                <c:pt idx="95">
                  <c:v>3.8471688765117928</c:v>
                </c:pt>
                <c:pt idx="96">
                  <c:v>3.8875388502228456</c:v>
                </c:pt>
                <c:pt idx="97">
                  <c:v>3.9389106227347797</c:v>
                </c:pt>
                <c:pt idx="98">
                  <c:v>3.979738510862322</c:v>
                </c:pt>
                <c:pt idx="99">
                  <c:v>4.0167051148260082</c:v>
                </c:pt>
                <c:pt idx="100">
                  <c:v>4.0576583913886415</c:v>
                </c:pt>
                <c:pt idx="101">
                  <c:v>4.1007355059594879</c:v>
                </c:pt>
                <c:pt idx="102">
                  <c:v>4.1397833989687829</c:v>
                </c:pt>
                <c:pt idx="103">
                  <c:v>4.1848093126615566</c:v>
                </c:pt>
                <c:pt idx="104">
                  <c:v>4.2393547489101469</c:v>
                </c:pt>
                <c:pt idx="105">
                  <c:v>4.2840949258898613</c:v>
                </c:pt>
                <c:pt idx="106">
                  <c:v>4.3243845164792472</c:v>
                </c:pt>
                <c:pt idx="107">
                  <c:v>4.3652810081628646</c:v>
                </c:pt>
                <c:pt idx="108">
                  <c:v>4.4016697905638411</c:v>
                </c:pt>
                <c:pt idx="109">
                  <c:v>4.439448922175214</c:v>
                </c:pt>
                <c:pt idx="110">
                  <c:v>4.4824572078492029</c:v>
                </c:pt>
                <c:pt idx="111">
                  <c:v>4.5342460505647377</c:v>
                </c:pt>
                <c:pt idx="112">
                  <c:v>4.5884379348259072</c:v>
                </c:pt>
                <c:pt idx="113">
                  <c:v>4.6316670981201273</c:v>
                </c:pt>
                <c:pt idx="114">
                  <c:v>4.6722522472640087</c:v>
                </c:pt>
                <c:pt idx="115">
                  <c:v>4.7041613083329281</c:v>
                </c:pt>
                <c:pt idx="116">
                  <c:v>4.7490876285779766</c:v>
                </c:pt>
                <c:pt idx="117">
                  <c:v>4.8015027048977279</c:v>
                </c:pt>
                <c:pt idx="118">
                  <c:v>4.8449121496365954</c:v>
                </c:pt>
                <c:pt idx="119">
                  <c:v>4.8887930708114702</c:v>
                </c:pt>
                <c:pt idx="120">
                  <c:v>4.9275728057443793</c:v>
                </c:pt>
                <c:pt idx="121">
                  <c:v>4.9672373512020398</c:v>
                </c:pt>
                <c:pt idx="122">
                  <c:v>5.0115883753272206</c:v>
                </c:pt>
                <c:pt idx="123">
                  <c:v>5.0519050033300896</c:v>
                </c:pt>
                <c:pt idx="124">
                  <c:v>5.0964714042493897</c:v>
                </c:pt>
                <c:pt idx="125">
                  <c:v>5.1629993688430869</c:v>
                </c:pt>
                <c:pt idx="126">
                  <c:v>5.2032989311637152</c:v>
                </c:pt>
                <c:pt idx="127">
                  <c:v>5.2373225486015622</c:v>
                </c:pt>
                <c:pt idx="128">
                  <c:v>5.2750937703590912</c:v>
                </c:pt>
                <c:pt idx="129">
                  <c:v>5.3280775431650911</c:v>
                </c:pt>
                <c:pt idx="130">
                  <c:v>5.3834466872442421</c:v>
                </c:pt>
                <c:pt idx="131">
                  <c:v>5.4237240267176476</c:v>
                </c:pt>
                <c:pt idx="132">
                  <c:v>5.4622142103309921</c:v>
                </c:pt>
                <c:pt idx="133">
                  <c:v>5.5007356197163499</c:v>
                </c:pt>
                <c:pt idx="134">
                  <c:v>5.5386472747991453</c:v>
                </c:pt>
                <c:pt idx="135">
                  <c:v>5.5852384926971919</c:v>
                </c:pt>
                <c:pt idx="136">
                  <c:v>5.6298120586662259</c:v>
                </c:pt>
                <c:pt idx="137">
                  <c:v>5.6710588664443371</c:v>
                </c:pt>
                <c:pt idx="138">
                  <c:v>5.7159340982021467</c:v>
                </c:pt>
                <c:pt idx="139">
                  <c:v>5.7567665881801551</c:v>
                </c:pt>
                <c:pt idx="140">
                  <c:v>5.7983048020037522</c:v>
                </c:pt>
                <c:pt idx="141">
                  <c:v>5.8450637382498289</c:v>
                </c:pt>
                <c:pt idx="142">
                  <c:v>5.8962719263270458</c:v>
                </c:pt>
                <c:pt idx="143">
                  <c:v>5.9402339194765039</c:v>
                </c:pt>
                <c:pt idx="144">
                  <c:v>5.9820929249591819</c:v>
                </c:pt>
                <c:pt idx="145">
                  <c:v>6.0236213289867164</c:v>
                </c:pt>
                <c:pt idx="146">
                  <c:v>6.0621040755006579</c:v>
                </c:pt>
                <c:pt idx="147">
                  <c:v>6.1035407625529459</c:v>
                </c:pt>
                <c:pt idx="148">
                  <c:v>6.1563910856345503</c:v>
                </c:pt>
                <c:pt idx="149">
                  <c:v>6.2064871545426197</c:v>
                </c:pt>
                <c:pt idx="150">
                  <c:v>6.2492450287467536</c:v>
                </c:pt>
                <c:pt idx="151">
                  <c:v>6.2882493123566707</c:v>
                </c:pt>
                <c:pt idx="152">
                  <c:v>6.323529360892878</c:v>
                </c:pt>
                <c:pt idx="153">
                  <c:v>6.3659629007196914</c:v>
                </c:pt>
                <c:pt idx="154">
                  <c:v>6.4074489028200894</c:v>
                </c:pt>
                <c:pt idx="155">
                  <c:v>6.4515381545647603</c:v>
                </c:pt>
                <c:pt idx="156">
                  <c:v>6.5003595431012124</c:v>
                </c:pt>
                <c:pt idx="157">
                  <c:v>6.552182039776886</c:v>
                </c:pt>
                <c:pt idx="158">
                  <c:v>6.5970575251413344</c:v>
                </c:pt>
                <c:pt idx="159">
                  <c:v>6.6322435255762402</c:v>
                </c:pt>
                <c:pt idx="160">
                  <c:v>6.6684479647103156</c:v>
                </c:pt>
                <c:pt idx="161">
                  <c:v>6.7080512189500041</c:v>
                </c:pt>
                <c:pt idx="162">
                  <c:v>6.7617417441621122</c:v>
                </c:pt>
                <c:pt idx="163">
                  <c:v>6.8123229647597547</c:v>
                </c:pt>
                <c:pt idx="164">
                  <c:v>6.8564252396358789</c:v>
                </c:pt>
                <c:pt idx="165">
                  <c:v>6.8980964672888678</c:v>
                </c:pt>
                <c:pt idx="166">
                  <c:v>6.9346015046597032</c:v>
                </c:pt>
                <c:pt idx="167">
                  <c:v>6.9720496411929336</c:v>
                </c:pt>
                <c:pt idx="168">
                  <c:v>7.0220645730588203</c:v>
                </c:pt>
                <c:pt idx="169">
                  <c:v>7.0746622580787619</c:v>
                </c:pt>
                <c:pt idx="170">
                  <c:v>7.1202313814452847</c:v>
                </c:pt>
                <c:pt idx="171">
                  <c:v>7.162286543981045</c:v>
                </c:pt>
                <c:pt idx="172">
                  <c:v>7.2013752076087867</c:v>
                </c:pt>
                <c:pt idx="173">
                  <c:v>7.2397943414325887</c:v>
                </c:pt>
                <c:pt idx="174">
                  <c:v>7.2858055713751764</c:v>
                </c:pt>
                <c:pt idx="175">
                  <c:v>7.3361354883703589</c:v>
                </c:pt>
                <c:pt idx="176">
                  <c:v>7.3846015536846812</c:v>
                </c:pt>
                <c:pt idx="177">
                  <c:v>7.4294131242943573</c:v>
                </c:pt>
                <c:pt idx="178">
                  <c:v>7.4674306443228478</c:v>
                </c:pt>
                <c:pt idx="179">
                  <c:v>7.505377685072478</c:v>
                </c:pt>
                <c:pt idx="180">
                  <c:v>7.5502580937069146</c:v>
                </c:pt>
                <c:pt idx="181">
                  <c:v>7.5934751036160479</c:v>
                </c:pt>
                <c:pt idx="182">
                  <c:v>7.6359515609418471</c:v>
                </c:pt>
                <c:pt idx="183">
                  <c:v>7.6799954971430155</c:v>
                </c:pt>
                <c:pt idx="184">
                  <c:v>7.7270186106556826</c:v>
                </c:pt>
                <c:pt idx="185">
                  <c:v>7.7714489592741467</c:v>
                </c:pt>
                <c:pt idx="186">
                  <c:v>7.8351546964287309</c:v>
                </c:pt>
                <c:pt idx="187">
                  <c:v>7.8801129901017122</c:v>
                </c:pt>
                <c:pt idx="188">
                  <c:v>7.9163770349014673</c:v>
                </c:pt>
                <c:pt idx="189">
                  <c:v>7.9740200998473894</c:v>
                </c:pt>
                <c:pt idx="190">
                  <c:v>8.0168833915584461</c:v>
                </c:pt>
                <c:pt idx="191">
                  <c:v>8.0483432157182495</c:v>
                </c:pt>
                <c:pt idx="192">
                  <c:v>8.0980096148918559</c:v>
                </c:pt>
                <c:pt idx="193">
                  <c:v>8.1473621764369053</c:v>
                </c:pt>
                <c:pt idx="194">
                  <c:v>8.1876064524529593</c:v>
                </c:pt>
                <c:pt idx="195">
                  <c:v>8.2253455912720721</c:v>
                </c:pt>
                <c:pt idx="196">
                  <c:v>8.2724195780678915</c:v>
                </c:pt>
                <c:pt idx="197">
                  <c:v>8.3217615493235613</c:v>
                </c:pt>
                <c:pt idx="198">
                  <c:v>8.3678839226286694</c:v>
                </c:pt>
                <c:pt idx="199">
                  <c:v>8.412385152116876</c:v>
                </c:pt>
                <c:pt idx="200">
                  <c:v>8.4589081643279709</c:v>
                </c:pt>
                <c:pt idx="201">
                  <c:v>8.505945608174807</c:v>
                </c:pt>
                <c:pt idx="202">
                  <c:v>8.5463743317416245</c:v>
                </c:pt>
                <c:pt idx="203">
                  <c:v>8.5899949356581384</c:v>
                </c:pt>
                <c:pt idx="204">
                  <c:v>8.6380090124151998</c:v>
                </c:pt>
                <c:pt idx="205">
                  <c:v>8.6814430851446396</c:v>
                </c:pt>
                <c:pt idx="206">
                  <c:v>8.7267543303203361</c:v>
                </c:pt>
                <c:pt idx="207">
                  <c:v>8.7688000580295746</c:v>
                </c:pt>
                <c:pt idx="208">
                  <c:v>8.8088552918729075</c:v>
                </c:pt>
                <c:pt idx="209">
                  <c:v>8.8549867361072696</c:v>
                </c:pt>
                <c:pt idx="210">
                  <c:v>8.9008321011944549</c:v>
                </c:pt>
                <c:pt idx="211">
                  <c:v>8.9559460477311035</c:v>
                </c:pt>
                <c:pt idx="212">
                  <c:v>8.9933179234679752</c:v>
                </c:pt>
                <c:pt idx="213">
                  <c:v>9.0338684962318094</c:v>
                </c:pt>
                <c:pt idx="214">
                  <c:v>9.0812512309903557</c:v>
                </c:pt>
                <c:pt idx="215">
                  <c:v>9.1315462844546413</c:v>
                </c:pt>
                <c:pt idx="216">
                  <c:v>9.1791525418104705</c:v>
                </c:pt>
                <c:pt idx="217">
                  <c:v>9.2208701857667936</c:v>
                </c:pt>
                <c:pt idx="218">
                  <c:v>9.2622295244878732</c:v>
                </c:pt>
                <c:pt idx="219">
                  <c:v>9.3018292349477285</c:v>
                </c:pt>
                <c:pt idx="220">
                  <c:v>9.3543088411960174</c:v>
                </c:pt>
                <c:pt idx="221">
                  <c:v>9.4042873913116161</c:v>
                </c:pt>
                <c:pt idx="222">
                  <c:v>9.440859116748932</c:v>
                </c:pt>
                <c:pt idx="223">
                  <c:v>9.4800755675999735</c:v>
                </c:pt>
                <c:pt idx="224">
                  <c:v>9.5261888031158914</c:v>
                </c:pt>
                <c:pt idx="225">
                  <c:v>9.5810166263817376</c:v>
                </c:pt>
                <c:pt idx="226">
                  <c:v>9.6261337114785803</c:v>
                </c:pt>
                <c:pt idx="227">
                  <c:v>9.6682222659289838</c:v>
                </c:pt>
                <c:pt idx="228">
                  <c:v>9.7162107046564756</c:v>
                </c:pt>
                <c:pt idx="229">
                  <c:v>9.7606768670190966</c:v>
                </c:pt>
                <c:pt idx="230">
                  <c:v>9.8019072528342654</c:v>
                </c:pt>
                <c:pt idx="231">
                  <c:v>9.8447998339938323</c:v>
                </c:pt>
                <c:pt idx="232">
                  <c:v>9.8924504381364731</c:v>
                </c:pt>
                <c:pt idx="233">
                  <c:v>9.9388774845560643</c:v>
                </c:pt>
                <c:pt idx="234">
                  <c:v>9.9830794008417154</c:v>
                </c:pt>
                <c:pt idx="235">
                  <c:v>10.028989600345893</c:v>
                </c:pt>
                <c:pt idx="236">
                  <c:v>10.073441187795568</c:v>
                </c:pt>
                <c:pt idx="237">
                  <c:v>10.11812418793523</c:v>
                </c:pt>
                <c:pt idx="238">
                  <c:v>10.166627283775949</c:v>
                </c:pt>
                <c:pt idx="239">
                  <c:v>10.215034116917089</c:v>
                </c:pt>
                <c:pt idx="240">
                  <c:v>10.257105891652429</c:v>
                </c:pt>
                <c:pt idx="241">
                  <c:v>10.303516090746905</c:v>
                </c:pt>
                <c:pt idx="242">
                  <c:v>10.349504298342241</c:v>
                </c:pt>
                <c:pt idx="243">
                  <c:v>10.393406387098951</c:v>
                </c:pt>
                <c:pt idx="244">
                  <c:v>10.433948859944467</c:v>
                </c:pt>
                <c:pt idx="245">
                  <c:v>10.484096509753691</c:v>
                </c:pt>
                <c:pt idx="246">
                  <c:v>10.534458099380714</c:v>
                </c:pt>
                <c:pt idx="247">
                  <c:v>10.57708343294499</c:v>
                </c:pt>
                <c:pt idx="248">
                  <c:v>10.617290885132949</c:v>
                </c:pt>
                <c:pt idx="249">
                  <c:v>10.659233959691903</c:v>
                </c:pt>
                <c:pt idx="250">
                  <c:v>10.715157922473606</c:v>
                </c:pt>
                <c:pt idx="251">
                  <c:v>10.761895081846404</c:v>
                </c:pt>
                <c:pt idx="252">
                  <c:v>10.804971653733668</c:v>
                </c:pt>
                <c:pt idx="253">
                  <c:v>10.844332345870493</c:v>
                </c:pt>
                <c:pt idx="254">
                  <c:v>10.895653639184671</c:v>
                </c:pt>
                <c:pt idx="255">
                  <c:v>10.945844575428422</c:v>
                </c:pt>
                <c:pt idx="256">
                  <c:v>10.981956143938937</c:v>
                </c:pt>
                <c:pt idx="257">
                  <c:v>11.032779466304714</c:v>
                </c:pt>
                <c:pt idx="258">
                  <c:v>11.085022276974522</c:v>
                </c:pt>
                <c:pt idx="259">
                  <c:v>11.126012583065213</c:v>
                </c:pt>
                <c:pt idx="260">
                  <c:v>11.165927452358176</c:v>
                </c:pt>
                <c:pt idx="261">
                  <c:v>11.204939753540385</c:v>
                </c:pt>
                <c:pt idx="262">
                  <c:v>11.252680704145062</c:v>
                </c:pt>
                <c:pt idx="263">
                  <c:v>11.300553598908273</c:v>
                </c:pt>
                <c:pt idx="264">
                  <c:v>11.345133514266916</c:v>
                </c:pt>
                <c:pt idx="265">
                  <c:v>11.387333302321725</c:v>
                </c:pt>
                <c:pt idx="266">
                  <c:v>11.437601193114224</c:v>
                </c:pt>
                <c:pt idx="267">
                  <c:v>11.491836000184382</c:v>
                </c:pt>
                <c:pt idx="268">
                  <c:v>11.540077377806616</c:v>
                </c:pt>
                <c:pt idx="269">
                  <c:v>11.579820715810074</c:v>
                </c:pt>
                <c:pt idx="270">
                  <c:v>11.621227448919116</c:v>
                </c:pt>
                <c:pt idx="271">
                  <c:v>11.668020679967002</c:v>
                </c:pt>
                <c:pt idx="272">
                  <c:v>11.715947633269581</c:v>
                </c:pt>
                <c:pt idx="273">
                  <c:v>11.766188375887468</c:v>
                </c:pt>
                <c:pt idx="274">
                  <c:v>11.806035318587295</c:v>
                </c:pt>
                <c:pt idx="275">
                  <c:v>11.849661044788464</c:v>
                </c:pt>
                <c:pt idx="276">
                  <c:v>11.904009578083004</c:v>
                </c:pt>
                <c:pt idx="277">
                  <c:v>11.954955019134303</c:v>
                </c:pt>
                <c:pt idx="278">
                  <c:v>11.995497435984895</c:v>
                </c:pt>
                <c:pt idx="279">
                  <c:v>12.038428617513365</c:v>
                </c:pt>
                <c:pt idx="280">
                  <c:v>12.079767513384484</c:v>
                </c:pt>
                <c:pt idx="281">
                  <c:v>12.12631743282728</c:v>
                </c:pt>
                <c:pt idx="282">
                  <c:v>12.173619363897492</c:v>
                </c:pt>
                <c:pt idx="283">
                  <c:v>12.220743499324783</c:v>
                </c:pt>
                <c:pt idx="284">
                  <c:v>12.266236433138724</c:v>
                </c:pt>
                <c:pt idx="285">
                  <c:v>12.309863606349126</c:v>
                </c:pt>
                <c:pt idx="286">
                  <c:v>12.357240013520627</c:v>
                </c:pt>
                <c:pt idx="287">
                  <c:v>12.405115742621893</c:v>
                </c:pt>
                <c:pt idx="288">
                  <c:v>12.453159056835334</c:v>
                </c:pt>
                <c:pt idx="289">
                  <c:v>12.500250577725172</c:v>
                </c:pt>
                <c:pt idx="290">
                  <c:v>12.546555176537231</c:v>
                </c:pt>
                <c:pt idx="291">
                  <c:v>12.593480762062358</c:v>
                </c:pt>
                <c:pt idx="292">
                  <c:v>12.639163945768505</c:v>
                </c:pt>
                <c:pt idx="293">
                  <c:v>12.690648320555415</c:v>
                </c:pt>
                <c:pt idx="294">
                  <c:v>12.740684203281671</c:v>
                </c:pt>
                <c:pt idx="295">
                  <c:v>12.783937249443715</c:v>
                </c:pt>
                <c:pt idx="296">
                  <c:v>12.827661659648069</c:v>
                </c:pt>
                <c:pt idx="297">
                  <c:v>12.882824371836085</c:v>
                </c:pt>
                <c:pt idx="298">
                  <c:v>12.933838394593106</c:v>
                </c:pt>
                <c:pt idx="299">
                  <c:v>12.978698316644953</c:v>
                </c:pt>
                <c:pt idx="300">
                  <c:v>13.01756069958423</c:v>
                </c:pt>
                <c:pt idx="301">
                  <c:v>13.059437184799455</c:v>
                </c:pt>
                <c:pt idx="302">
                  <c:v>13.120348668939144</c:v>
                </c:pt>
                <c:pt idx="303">
                  <c:v>13.162591309024778</c:v>
                </c:pt>
                <c:pt idx="304">
                  <c:v>13.204877113419615</c:v>
                </c:pt>
                <c:pt idx="305">
                  <c:v>13.255281629781589</c:v>
                </c:pt>
                <c:pt idx="306">
                  <c:v>13.303942549534161</c:v>
                </c:pt>
                <c:pt idx="307">
                  <c:v>13.350510212101394</c:v>
                </c:pt>
                <c:pt idx="308">
                  <c:v>13.392584236909322</c:v>
                </c:pt>
                <c:pt idx="309">
                  <c:v>13.445422439069436</c:v>
                </c:pt>
                <c:pt idx="310">
                  <c:v>13.495732254069415</c:v>
                </c:pt>
                <c:pt idx="311">
                  <c:v>13.541655296996577</c:v>
                </c:pt>
                <c:pt idx="312">
                  <c:v>13.589597979137016</c:v>
                </c:pt>
                <c:pt idx="313">
                  <c:v>13.631053238144496</c:v>
                </c:pt>
                <c:pt idx="314">
                  <c:v>13.678253867160816</c:v>
                </c:pt>
                <c:pt idx="315">
                  <c:v>13.725038853954233</c:v>
                </c:pt>
                <c:pt idx="316">
                  <c:v>13.769863323984147</c:v>
                </c:pt>
                <c:pt idx="317">
                  <c:v>13.819187313607779</c:v>
                </c:pt>
                <c:pt idx="318">
                  <c:v>13.871461708511065</c:v>
                </c:pt>
                <c:pt idx="319">
                  <c:v>13.920323253135907</c:v>
                </c:pt>
                <c:pt idx="320">
                  <c:v>13.96539780007172</c:v>
                </c:pt>
                <c:pt idx="321">
                  <c:v>14.010272054139968</c:v>
                </c:pt>
                <c:pt idx="322">
                  <c:v>14.061315704299137</c:v>
                </c:pt>
                <c:pt idx="323">
                  <c:v>14.112532576863059</c:v>
                </c:pt>
                <c:pt idx="324">
                  <c:v>14.159234940558854</c:v>
                </c:pt>
                <c:pt idx="325">
                  <c:v>14.203031985897912</c:v>
                </c:pt>
                <c:pt idx="326">
                  <c:v>14.252160230116509</c:v>
                </c:pt>
                <c:pt idx="327">
                  <c:v>14.30089856071656</c:v>
                </c:pt>
                <c:pt idx="328">
                  <c:v>14.345828317489982</c:v>
                </c:pt>
                <c:pt idx="329">
                  <c:v>14.386508466498757</c:v>
                </c:pt>
                <c:pt idx="330">
                  <c:v>14.444333544445978</c:v>
                </c:pt>
                <c:pt idx="331">
                  <c:v>14.49936366091187</c:v>
                </c:pt>
                <c:pt idx="332">
                  <c:v>14.540049736998162</c:v>
                </c:pt>
                <c:pt idx="333">
                  <c:v>14.579393656748357</c:v>
                </c:pt>
                <c:pt idx="334">
                  <c:v>14.635018151879748</c:v>
                </c:pt>
                <c:pt idx="335">
                  <c:v>14.689294575965661</c:v>
                </c:pt>
                <c:pt idx="336">
                  <c:v>14.737019142210649</c:v>
                </c:pt>
                <c:pt idx="337">
                  <c:v>14.781909656948715</c:v>
                </c:pt>
                <c:pt idx="338">
                  <c:v>14.833530038367018</c:v>
                </c:pt>
                <c:pt idx="339">
                  <c:v>14.883771783493247</c:v>
                </c:pt>
                <c:pt idx="340">
                  <c:v>14.926624506905505</c:v>
                </c:pt>
                <c:pt idx="341">
                  <c:v>14.969049407205825</c:v>
                </c:pt>
                <c:pt idx="342">
                  <c:v>15.020128857965396</c:v>
                </c:pt>
                <c:pt idx="343">
                  <c:v>15.068891084263637</c:v>
                </c:pt>
                <c:pt idx="344">
                  <c:v>15.115382442424492</c:v>
                </c:pt>
                <c:pt idx="345">
                  <c:v>15.165909174769759</c:v>
                </c:pt>
                <c:pt idx="346">
                  <c:v>15.214942089264303</c:v>
                </c:pt>
                <c:pt idx="347">
                  <c:v>15.263168339348589</c:v>
                </c:pt>
                <c:pt idx="348">
                  <c:v>15.315750938477411</c:v>
                </c:pt>
                <c:pt idx="349">
                  <c:v>15.364785586435513</c:v>
                </c:pt>
                <c:pt idx="350">
                  <c:v>15.412702481303134</c:v>
                </c:pt>
                <c:pt idx="351">
                  <c:v>15.458978632365815</c:v>
                </c:pt>
                <c:pt idx="352">
                  <c:v>15.506631471973581</c:v>
                </c:pt>
                <c:pt idx="353">
                  <c:v>15.552029025249618</c:v>
                </c:pt>
                <c:pt idx="354">
                  <c:v>15.602915677099414</c:v>
                </c:pt>
                <c:pt idx="355">
                  <c:v>15.657695631382609</c:v>
                </c:pt>
                <c:pt idx="356">
                  <c:v>15.702236889133317</c:v>
                </c:pt>
                <c:pt idx="357">
                  <c:v>15.74845051127539</c:v>
                </c:pt>
                <c:pt idx="358">
                  <c:v>15.796641158738645</c:v>
                </c:pt>
                <c:pt idx="359">
                  <c:v>15.842719769347632</c:v>
                </c:pt>
                <c:pt idx="360">
                  <c:v>15.901544124317033</c:v>
                </c:pt>
                <c:pt idx="361">
                  <c:v>15.959991584880797</c:v>
                </c:pt>
                <c:pt idx="362">
                  <c:v>15.998416232117004</c:v>
                </c:pt>
                <c:pt idx="363">
                  <c:v>16.039093509872263</c:v>
                </c:pt>
                <c:pt idx="364">
                  <c:v>16.096139351519525</c:v>
                </c:pt>
                <c:pt idx="365">
                  <c:v>16.147996236738496</c:v>
                </c:pt>
                <c:pt idx="366">
                  <c:v>16.188768531332357</c:v>
                </c:pt>
                <c:pt idx="367">
                  <c:v>16.236750050138962</c:v>
                </c:pt>
                <c:pt idx="368">
                  <c:v>16.295404598590647</c:v>
                </c:pt>
                <c:pt idx="369">
                  <c:v>16.341398746892935</c:v>
                </c:pt>
                <c:pt idx="370">
                  <c:v>16.397414445442919</c:v>
                </c:pt>
                <c:pt idx="371">
                  <c:v>16.442975308430366</c:v>
                </c:pt>
                <c:pt idx="372">
                  <c:v>16.492051282405725</c:v>
                </c:pt>
                <c:pt idx="373">
                  <c:v>16.538196795202531</c:v>
                </c:pt>
                <c:pt idx="374">
                  <c:v>16.587805947729496</c:v>
                </c:pt>
                <c:pt idx="375">
                  <c:v>16.639655087330571</c:v>
                </c:pt>
                <c:pt idx="376">
                  <c:v>16.690282976427042</c:v>
                </c:pt>
                <c:pt idx="377">
                  <c:v>16.744376122040311</c:v>
                </c:pt>
                <c:pt idx="378">
                  <c:v>16.785455413823517</c:v>
                </c:pt>
                <c:pt idx="379">
                  <c:v>16.830737786387715</c:v>
                </c:pt>
                <c:pt idx="380">
                  <c:v>16.888415722967636</c:v>
                </c:pt>
                <c:pt idx="381">
                  <c:v>16.937408659972075</c:v>
                </c:pt>
                <c:pt idx="382">
                  <c:v>16.986906169474413</c:v>
                </c:pt>
                <c:pt idx="383">
                  <c:v>17.040698803289423</c:v>
                </c:pt>
                <c:pt idx="384">
                  <c:v>17.090005445348041</c:v>
                </c:pt>
                <c:pt idx="385">
                  <c:v>17.134837142703091</c:v>
                </c:pt>
                <c:pt idx="386">
                  <c:v>17.189159176563351</c:v>
                </c:pt>
                <c:pt idx="387">
                  <c:v>17.239323346384474</c:v>
                </c:pt>
                <c:pt idx="388">
                  <c:v>17.285568858009203</c:v>
                </c:pt>
                <c:pt idx="389">
                  <c:v>17.3303825828249</c:v>
                </c:pt>
                <c:pt idx="390">
                  <c:v>17.377767023562097</c:v>
                </c:pt>
                <c:pt idx="391">
                  <c:v>17.426193200200828</c:v>
                </c:pt>
                <c:pt idx="392">
                  <c:v>17.482215765669917</c:v>
                </c:pt>
                <c:pt idx="393">
                  <c:v>17.533419582116874</c:v>
                </c:pt>
                <c:pt idx="394">
                  <c:v>17.579272472355683</c:v>
                </c:pt>
                <c:pt idx="395">
                  <c:v>17.640088521575812</c:v>
                </c:pt>
                <c:pt idx="396">
                  <c:v>17.684755748014652</c:v>
                </c:pt>
                <c:pt idx="397">
                  <c:v>17.727509400980026</c:v>
                </c:pt>
                <c:pt idx="398">
                  <c:v>17.781634488223776</c:v>
                </c:pt>
                <c:pt idx="399">
                  <c:v>17.839127840196536</c:v>
                </c:pt>
                <c:pt idx="400">
                  <c:v>17.891580524256739</c:v>
                </c:pt>
                <c:pt idx="401">
                  <c:v>17.934427111404727</c:v>
                </c:pt>
                <c:pt idx="402">
                  <c:v>17.978663810623726</c:v>
                </c:pt>
                <c:pt idx="403">
                  <c:v>18.033236572547601</c:v>
                </c:pt>
                <c:pt idx="404">
                  <c:v>18.091737576917883</c:v>
                </c:pt>
                <c:pt idx="405">
                  <c:v>18.137638979698817</c:v>
                </c:pt>
                <c:pt idx="406">
                  <c:v>18.18136340572195</c:v>
                </c:pt>
                <c:pt idx="407">
                  <c:v>18.247376598792762</c:v>
                </c:pt>
                <c:pt idx="408">
                  <c:v>18.295245835457493</c:v>
                </c:pt>
                <c:pt idx="409">
                  <c:v>18.34096778525285</c:v>
                </c:pt>
                <c:pt idx="410">
                  <c:v>18.383659419965849</c:v>
                </c:pt>
                <c:pt idx="411">
                  <c:v>18.435002938157655</c:v>
                </c:pt>
                <c:pt idx="412">
                  <c:v>18.494644252465378</c:v>
                </c:pt>
                <c:pt idx="413">
                  <c:v>18.542188459551085</c:v>
                </c:pt>
                <c:pt idx="414">
                  <c:v>18.589756699354858</c:v>
                </c:pt>
                <c:pt idx="415">
                  <c:v>18.638505857822462</c:v>
                </c:pt>
                <c:pt idx="416">
                  <c:v>18.691796407509962</c:v>
                </c:pt>
                <c:pt idx="417">
                  <c:v>18.737824167920088</c:v>
                </c:pt>
                <c:pt idx="418">
                  <c:v>18.792334380184283</c:v>
                </c:pt>
                <c:pt idx="419">
                  <c:v>18.846369507943646</c:v>
                </c:pt>
                <c:pt idx="420">
                  <c:v>18.899191704953822</c:v>
                </c:pt>
                <c:pt idx="421">
                  <c:v>18.945292061062812</c:v>
                </c:pt>
                <c:pt idx="422">
                  <c:v>18.98879759147848</c:v>
                </c:pt>
                <c:pt idx="423">
                  <c:v>19.0402007511858</c:v>
                </c:pt>
                <c:pt idx="424">
                  <c:v>19.090654522312974</c:v>
                </c:pt>
                <c:pt idx="425">
                  <c:v>19.145037226979571</c:v>
                </c:pt>
                <c:pt idx="426">
                  <c:v>19.196603481838348</c:v>
                </c:pt>
                <c:pt idx="427">
                  <c:v>19.251470484181251</c:v>
                </c:pt>
                <c:pt idx="428">
                  <c:v>19.301079356655745</c:v>
                </c:pt>
                <c:pt idx="429">
                  <c:v>19.354057282883417</c:v>
                </c:pt>
                <c:pt idx="430">
                  <c:v>19.402614380030379</c:v>
                </c:pt>
                <c:pt idx="431">
                  <c:v>19.447564357824518</c:v>
                </c:pt>
                <c:pt idx="432">
                  <c:v>19.495646063681388</c:v>
                </c:pt>
                <c:pt idx="433">
                  <c:v>19.544381481817855</c:v>
                </c:pt>
                <c:pt idx="434">
                  <c:v>19.600789041502125</c:v>
                </c:pt>
                <c:pt idx="435">
                  <c:v>19.661945399285337</c:v>
                </c:pt>
                <c:pt idx="436">
                  <c:v>19.714525563207779</c:v>
                </c:pt>
                <c:pt idx="437">
                  <c:v>19.756537875560138</c:v>
                </c:pt>
                <c:pt idx="438">
                  <c:v>19.803972284345676</c:v>
                </c:pt>
                <c:pt idx="439">
                  <c:v>19.854517786647634</c:v>
                </c:pt>
                <c:pt idx="440">
                  <c:v>19.901091115890896</c:v>
                </c:pt>
                <c:pt idx="441">
                  <c:v>19.957200779917017</c:v>
                </c:pt>
                <c:pt idx="442">
                  <c:v>20.010407639720029</c:v>
                </c:pt>
                <c:pt idx="443">
                  <c:v>20.056822146557401</c:v>
                </c:pt>
                <c:pt idx="444">
                  <c:v>20.111965413482864</c:v>
                </c:pt>
                <c:pt idx="445">
                  <c:v>20.1667235226498</c:v>
                </c:pt>
                <c:pt idx="446">
                  <c:v>20.213709927188852</c:v>
                </c:pt>
                <c:pt idx="447">
                  <c:v>20.264684163238467</c:v>
                </c:pt>
                <c:pt idx="448">
                  <c:v>20.317349486009405</c:v>
                </c:pt>
                <c:pt idx="449">
                  <c:v>20.375279806009488</c:v>
                </c:pt>
                <c:pt idx="450">
                  <c:v>20.425055589442749</c:v>
                </c:pt>
                <c:pt idx="451">
                  <c:v>20.469592090777958</c:v>
                </c:pt>
                <c:pt idx="452">
                  <c:v>20.518385764004687</c:v>
                </c:pt>
                <c:pt idx="453">
                  <c:v>20.569486188574572</c:v>
                </c:pt>
                <c:pt idx="454">
                  <c:v>20.622289968041976</c:v>
                </c:pt>
                <c:pt idx="455">
                  <c:v>20.670403651342379</c:v>
                </c:pt>
                <c:pt idx="456">
                  <c:v>20.721552931807462</c:v>
                </c:pt>
                <c:pt idx="457">
                  <c:v>20.771560049421595</c:v>
                </c:pt>
                <c:pt idx="458">
                  <c:v>20.824302047505928</c:v>
                </c:pt>
                <c:pt idx="459">
                  <c:v>20.874753812660252</c:v>
                </c:pt>
                <c:pt idx="460">
                  <c:v>20.923939800890391</c:v>
                </c:pt>
                <c:pt idx="461">
                  <c:v>20.970309056139332</c:v>
                </c:pt>
                <c:pt idx="462">
                  <c:v>21.022561557149988</c:v>
                </c:pt>
                <c:pt idx="463">
                  <c:v>21.0732356101161</c:v>
                </c:pt>
                <c:pt idx="464">
                  <c:v>21.128935102706361</c:v>
                </c:pt>
                <c:pt idx="465">
                  <c:v>21.186345428343603</c:v>
                </c:pt>
                <c:pt idx="466">
                  <c:v>21.238982564999596</c:v>
                </c:pt>
                <c:pt idx="467">
                  <c:v>21.285558260811221</c:v>
                </c:pt>
                <c:pt idx="468">
                  <c:v>21.32976246516013</c:v>
                </c:pt>
                <c:pt idx="469">
                  <c:v>21.382383545408214</c:v>
                </c:pt>
                <c:pt idx="470">
                  <c:v>21.43899762539673</c:v>
                </c:pt>
                <c:pt idx="471">
                  <c:v>21.48848696537317</c:v>
                </c:pt>
                <c:pt idx="472">
                  <c:v>21.534451073910617</c:v>
                </c:pt>
                <c:pt idx="473">
                  <c:v>21.58560915271191</c:v>
                </c:pt>
                <c:pt idx="474">
                  <c:v>21.640739740152721</c:v>
                </c:pt>
                <c:pt idx="475">
                  <c:v>21.69171331372111</c:v>
                </c:pt>
                <c:pt idx="476">
                  <c:v>21.740015619993059</c:v>
                </c:pt>
                <c:pt idx="477">
                  <c:v>21.792817873280217</c:v>
                </c:pt>
                <c:pt idx="478">
                  <c:v>21.847696531224692</c:v>
                </c:pt>
                <c:pt idx="479">
                  <c:v>21.895571535157274</c:v>
                </c:pt>
                <c:pt idx="480">
                  <c:v>21.944922676155322</c:v>
                </c:pt>
                <c:pt idx="481">
                  <c:v>21.997006730353121</c:v>
                </c:pt>
                <c:pt idx="482">
                  <c:v>22.048046839410638</c:v>
                </c:pt>
                <c:pt idx="483">
                  <c:v>22.099770182305669</c:v>
                </c:pt>
                <c:pt idx="484">
                  <c:v>22.149359628048838</c:v>
                </c:pt>
                <c:pt idx="485">
                  <c:v>22.198343400004504</c:v>
                </c:pt>
                <c:pt idx="486">
                  <c:v>22.250110046844565</c:v>
                </c:pt>
                <c:pt idx="487">
                  <c:v>22.307390444045765</c:v>
                </c:pt>
                <c:pt idx="488">
                  <c:v>22.358059547108436</c:v>
                </c:pt>
                <c:pt idx="489">
                  <c:v>22.404176633573744</c:v>
                </c:pt>
                <c:pt idx="490">
                  <c:v>22.45544994553314</c:v>
                </c:pt>
                <c:pt idx="491">
                  <c:v>22.508331817324557</c:v>
                </c:pt>
                <c:pt idx="492">
                  <c:v>22.560279943975942</c:v>
                </c:pt>
                <c:pt idx="493">
                  <c:v>22.610612239701858</c:v>
                </c:pt>
                <c:pt idx="494">
                  <c:v>22.664138635073861</c:v>
                </c:pt>
                <c:pt idx="495">
                  <c:v>22.716799809982511</c:v>
                </c:pt>
                <c:pt idx="496">
                  <c:v>22.764998704365844</c:v>
                </c:pt>
                <c:pt idx="497">
                  <c:v>22.816406574179158</c:v>
                </c:pt>
                <c:pt idx="498">
                  <c:v>22.865083782483651</c:v>
                </c:pt>
                <c:pt idx="499">
                  <c:v>22.920147988777071</c:v>
                </c:pt>
                <c:pt idx="500">
                  <c:v>22.97209598445987</c:v>
                </c:pt>
                <c:pt idx="501">
                  <c:v>23.02191304991042</c:v>
                </c:pt>
                <c:pt idx="502">
                  <c:v>23.07048574321648</c:v>
                </c:pt>
                <c:pt idx="503">
                  <c:v>23.121295776246829</c:v>
                </c:pt>
                <c:pt idx="504">
                  <c:v>23.171410261159391</c:v>
                </c:pt>
                <c:pt idx="505">
                  <c:v>23.223994752245488</c:v>
                </c:pt>
                <c:pt idx="506">
                  <c:v>23.281225418240723</c:v>
                </c:pt>
                <c:pt idx="507">
                  <c:v>23.330881282884402</c:v>
                </c:pt>
                <c:pt idx="508">
                  <c:v>23.386838999138462</c:v>
                </c:pt>
                <c:pt idx="509">
                  <c:v>23.426232077132774</c:v>
                </c:pt>
                <c:pt idx="510">
                  <c:v>23.480833335160355</c:v>
                </c:pt>
                <c:pt idx="511">
                  <c:v>23.530780888594567</c:v>
                </c:pt>
                <c:pt idx="512">
                  <c:v>23.59174634882492</c:v>
                </c:pt>
                <c:pt idx="513">
                  <c:v>23.641464890393056</c:v>
                </c:pt>
                <c:pt idx="514">
                  <c:v>23.681661121010425</c:v>
                </c:pt>
                <c:pt idx="515">
                  <c:v>23.740875340814455</c:v>
                </c:pt>
                <c:pt idx="516">
                  <c:v>23.797885755326934</c:v>
                </c:pt>
                <c:pt idx="517">
                  <c:v>23.842225041002873</c:v>
                </c:pt>
                <c:pt idx="518">
                  <c:v>23.890699708101216</c:v>
                </c:pt>
                <c:pt idx="519">
                  <c:v>23.942014122542464</c:v>
                </c:pt>
                <c:pt idx="520">
                  <c:v>23.997102887174371</c:v>
                </c:pt>
                <c:pt idx="521">
                  <c:v>24.046228493939946</c:v>
                </c:pt>
                <c:pt idx="522">
                  <c:v>24.09337501331861</c:v>
                </c:pt>
                <c:pt idx="523">
                  <c:v>24.146141109335833</c:v>
                </c:pt>
                <c:pt idx="524">
                  <c:v>24.196910121347496</c:v>
                </c:pt>
                <c:pt idx="525">
                  <c:v>24.249224831849101</c:v>
                </c:pt>
                <c:pt idx="526">
                  <c:v>24.300027493098156</c:v>
                </c:pt>
                <c:pt idx="527">
                  <c:v>24.349734974314892</c:v>
                </c:pt>
                <c:pt idx="528">
                  <c:v>24.396914346930963</c:v>
                </c:pt>
                <c:pt idx="529">
                  <c:v>24.453814346903169</c:v>
                </c:pt>
                <c:pt idx="530">
                  <c:v>24.506648320074916</c:v>
                </c:pt>
                <c:pt idx="531">
                  <c:v>24.557984293499981</c:v>
                </c:pt>
                <c:pt idx="532">
                  <c:v>24.609191735024446</c:v>
                </c:pt>
                <c:pt idx="533">
                  <c:v>24.665586481182107</c:v>
                </c:pt>
                <c:pt idx="534">
                  <c:v>24.720344916595007</c:v>
                </c:pt>
                <c:pt idx="535">
                  <c:v>24.771478080840691</c:v>
                </c:pt>
                <c:pt idx="536">
                  <c:v>24.816143804906876</c:v>
                </c:pt>
                <c:pt idx="537">
                  <c:v>24.862913671710022</c:v>
                </c:pt>
                <c:pt idx="538">
                  <c:v>24.918614530731112</c:v>
                </c:pt>
                <c:pt idx="539">
                  <c:v>24.980862807981509</c:v>
                </c:pt>
                <c:pt idx="540">
                  <c:v>25.033862348082209</c:v>
                </c:pt>
                <c:pt idx="541">
                  <c:v>25.077578466521892</c:v>
                </c:pt>
                <c:pt idx="542">
                  <c:v>25.124440740579658</c:v>
                </c:pt>
                <c:pt idx="543">
                  <c:v>25.186426990943044</c:v>
                </c:pt>
                <c:pt idx="544">
                  <c:v>25.236580941643446</c:v>
                </c:pt>
                <c:pt idx="545">
                  <c:v>25.286537398121862</c:v>
                </c:pt>
                <c:pt idx="546">
                  <c:v>25.336083416506657</c:v>
                </c:pt>
                <c:pt idx="547">
                  <c:v>25.388405119596396</c:v>
                </c:pt>
                <c:pt idx="548">
                  <c:v>25.437982131319348</c:v>
                </c:pt>
                <c:pt idx="549">
                  <c:v>25.489020480482807</c:v>
                </c:pt>
                <c:pt idx="550">
                  <c:v>25.54510791921992</c:v>
                </c:pt>
                <c:pt idx="551">
                  <c:v>25.601498982306701</c:v>
                </c:pt>
                <c:pt idx="552">
                  <c:v>25.654640514768523</c:v>
                </c:pt>
                <c:pt idx="553">
                  <c:v>25.695191104108574</c:v>
                </c:pt>
                <c:pt idx="554">
                  <c:v>25.744414730110382</c:v>
                </c:pt>
                <c:pt idx="555">
                  <c:v>25.799935729303279</c:v>
                </c:pt>
                <c:pt idx="556">
                  <c:v>25.855560534433387</c:v>
                </c:pt>
                <c:pt idx="557">
                  <c:v>25.910553965280027</c:v>
                </c:pt>
                <c:pt idx="558">
                  <c:v>25.952378464604529</c:v>
                </c:pt>
                <c:pt idx="559">
                  <c:v>26.011093021987534</c:v>
                </c:pt>
                <c:pt idx="560">
                  <c:v>26.064927148637377</c:v>
                </c:pt>
                <c:pt idx="561">
                  <c:v>26.104927886105781</c:v>
                </c:pt>
                <c:pt idx="562">
                  <c:v>26.164629997916006</c:v>
                </c:pt>
                <c:pt idx="563">
                  <c:v>26.225193312884219</c:v>
                </c:pt>
                <c:pt idx="564">
                  <c:v>26.272193158922249</c:v>
                </c:pt>
                <c:pt idx="565">
                  <c:v>26.323900671480832</c:v>
                </c:pt>
                <c:pt idx="566">
                  <c:v>26.381719298022272</c:v>
                </c:pt>
                <c:pt idx="567">
                  <c:v>26.4351462336042</c:v>
                </c:pt>
                <c:pt idx="568">
                  <c:v>26.477420282233425</c:v>
                </c:pt>
                <c:pt idx="569">
                  <c:v>26.529690001946246</c:v>
                </c:pt>
                <c:pt idx="570">
                  <c:v>26.589586453505568</c:v>
                </c:pt>
                <c:pt idx="571">
                  <c:v>26.636471621990793</c:v>
                </c:pt>
                <c:pt idx="572">
                  <c:v>26.687752003780719</c:v>
                </c:pt>
                <c:pt idx="573">
                  <c:v>26.741803892265782</c:v>
                </c:pt>
                <c:pt idx="574">
                  <c:v>26.797584118327613</c:v>
                </c:pt>
                <c:pt idx="575">
                  <c:v>26.849564691018944</c:v>
                </c:pt>
                <c:pt idx="576">
                  <c:v>26.896906195145984</c:v>
                </c:pt>
                <c:pt idx="577">
                  <c:v>26.945608272463513</c:v>
                </c:pt>
                <c:pt idx="578">
                  <c:v>27.003444313281555</c:v>
                </c:pt>
                <c:pt idx="579">
                  <c:v>27.056939802199622</c:v>
                </c:pt>
                <c:pt idx="580">
                  <c:v>27.106602469470626</c:v>
                </c:pt>
                <c:pt idx="581">
                  <c:v>27.153576527842567</c:v>
                </c:pt>
                <c:pt idx="582">
                  <c:v>27.207309187822663</c:v>
                </c:pt>
                <c:pt idx="583">
                  <c:v>27.259923885231924</c:v>
                </c:pt>
                <c:pt idx="584">
                  <c:v>27.313484514109426</c:v>
                </c:pt>
                <c:pt idx="585">
                  <c:v>27.367268186920864</c:v>
                </c:pt>
                <c:pt idx="586">
                  <c:v>27.420938492264209</c:v>
                </c:pt>
                <c:pt idx="587">
                  <c:v>27.467937352701764</c:v>
                </c:pt>
                <c:pt idx="588">
                  <c:v>27.524536040352547</c:v>
                </c:pt>
                <c:pt idx="589">
                  <c:v>27.580954123050923</c:v>
                </c:pt>
                <c:pt idx="590">
                  <c:v>27.634756821775262</c:v>
                </c:pt>
                <c:pt idx="591">
                  <c:v>27.685036980478113</c:v>
                </c:pt>
                <c:pt idx="592">
                  <c:v>27.733448498841952</c:v>
                </c:pt>
                <c:pt idx="593">
                  <c:v>27.781231320095049</c:v>
                </c:pt>
                <c:pt idx="594">
                  <c:v>27.836988121033162</c:v>
                </c:pt>
                <c:pt idx="595">
                  <c:v>27.886563546369693</c:v>
                </c:pt>
                <c:pt idx="596">
                  <c:v>27.939581192070314</c:v>
                </c:pt>
                <c:pt idx="597">
                  <c:v>27.99466357734369</c:v>
                </c:pt>
                <c:pt idx="598">
                  <c:v>28.050432511922796</c:v>
                </c:pt>
                <c:pt idx="599">
                  <c:v>28.101566870537614</c:v>
                </c:pt>
                <c:pt idx="600">
                  <c:v>28.152785703419873</c:v>
                </c:pt>
                <c:pt idx="601">
                  <c:v>28.206786909462149</c:v>
                </c:pt>
                <c:pt idx="602">
                  <c:v>28.262221078168963</c:v>
                </c:pt>
                <c:pt idx="603">
                  <c:v>28.308497986971851</c:v>
                </c:pt>
                <c:pt idx="604">
                  <c:v>28.35982661730857</c:v>
                </c:pt>
                <c:pt idx="605">
                  <c:v>28.410670555029334</c:v>
                </c:pt>
                <c:pt idx="606">
                  <c:v>28.464745745650333</c:v>
                </c:pt>
                <c:pt idx="607">
                  <c:v>28.519814745941208</c:v>
                </c:pt>
                <c:pt idx="608">
                  <c:v>28.569620903574691</c:v>
                </c:pt>
                <c:pt idx="609">
                  <c:v>28.616915516837633</c:v>
                </c:pt>
                <c:pt idx="610">
                  <c:v>28.673469713957733</c:v>
                </c:pt>
                <c:pt idx="611">
                  <c:v>28.730448510745223</c:v>
                </c:pt>
                <c:pt idx="612">
                  <c:v>28.782281887211148</c:v>
                </c:pt>
                <c:pt idx="613">
                  <c:v>28.836483035532162</c:v>
                </c:pt>
                <c:pt idx="614">
                  <c:v>28.891941143827491</c:v>
                </c:pt>
                <c:pt idx="615">
                  <c:v>28.945394925152382</c:v>
                </c:pt>
                <c:pt idx="616">
                  <c:v>28.993781242435194</c:v>
                </c:pt>
                <c:pt idx="617">
                  <c:v>29.04467942877563</c:v>
                </c:pt>
                <c:pt idx="618">
                  <c:v>29.098450197029003</c:v>
                </c:pt>
                <c:pt idx="619">
                  <c:v>29.151351562508925</c:v>
                </c:pt>
                <c:pt idx="620">
                  <c:v>29.205733732251797</c:v>
                </c:pt>
                <c:pt idx="621">
                  <c:v>29.260418977633137</c:v>
                </c:pt>
                <c:pt idx="622">
                  <c:v>29.309166624581241</c:v>
                </c:pt>
                <c:pt idx="623">
                  <c:v>29.360703084268</c:v>
                </c:pt>
                <c:pt idx="624">
                  <c:v>29.41641237380874</c:v>
                </c:pt>
                <c:pt idx="625">
                  <c:v>29.457718908801649</c:v>
                </c:pt>
                <c:pt idx="626">
                  <c:v>29.516545864584028</c:v>
                </c:pt>
                <c:pt idx="627">
                  <c:v>29.571732642604811</c:v>
                </c:pt>
                <c:pt idx="628">
                  <c:v>29.618570813016742</c:v>
                </c:pt>
                <c:pt idx="629">
                  <c:v>29.673891845041634</c:v>
                </c:pt>
                <c:pt idx="630">
                  <c:v>29.731890655917983</c:v>
                </c:pt>
                <c:pt idx="631">
                  <c:v>29.777317958360211</c:v>
                </c:pt>
                <c:pt idx="632">
                  <c:v>29.828006772760311</c:v>
                </c:pt>
                <c:pt idx="633">
                  <c:v>29.881436950574681</c:v>
                </c:pt>
                <c:pt idx="634">
                  <c:v>29.934985214931036</c:v>
                </c:pt>
                <c:pt idx="635">
                  <c:v>29.985409920710325</c:v>
                </c:pt>
                <c:pt idx="636">
                  <c:v>30.040452622188422</c:v>
                </c:pt>
                <c:pt idx="637">
                  <c:v>30.09669744870569</c:v>
                </c:pt>
                <c:pt idx="638">
                  <c:v>30.148957796913983</c:v>
                </c:pt>
                <c:pt idx="639">
                  <c:v>30.19868223209815</c:v>
                </c:pt>
                <c:pt idx="640">
                  <c:v>30.250366522794206</c:v>
                </c:pt>
                <c:pt idx="641">
                  <c:v>30.301948061928265</c:v>
                </c:pt>
                <c:pt idx="642">
                  <c:v>30.355515033237314</c:v>
                </c:pt>
                <c:pt idx="643">
                  <c:v>30.406993349071492</c:v>
                </c:pt>
                <c:pt idx="644">
                  <c:v>30.458309568519933</c:v>
                </c:pt>
                <c:pt idx="645">
                  <c:v>30.510460900526596</c:v>
                </c:pt>
                <c:pt idx="646">
                  <c:v>30.567664119925702</c:v>
                </c:pt>
                <c:pt idx="647">
                  <c:v>30.622349110498035</c:v>
                </c:pt>
                <c:pt idx="648">
                  <c:v>30.677940237869418</c:v>
                </c:pt>
                <c:pt idx="649">
                  <c:v>30.726313954629372</c:v>
                </c:pt>
                <c:pt idx="650">
                  <c:v>30.781034977371672</c:v>
                </c:pt>
                <c:pt idx="651">
                  <c:v>30.84007572118956</c:v>
                </c:pt>
                <c:pt idx="652">
                  <c:v>30.890729188661485</c:v>
                </c:pt>
                <c:pt idx="653">
                  <c:v>30.93977951190594</c:v>
                </c:pt>
                <c:pt idx="654">
                  <c:v>30.988153884748218</c:v>
                </c:pt>
                <c:pt idx="655">
                  <c:v>31.043518300492309</c:v>
                </c:pt>
                <c:pt idx="656">
                  <c:v>31.097662683528942</c:v>
                </c:pt>
                <c:pt idx="657">
                  <c:v>31.150819022636846</c:v>
                </c:pt>
                <c:pt idx="658">
                  <c:v>31.206980980986874</c:v>
                </c:pt>
                <c:pt idx="659">
                  <c:v>31.255637458750673</c:v>
                </c:pt>
                <c:pt idx="660">
                  <c:v>31.304263202495477</c:v>
                </c:pt>
                <c:pt idx="661">
                  <c:v>31.362016943301235</c:v>
                </c:pt>
                <c:pt idx="662">
                  <c:v>31.409791920887809</c:v>
                </c:pt>
                <c:pt idx="663">
                  <c:v>31.465927048082008</c:v>
                </c:pt>
                <c:pt idx="664">
                  <c:v>31.514959950221126</c:v>
                </c:pt>
                <c:pt idx="665">
                  <c:v>31.577443131606646</c:v>
                </c:pt>
                <c:pt idx="666">
                  <c:v>31.624416483652404</c:v>
                </c:pt>
                <c:pt idx="667">
                  <c:v>31.680997938900433</c:v>
                </c:pt>
                <c:pt idx="668">
                  <c:v>31.739218606621677</c:v>
                </c:pt>
                <c:pt idx="669">
                  <c:v>31.781811573116229</c:v>
                </c:pt>
                <c:pt idx="670">
                  <c:v>31.839917122689382</c:v>
                </c:pt>
                <c:pt idx="671">
                  <c:v>31.901406684234829</c:v>
                </c:pt>
                <c:pt idx="672">
                  <c:v>31.945915726413087</c:v>
                </c:pt>
                <c:pt idx="673">
                  <c:v>31.995508099306484</c:v>
                </c:pt>
                <c:pt idx="674">
                  <c:v>32.050237758645444</c:v>
                </c:pt>
                <c:pt idx="675">
                  <c:v>32.105140441113782</c:v>
                </c:pt>
                <c:pt idx="676">
                  <c:v>32.158306540964176</c:v>
                </c:pt>
                <c:pt idx="677">
                  <c:v>32.2072819556657</c:v>
                </c:pt>
                <c:pt idx="678">
                  <c:v>32.265116631546206</c:v>
                </c:pt>
                <c:pt idx="679">
                  <c:v>32.314720865126226</c:v>
                </c:pt>
                <c:pt idx="680">
                  <c:v>32.366777428998958</c:v>
                </c:pt>
                <c:pt idx="681">
                  <c:v>32.416729490156989</c:v>
                </c:pt>
                <c:pt idx="682">
                  <c:v>32.468552349020094</c:v>
                </c:pt>
                <c:pt idx="683">
                  <c:v>32.529537543630198</c:v>
                </c:pt>
                <c:pt idx="684">
                  <c:v>32.575088106644181</c:v>
                </c:pt>
                <c:pt idx="685">
                  <c:v>32.630124884093753</c:v>
                </c:pt>
                <c:pt idx="686">
                  <c:v>32.685500925543806</c:v>
                </c:pt>
                <c:pt idx="687">
                  <c:v>32.742623027718956</c:v>
                </c:pt>
                <c:pt idx="688">
                  <c:v>32.791403949524707</c:v>
                </c:pt>
                <c:pt idx="689">
                  <c:v>32.843698086978343</c:v>
                </c:pt>
                <c:pt idx="690">
                  <c:v>32.898410272032642</c:v>
                </c:pt>
                <c:pt idx="691">
                  <c:v>32.957247880564978</c:v>
                </c:pt>
                <c:pt idx="692">
                  <c:v>33.005382990539161</c:v>
                </c:pt>
                <c:pt idx="693">
                  <c:v>33.059465731714369</c:v>
                </c:pt>
                <c:pt idx="694">
                  <c:v>33.113863250780817</c:v>
                </c:pt>
                <c:pt idx="695">
                  <c:v>33.162447116449094</c:v>
                </c:pt>
                <c:pt idx="696">
                  <c:v>33.213323478017919</c:v>
                </c:pt>
                <c:pt idx="697">
                  <c:v>33.267621471038844</c:v>
                </c:pt>
                <c:pt idx="698">
                  <c:v>33.321037594222695</c:v>
                </c:pt>
                <c:pt idx="699">
                  <c:v>33.375460485876658</c:v>
                </c:pt>
                <c:pt idx="700">
                  <c:v>33.428832845214586</c:v>
                </c:pt>
                <c:pt idx="701">
                  <c:v>33.480121590196362</c:v>
                </c:pt>
                <c:pt idx="702">
                  <c:v>33.529673944276489</c:v>
                </c:pt>
                <c:pt idx="703">
                  <c:v>33.586098520508536</c:v>
                </c:pt>
                <c:pt idx="704">
                  <c:v>33.635577642269894</c:v>
                </c:pt>
                <c:pt idx="705">
                  <c:v>33.688086343406958</c:v>
                </c:pt>
                <c:pt idx="706">
                  <c:v>33.744689438715</c:v>
                </c:pt>
                <c:pt idx="707">
                  <c:v>33.803008325265985</c:v>
                </c:pt>
                <c:pt idx="708">
                  <c:v>33.850948395990578</c:v>
                </c:pt>
                <c:pt idx="709">
                  <c:v>33.905476197794385</c:v>
                </c:pt>
                <c:pt idx="710">
                  <c:v>33.954386688180939</c:v>
                </c:pt>
                <c:pt idx="711">
                  <c:v>34.009788454938075</c:v>
                </c:pt>
                <c:pt idx="712">
                  <c:v>34.059859133028112</c:v>
                </c:pt>
                <c:pt idx="713">
                  <c:v>34.112210612696465</c:v>
                </c:pt>
                <c:pt idx="714">
                  <c:v>34.171529350583839</c:v>
                </c:pt>
                <c:pt idx="715">
                  <c:v>34.223670850878449</c:v>
                </c:pt>
                <c:pt idx="716">
                  <c:v>34.275896772397985</c:v>
                </c:pt>
                <c:pt idx="717">
                  <c:v>34.327972705871872</c:v>
                </c:pt>
                <c:pt idx="718">
                  <c:v>34.382435870275373</c:v>
                </c:pt>
                <c:pt idx="719">
                  <c:v>34.429525284049028</c:v>
                </c:pt>
                <c:pt idx="720">
                  <c:v>34.488562791989459</c:v>
                </c:pt>
                <c:pt idx="721">
                  <c:v>34.542486669109046</c:v>
                </c:pt>
                <c:pt idx="722">
                  <c:v>34.595244670518795</c:v>
                </c:pt>
                <c:pt idx="723">
                  <c:v>34.644742042473908</c:v>
                </c:pt>
                <c:pt idx="724">
                  <c:v>34.70001169156081</c:v>
                </c:pt>
                <c:pt idx="725">
                  <c:v>34.749897854461608</c:v>
                </c:pt>
                <c:pt idx="726">
                  <c:v>34.804123943839791</c:v>
                </c:pt>
                <c:pt idx="727">
                  <c:v>34.857734062697048</c:v>
                </c:pt>
                <c:pt idx="728">
                  <c:v>34.909901964789022</c:v>
                </c:pt>
                <c:pt idx="729">
                  <c:v>34.968537350459819</c:v>
                </c:pt>
                <c:pt idx="730">
                  <c:v>35.018942891071269</c:v>
                </c:pt>
                <c:pt idx="731">
                  <c:v>35.071323438160569</c:v>
                </c:pt>
                <c:pt idx="732">
                  <c:v>35.12333387121312</c:v>
                </c:pt>
                <c:pt idx="733">
                  <c:v>35.17633318371</c:v>
                </c:pt>
                <c:pt idx="734">
                  <c:v>35.228044964166799</c:v>
                </c:pt>
                <c:pt idx="735">
                  <c:v>35.27860320236887</c:v>
                </c:pt>
                <c:pt idx="736">
                  <c:v>35.32912808254143</c:v>
                </c:pt>
                <c:pt idx="737">
                  <c:v>35.38645174448434</c:v>
                </c:pt>
                <c:pt idx="738">
                  <c:v>35.440589616733298</c:v>
                </c:pt>
                <c:pt idx="739">
                  <c:v>35.493733036700505</c:v>
                </c:pt>
                <c:pt idx="740">
                  <c:v>35.547554090012497</c:v>
                </c:pt>
                <c:pt idx="741">
                  <c:v>35.600037111232972</c:v>
                </c:pt>
                <c:pt idx="742">
                  <c:v>35.657573325258831</c:v>
                </c:pt>
                <c:pt idx="743">
                  <c:v>35.705732216207636</c:v>
                </c:pt>
                <c:pt idx="744">
                  <c:v>35.762317510607936</c:v>
                </c:pt>
                <c:pt idx="745">
                  <c:v>35.813667849010017</c:v>
                </c:pt>
                <c:pt idx="746">
                  <c:v>35.870860118537657</c:v>
                </c:pt>
                <c:pt idx="747">
                  <c:v>35.921078871040336</c:v>
                </c:pt>
                <c:pt idx="748">
                  <c:v>35.966872371705207</c:v>
                </c:pt>
                <c:pt idx="749">
                  <c:v>36.03179335357801</c:v>
                </c:pt>
                <c:pt idx="750">
                  <c:v>36.07786607138695</c:v>
                </c:pt>
                <c:pt idx="751">
                  <c:v>36.132425100103141</c:v>
                </c:pt>
                <c:pt idx="752">
                  <c:v>36.188961848785212</c:v>
                </c:pt>
                <c:pt idx="753">
                  <c:v>36.240566412337117</c:v>
                </c:pt>
                <c:pt idx="754">
                  <c:v>36.295067165687968</c:v>
                </c:pt>
                <c:pt idx="755">
                  <c:v>36.34661965425714</c:v>
                </c:pt>
                <c:pt idx="756">
                  <c:v>36.395120814937307</c:v>
                </c:pt>
                <c:pt idx="757">
                  <c:v>36.446277840792675</c:v>
                </c:pt>
                <c:pt idx="758">
                  <c:v>36.503432373749085</c:v>
                </c:pt>
                <c:pt idx="759">
                  <c:v>36.558656048254086</c:v>
                </c:pt>
                <c:pt idx="760">
                  <c:v>36.609058277939035</c:v>
                </c:pt>
                <c:pt idx="761">
                  <c:v>36.654594671625489</c:v>
                </c:pt>
                <c:pt idx="762">
                  <c:v>36.718259298030894</c:v>
                </c:pt>
                <c:pt idx="763">
                  <c:v>36.765273442717039</c:v>
                </c:pt>
                <c:pt idx="764">
                  <c:v>36.817803938608833</c:v>
                </c:pt>
                <c:pt idx="765">
                  <c:v>36.870769300915704</c:v>
                </c:pt>
                <c:pt idx="766">
                  <c:v>36.922028630182275</c:v>
                </c:pt>
                <c:pt idx="767">
                  <c:v>36.981326655490179</c:v>
                </c:pt>
                <c:pt idx="768">
                  <c:v>37.033433236147175</c:v>
                </c:pt>
                <c:pt idx="769">
                  <c:v>37.089354935734882</c:v>
                </c:pt>
                <c:pt idx="770">
                  <c:v>37.140149616128149</c:v>
                </c:pt>
                <c:pt idx="771">
                  <c:v>37.186151632593607</c:v>
                </c:pt>
                <c:pt idx="772">
                  <c:v>37.244275748330466</c:v>
                </c:pt>
                <c:pt idx="773">
                  <c:v>37.303129258482123</c:v>
                </c:pt>
                <c:pt idx="774">
                  <c:v>37.3487523742006</c:v>
                </c:pt>
                <c:pt idx="775">
                  <c:v>37.400767453126996</c:v>
                </c:pt>
                <c:pt idx="776">
                  <c:v>37.457408592977217</c:v>
                </c:pt>
                <c:pt idx="777">
                  <c:v>37.514578275442332</c:v>
                </c:pt>
                <c:pt idx="778">
                  <c:v>37.563170966472107</c:v>
                </c:pt>
                <c:pt idx="779">
                  <c:v>37.610178559675006</c:v>
                </c:pt>
                <c:pt idx="780">
                  <c:v>37.661586806372689</c:v>
                </c:pt>
                <c:pt idx="781">
                  <c:v>37.71859480549854</c:v>
                </c:pt>
                <c:pt idx="782">
                  <c:v>37.773714205033436</c:v>
                </c:pt>
                <c:pt idx="783">
                  <c:v>37.828935982073723</c:v>
                </c:pt>
                <c:pt idx="784">
                  <c:v>37.881604979690806</c:v>
                </c:pt>
                <c:pt idx="785">
                  <c:v>37.932977405726795</c:v>
                </c:pt>
                <c:pt idx="786">
                  <c:v>37.984377248772617</c:v>
                </c:pt>
                <c:pt idx="787">
                  <c:v>38.03955816128525</c:v>
                </c:pt>
                <c:pt idx="788">
                  <c:v>38.096184621589053</c:v>
                </c:pt>
                <c:pt idx="789">
                  <c:v>38.151606933008622</c:v>
                </c:pt>
                <c:pt idx="790">
                  <c:v>38.204901196732898</c:v>
                </c:pt>
                <c:pt idx="791">
                  <c:v>38.252459043860789</c:v>
                </c:pt>
                <c:pt idx="792">
                  <c:v>38.306357756196959</c:v>
                </c:pt>
                <c:pt idx="793">
                  <c:v>38.356596350102784</c:v>
                </c:pt>
                <c:pt idx="794">
                  <c:v>38.41168772950676</c:v>
                </c:pt>
                <c:pt idx="795">
                  <c:v>38.472650552510515</c:v>
                </c:pt>
                <c:pt idx="796">
                  <c:v>38.523420055171655</c:v>
                </c:pt>
                <c:pt idx="797">
                  <c:v>38.573583676367889</c:v>
                </c:pt>
                <c:pt idx="798">
                  <c:v>38.624692925895431</c:v>
                </c:pt>
                <c:pt idx="799">
                  <c:v>38.68129154948501</c:v>
                </c:pt>
                <c:pt idx="800">
                  <c:v>38.733922401427598</c:v>
                </c:pt>
                <c:pt idx="801">
                  <c:v>38.78327832075383</c:v>
                </c:pt>
                <c:pt idx="802">
                  <c:v>38.833018207177552</c:v>
                </c:pt>
                <c:pt idx="803">
                  <c:v>38.888272351048492</c:v>
                </c:pt>
                <c:pt idx="804">
                  <c:v>38.946810928679795</c:v>
                </c:pt>
                <c:pt idx="805">
                  <c:v>39.000996389742973</c:v>
                </c:pt>
                <c:pt idx="806">
                  <c:v>39.049089977145307</c:v>
                </c:pt>
                <c:pt idx="807">
                  <c:v>39.09569170796965</c:v>
                </c:pt>
                <c:pt idx="808">
                  <c:v>39.161371071561319</c:v>
                </c:pt>
                <c:pt idx="809">
                  <c:v>39.218577625451687</c:v>
                </c:pt>
                <c:pt idx="810">
                  <c:v>39.263678279143143</c:v>
                </c:pt>
                <c:pt idx="811">
                  <c:v>39.314432977030883</c:v>
                </c:pt>
                <c:pt idx="812">
                  <c:v>39.36593972735988</c:v>
                </c:pt>
                <c:pt idx="813">
                  <c:v>39.431594542874876</c:v>
                </c:pt>
                <c:pt idx="814">
                  <c:v>39.488175547643891</c:v>
                </c:pt>
                <c:pt idx="815">
                  <c:v>39.530119082854661</c:v>
                </c:pt>
                <c:pt idx="816">
                  <c:v>39.576405246071779</c:v>
                </c:pt>
                <c:pt idx="817">
                  <c:v>39.64164069655677</c:v>
                </c:pt>
                <c:pt idx="818">
                  <c:v>39.701705286667547</c:v>
                </c:pt>
                <c:pt idx="819">
                  <c:v>39.746232652122643</c:v>
                </c:pt>
                <c:pt idx="820">
                  <c:v>39.797645249491964</c:v>
                </c:pt>
                <c:pt idx="821">
                  <c:v>39.848943313155949</c:v>
                </c:pt>
                <c:pt idx="822">
                  <c:v>39.900444757926735</c:v>
                </c:pt>
                <c:pt idx="823">
                  <c:v>39.959053934573468</c:v>
                </c:pt>
                <c:pt idx="824">
                  <c:v>40.016405272250864</c:v>
                </c:pt>
                <c:pt idx="825">
                  <c:v>40.065642693141776</c:v>
                </c:pt>
                <c:pt idx="826">
                  <c:v>40.112432750831232</c:v>
                </c:pt>
                <c:pt idx="827">
                  <c:v>40.164521744308907</c:v>
                </c:pt>
                <c:pt idx="828">
                  <c:v>40.213377564708061</c:v>
                </c:pt>
                <c:pt idx="829">
                  <c:v>40.2714832390824</c:v>
                </c:pt>
                <c:pt idx="830">
                  <c:v>40.326308980758981</c:v>
                </c:pt>
                <c:pt idx="831">
                  <c:v>40.377663619314987</c:v>
                </c:pt>
                <c:pt idx="832">
                  <c:v>40.429312453730397</c:v>
                </c:pt>
                <c:pt idx="833">
                  <c:v>40.479359969805444</c:v>
                </c:pt>
                <c:pt idx="834">
                  <c:v>40.503065976601327</c:v>
                </c:pt>
                <c:pt idx="835">
                  <c:v>40.513967314225411</c:v>
                </c:pt>
                <c:pt idx="836">
                  <c:v>40.521405737935154</c:v>
                </c:pt>
                <c:pt idx="837">
                  <c:v>40.527572645254821</c:v>
                </c:pt>
                <c:pt idx="838">
                  <c:v>40.531864359168246</c:v>
                </c:pt>
                <c:pt idx="839">
                  <c:v>40.537717589632479</c:v>
                </c:pt>
                <c:pt idx="840">
                  <c:v>40.538669456266341</c:v>
                </c:pt>
                <c:pt idx="841">
                  <c:v>40.542301924124821</c:v>
                </c:pt>
                <c:pt idx="842">
                  <c:v>40.54435758873354</c:v>
                </c:pt>
                <c:pt idx="843">
                  <c:v>40.549114093876845</c:v>
                </c:pt>
                <c:pt idx="844">
                  <c:v>40.551721220870562</c:v>
                </c:pt>
                <c:pt idx="845">
                  <c:v>40.555860556077349</c:v>
                </c:pt>
                <c:pt idx="846">
                  <c:v>40.560115685958472</c:v>
                </c:pt>
                <c:pt idx="847">
                  <c:v>40.56132425292018</c:v>
                </c:pt>
                <c:pt idx="848">
                  <c:v>40.563266182691834</c:v>
                </c:pt>
                <c:pt idx="849">
                  <c:v>40.561490715033848</c:v>
                </c:pt>
                <c:pt idx="850">
                  <c:v>40.565156762573004</c:v>
                </c:pt>
                <c:pt idx="851">
                  <c:v>40.562735148368994</c:v>
                </c:pt>
                <c:pt idx="852">
                  <c:v>40.565477440327491</c:v>
                </c:pt>
                <c:pt idx="853">
                  <c:v>40.571016893514809</c:v>
                </c:pt>
                <c:pt idx="854">
                  <c:v>40.57242770153276</c:v>
                </c:pt>
                <c:pt idx="855">
                  <c:v>40.581226949539172</c:v>
                </c:pt>
                <c:pt idx="856">
                  <c:v>40.582979156534726</c:v>
                </c:pt>
                <c:pt idx="857">
                  <c:v>40.578652285075172</c:v>
                </c:pt>
                <c:pt idx="858">
                  <c:v>40.580041129601277</c:v>
                </c:pt>
                <c:pt idx="859">
                  <c:v>40.581912956317012</c:v>
                </c:pt>
                <c:pt idx="860">
                  <c:v>40.581741791595185</c:v>
                </c:pt>
                <c:pt idx="861">
                  <c:v>40.582093660179595</c:v>
                </c:pt>
                <c:pt idx="862">
                  <c:v>40.581323740067241</c:v>
                </c:pt>
                <c:pt idx="863">
                  <c:v>40.585642055572961</c:v>
                </c:pt>
                <c:pt idx="864">
                  <c:v>40.586830450373796</c:v>
                </c:pt>
                <c:pt idx="865">
                  <c:v>40.586841285292039</c:v>
                </c:pt>
                <c:pt idx="866">
                  <c:v>40.590667623400094</c:v>
                </c:pt>
                <c:pt idx="867">
                  <c:v>40.587951916485324</c:v>
                </c:pt>
                <c:pt idx="868">
                  <c:v>40.594371587456095</c:v>
                </c:pt>
                <c:pt idx="869">
                  <c:v>40.596559947031658</c:v>
                </c:pt>
                <c:pt idx="870">
                  <c:v>40.595669531180178</c:v>
                </c:pt>
                <c:pt idx="871">
                  <c:v>40.598121847216369</c:v>
                </c:pt>
                <c:pt idx="872">
                  <c:v>40.598204804035667</c:v>
                </c:pt>
                <c:pt idx="873">
                  <c:v>40.602384624610423</c:v>
                </c:pt>
                <c:pt idx="874">
                  <c:v>40.603184574123411</c:v>
                </c:pt>
                <c:pt idx="875">
                  <c:v>40.606115963171952</c:v>
                </c:pt>
                <c:pt idx="876">
                  <c:v>40.605755187626286</c:v>
                </c:pt>
                <c:pt idx="877">
                  <c:v>40.609604544985238</c:v>
                </c:pt>
                <c:pt idx="878">
                  <c:v>40.610477551318816</c:v>
                </c:pt>
                <c:pt idx="879">
                  <c:v>40.612482101932571</c:v>
                </c:pt>
                <c:pt idx="880">
                  <c:v>40.613279873039367</c:v>
                </c:pt>
                <c:pt idx="881">
                  <c:v>40.61926120932484</c:v>
                </c:pt>
                <c:pt idx="882">
                  <c:v>40.622314886019502</c:v>
                </c:pt>
                <c:pt idx="883">
                  <c:v>40.615543532601279</c:v>
                </c:pt>
                <c:pt idx="884">
                  <c:v>40.619121046674074</c:v>
                </c:pt>
                <c:pt idx="885">
                  <c:v>40.619070898215298</c:v>
                </c:pt>
                <c:pt idx="886">
                  <c:v>40.61795544088573</c:v>
                </c:pt>
                <c:pt idx="887">
                  <c:v>40.619942070349026</c:v>
                </c:pt>
                <c:pt idx="888">
                  <c:v>40.6204009934456</c:v>
                </c:pt>
                <c:pt idx="889">
                  <c:v>40.623142849170605</c:v>
                </c:pt>
                <c:pt idx="890">
                  <c:v>40.623545568962541</c:v>
                </c:pt>
                <c:pt idx="891">
                  <c:v>40.62529702493557</c:v>
                </c:pt>
                <c:pt idx="892">
                  <c:v>40.626910464936657</c:v>
                </c:pt>
                <c:pt idx="893">
                  <c:v>40.62815416421499</c:v>
                </c:pt>
                <c:pt idx="894">
                  <c:v>40.630912748423114</c:v>
                </c:pt>
                <c:pt idx="895">
                  <c:v>40.62750691554227</c:v>
                </c:pt>
                <c:pt idx="896">
                  <c:v>40.623517355575032</c:v>
                </c:pt>
                <c:pt idx="897">
                  <c:v>40.623628724684444</c:v>
                </c:pt>
                <c:pt idx="898">
                  <c:v>40.624442481521953</c:v>
                </c:pt>
                <c:pt idx="899">
                  <c:v>40.623912330150375</c:v>
                </c:pt>
                <c:pt idx="900">
                  <c:v>40.624371806097457</c:v>
                </c:pt>
                <c:pt idx="901">
                  <c:v>40.624648356181659</c:v>
                </c:pt>
                <c:pt idx="902">
                  <c:v>40.624103523360006</c:v>
                </c:pt>
                <c:pt idx="903">
                  <c:v>40.62605895757028</c:v>
                </c:pt>
                <c:pt idx="904">
                  <c:v>40.628012371874689</c:v>
                </c:pt>
                <c:pt idx="905">
                  <c:v>40.63063706256272</c:v>
                </c:pt>
                <c:pt idx="906">
                  <c:v>40.632875658772313</c:v>
                </c:pt>
                <c:pt idx="907">
                  <c:v>40.631375673211778</c:v>
                </c:pt>
                <c:pt idx="908">
                  <c:v>40.631465153298286</c:v>
                </c:pt>
                <c:pt idx="909">
                  <c:v>40.634623283269683</c:v>
                </c:pt>
                <c:pt idx="910">
                  <c:v>40.633056536418231</c:v>
                </c:pt>
                <c:pt idx="911">
                  <c:v>40.63646053599124</c:v>
                </c:pt>
                <c:pt idx="912">
                  <c:v>40.637503117949954</c:v>
                </c:pt>
                <c:pt idx="913">
                  <c:v>40.637584925399963</c:v>
                </c:pt>
                <c:pt idx="914">
                  <c:v>40.63716340983278</c:v>
                </c:pt>
                <c:pt idx="915">
                  <c:v>40.635530897464953</c:v>
                </c:pt>
                <c:pt idx="916">
                  <c:v>40.635150243370745</c:v>
                </c:pt>
                <c:pt idx="917">
                  <c:v>40.636249538891292</c:v>
                </c:pt>
                <c:pt idx="918">
                  <c:v>40.638272845132086</c:v>
                </c:pt>
                <c:pt idx="919">
                  <c:v>40.638954530392525</c:v>
                </c:pt>
                <c:pt idx="920">
                  <c:v>40.639237106777749</c:v>
                </c:pt>
                <c:pt idx="921">
                  <c:v>40.63837736999227</c:v>
                </c:pt>
                <c:pt idx="922">
                  <c:v>40.641093320013425</c:v>
                </c:pt>
                <c:pt idx="923">
                  <c:v>40.643657019490639</c:v>
                </c:pt>
                <c:pt idx="924">
                  <c:v>40.64661820348342</c:v>
                </c:pt>
                <c:pt idx="925">
                  <c:v>40.645536190833674</c:v>
                </c:pt>
                <c:pt idx="926">
                  <c:v>40.645283616237251</c:v>
                </c:pt>
                <c:pt idx="927">
                  <c:v>40.645620602041454</c:v>
                </c:pt>
                <c:pt idx="928">
                  <c:v>40.64416042121784</c:v>
                </c:pt>
                <c:pt idx="929">
                  <c:v>40.645464637025071</c:v>
                </c:pt>
                <c:pt idx="930">
                  <c:v>40.646281659217991</c:v>
                </c:pt>
                <c:pt idx="931">
                  <c:v>40.647704926555299</c:v>
                </c:pt>
                <c:pt idx="932">
                  <c:v>40.647994179523252</c:v>
                </c:pt>
                <c:pt idx="933">
                  <c:v>40.649203535693339</c:v>
                </c:pt>
                <c:pt idx="934">
                  <c:v>40.648103487619856</c:v>
                </c:pt>
                <c:pt idx="935">
                  <c:v>40.648251776028708</c:v>
                </c:pt>
                <c:pt idx="936">
                  <c:v>40.646968466277499</c:v>
                </c:pt>
                <c:pt idx="937">
                  <c:v>40.647919026554469</c:v>
                </c:pt>
                <c:pt idx="938">
                  <c:v>40.648329473305061</c:v>
                </c:pt>
                <c:pt idx="939">
                  <c:v>40.649727154246193</c:v>
                </c:pt>
                <c:pt idx="940">
                  <c:v>40.649861546127866</c:v>
                </c:pt>
                <c:pt idx="941">
                  <c:v>40.64968733624962</c:v>
                </c:pt>
                <c:pt idx="942">
                  <c:v>40.651982568943403</c:v>
                </c:pt>
                <c:pt idx="943">
                  <c:v>40.651146541844355</c:v>
                </c:pt>
                <c:pt idx="944">
                  <c:v>40.651522360749894</c:v>
                </c:pt>
                <c:pt idx="945">
                  <c:v>40.652378371793432</c:v>
                </c:pt>
                <c:pt idx="946">
                  <c:v>40.651488531461453</c:v>
                </c:pt>
                <c:pt idx="947">
                  <c:v>40.651495381656254</c:v>
                </c:pt>
                <c:pt idx="948">
                  <c:v>40.651829578239393</c:v>
                </c:pt>
                <c:pt idx="949">
                  <c:v>40.652370239356621</c:v>
                </c:pt>
                <c:pt idx="950">
                  <c:v>40.652537560662424</c:v>
                </c:pt>
                <c:pt idx="951">
                  <c:v>40.653030064533311</c:v>
                </c:pt>
                <c:pt idx="952">
                  <c:v>40.653233969112975</c:v>
                </c:pt>
                <c:pt idx="953">
                  <c:v>40.6554217680536</c:v>
                </c:pt>
                <c:pt idx="954">
                  <c:v>40.657294598354397</c:v>
                </c:pt>
                <c:pt idx="955">
                  <c:v>40.652945742260428</c:v>
                </c:pt>
                <c:pt idx="956">
                  <c:v>40.653097316914071</c:v>
                </c:pt>
                <c:pt idx="957">
                  <c:v>40.653868727675516</c:v>
                </c:pt>
                <c:pt idx="958">
                  <c:v>40.651960815312059</c:v>
                </c:pt>
                <c:pt idx="959">
                  <c:v>40.649741590510992</c:v>
                </c:pt>
                <c:pt idx="960">
                  <c:v>40.652775463111318</c:v>
                </c:pt>
                <c:pt idx="961">
                  <c:v>40.65667256308214</c:v>
                </c:pt>
                <c:pt idx="962">
                  <c:v>40.656563726602776</c:v>
                </c:pt>
                <c:pt idx="963">
                  <c:v>40.65592015982179</c:v>
                </c:pt>
                <c:pt idx="964">
                  <c:v>40.65798259244243</c:v>
                </c:pt>
                <c:pt idx="965">
                  <c:v>40.658259172720378</c:v>
                </c:pt>
                <c:pt idx="966">
                  <c:v>40.677985508808</c:v>
                </c:pt>
                <c:pt idx="967">
                  <c:v>40.697250259475815</c:v>
                </c:pt>
                <c:pt idx="968">
                  <c:v>40.713032445361996</c:v>
                </c:pt>
                <c:pt idx="969">
                  <c:v>40.718780753043781</c:v>
                </c:pt>
                <c:pt idx="970">
                  <c:v>40.718247865352005</c:v>
                </c:pt>
                <c:pt idx="971">
                  <c:v>40.724032941103331</c:v>
                </c:pt>
                <c:pt idx="972">
                  <c:v>40.721230590835859</c:v>
                </c:pt>
                <c:pt idx="973">
                  <c:v>40.722625401457563</c:v>
                </c:pt>
                <c:pt idx="974">
                  <c:v>40.721947425558355</c:v>
                </c:pt>
                <c:pt idx="975">
                  <c:v>40.720564674843963</c:v>
                </c:pt>
                <c:pt idx="976">
                  <c:v>40.721597048929304</c:v>
                </c:pt>
                <c:pt idx="977">
                  <c:v>40.72381416827389</c:v>
                </c:pt>
                <c:pt idx="978">
                  <c:v>40.72424895871918</c:v>
                </c:pt>
                <c:pt idx="979">
                  <c:v>40.723909069264089</c:v>
                </c:pt>
                <c:pt idx="980">
                  <c:v>40.724324066397806</c:v>
                </c:pt>
                <c:pt idx="981">
                  <c:v>40.726165247698006</c:v>
                </c:pt>
                <c:pt idx="982">
                  <c:v>40.723638347387414</c:v>
                </c:pt>
                <c:pt idx="983">
                  <c:v>40.725573443217563</c:v>
                </c:pt>
                <c:pt idx="984">
                  <c:v>40.726753590825837</c:v>
                </c:pt>
                <c:pt idx="985">
                  <c:v>40.727635119357728</c:v>
                </c:pt>
                <c:pt idx="986">
                  <c:v>40.725323111764013</c:v>
                </c:pt>
                <c:pt idx="987">
                  <c:v>40.726250766171269</c:v>
                </c:pt>
                <c:pt idx="988">
                  <c:v>40.726460657714753</c:v>
                </c:pt>
                <c:pt idx="989">
                  <c:v>40.727070077244051</c:v>
                </c:pt>
                <c:pt idx="990">
                  <c:v>40.72794406477616</c:v>
                </c:pt>
                <c:pt idx="991">
                  <c:v>40.731232684367313</c:v>
                </c:pt>
                <c:pt idx="992">
                  <c:v>40.728392044979515</c:v>
                </c:pt>
                <c:pt idx="993">
                  <c:v>40.73183009698117</c:v>
                </c:pt>
                <c:pt idx="994">
                  <c:v>40.732580713388842</c:v>
                </c:pt>
                <c:pt idx="995">
                  <c:v>40.733577034064766</c:v>
                </c:pt>
                <c:pt idx="996">
                  <c:v>40.738787324005656</c:v>
                </c:pt>
                <c:pt idx="997">
                  <c:v>40.762657287571038</c:v>
                </c:pt>
                <c:pt idx="998">
                  <c:v>40.799838338448652</c:v>
                </c:pt>
                <c:pt idx="999">
                  <c:v>40.823937617509607</c:v>
                </c:pt>
                <c:pt idx="1000">
                  <c:v>40.824375640634919</c:v>
                </c:pt>
                <c:pt idx="1001">
                  <c:v>40.823088845168975</c:v>
                </c:pt>
                <c:pt idx="1002">
                  <c:v>40.826882304710082</c:v>
                </c:pt>
                <c:pt idx="1003">
                  <c:v>40.832846143345279</c:v>
                </c:pt>
                <c:pt idx="1004">
                  <c:v>40.83481977299207</c:v>
                </c:pt>
                <c:pt idx="1005">
                  <c:v>40.833886760849559</c:v>
                </c:pt>
                <c:pt idx="1006">
                  <c:v>40.839666148882166</c:v>
                </c:pt>
                <c:pt idx="1007">
                  <c:v>40.840094591711996</c:v>
                </c:pt>
                <c:pt idx="1008">
                  <c:v>40.839945900709459</c:v>
                </c:pt>
                <c:pt idx="1009">
                  <c:v>40.841435946666977</c:v>
                </c:pt>
                <c:pt idx="1010">
                  <c:v>40.843981916969781</c:v>
                </c:pt>
                <c:pt idx="1011">
                  <c:v>40.845602008675627</c:v>
                </c:pt>
                <c:pt idx="1012">
                  <c:v>40.847857957044326</c:v>
                </c:pt>
                <c:pt idx="1013">
                  <c:v>40.846515442746011</c:v>
                </c:pt>
                <c:pt idx="1014">
                  <c:v>40.847486495298291</c:v>
                </c:pt>
                <c:pt idx="1015">
                  <c:v>40.846501926623851</c:v>
                </c:pt>
                <c:pt idx="1016">
                  <c:v>40.844809560268885</c:v>
                </c:pt>
                <c:pt idx="1017">
                  <c:v>40.846414805517576</c:v>
                </c:pt>
                <c:pt idx="1018">
                  <c:v>40.848058137236492</c:v>
                </c:pt>
                <c:pt idx="1019">
                  <c:v>40.850703154279785</c:v>
                </c:pt>
                <c:pt idx="1020">
                  <c:v>40.850252583877214</c:v>
                </c:pt>
                <c:pt idx="1021">
                  <c:v>40.850231995882503</c:v>
                </c:pt>
                <c:pt idx="1022">
                  <c:v>40.851909774424449</c:v>
                </c:pt>
                <c:pt idx="1023">
                  <c:v>40.850277949142971</c:v>
                </c:pt>
                <c:pt idx="1024">
                  <c:v>40.855423987170489</c:v>
                </c:pt>
                <c:pt idx="1025">
                  <c:v>40.856589010738325</c:v>
                </c:pt>
                <c:pt idx="1026">
                  <c:v>40.859491546835187</c:v>
                </c:pt>
                <c:pt idx="1027">
                  <c:v>40.875514797987321</c:v>
                </c:pt>
                <c:pt idx="1028">
                  <c:v>40.896161710302948</c:v>
                </c:pt>
                <c:pt idx="1029">
                  <c:v>40.903384240649629</c:v>
                </c:pt>
                <c:pt idx="1030">
                  <c:v>40.904642210613581</c:v>
                </c:pt>
                <c:pt idx="1031">
                  <c:v>40.905620379937673</c:v>
                </c:pt>
                <c:pt idx="1032">
                  <c:v>40.90858544833636</c:v>
                </c:pt>
                <c:pt idx="1033">
                  <c:v>40.908257365629559</c:v>
                </c:pt>
                <c:pt idx="1034">
                  <c:v>40.906143881983034</c:v>
                </c:pt>
                <c:pt idx="1035">
                  <c:v>40.908302596910538</c:v>
                </c:pt>
                <c:pt idx="1036">
                  <c:v>40.908711646635609</c:v>
                </c:pt>
                <c:pt idx="1037">
                  <c:v>40.909362307638872</c:v>
                </c:pt>
                <c:pt idx="1038">
                  <c:v>40.909278577726624</c:v>
                </c:pt>
                <c:pt idx="1039">
                  <c:v>40.912605702409195</c:v>
                </c:pt>
                <c:pt idx="1040">
                  <c:v>40.913472756045273</c:v>
                </c:pt>
                <c:pt idx="1041">
                  <c:v>40.915060438887942</c:v>
                </c:pt>
                <c:pt idx="1042">
                  <c:v>40.916329088334933</c:v>
                </c:pt>
                <c:pt idx="1043">
                  <c:v>40.918396430768027</c:v>
                </c:pt>
                <c:pt idx="1044">
                  <c:v>40.921058771304153</c:v>
                </c:pt>
                <c:pt idx="1045">
                  <c:v>40.922825273105111</c:v>
                </c:pt>
                <c:pt idx="1046">
                  <c:v>40.919105492209319</c:v>
                </c:pt>
                <c:pt idx="1047">
                  <c:v>40.917770294810268</c:v>
                </c:pt>
                <c:pt idx="1048">
                  <c:v>40.917465717960276</c:v>
                </c:pt>
                <c:pt idx="1049">
                  <c:v>40.916978494563281</c:v>
                </c:pt>
                <c:pt idx="1050">
                  <c:v>40.918781154081891</c:v>
                </c:pt>
                <c:pt idx="1051">
                  <c:v>40.919511066730792</c:v>
                </c:pt>
                <c:pt idx="1052">
                  <c:v>40.921604351310066</c:v>
                </c:pt>
                <c:pt idx="1053">
                  <c:v>40.920094322701281</c:v>
                </c:pt>
                <c:pt idx="1054">
                  <c:v>40.91952019184356</c:v>
                </c:pt>
                <c:pt idx="1055">
                  <c:v>40.921939490294129</c:v>
                </c:pt>
                <c:pt idx="1056">
                  <c:v>40.923213323419674</c:v>
                </c:pt>
                <c:pt idx="1057">
                  <c:v>40.923087833539832</c:v>
                </c:pt>
                <c:pt idx="1058">
                  <c:v>40.922363656192232</c:v>
                </c:pt>
                <c:pt idx="1059">
                  <c:v>40.9204734297277</c:v>
                </c:pt>
                <c:pt idx="1060">
                  <c:v>40.92335264576883</c:v>
                </c:pt>
                <c:pt idx="1061">
                  <c:v>40.924596569008827</c:v>
                </c:pt>
                <c:pt idx="1062">
                  <c:v>40.926682868946543</c:v>
                </c:pt>
                <c:pt idx="1063">
                  <c:v>40.927688815421376</c:v>
                </c:pt>
                <c:pt idx="1064">
                  <c:v>40.929837290909269</c:v>
                </c:pt>
                <c:pt idx="1065">
                  <c:v>40.931375224370321</c:v>
                </c:pt>
                <c:pt idx="1066">
                  <c:v>40.925330898101095</c:v>
                </c:pt>
                <c:pt idx="1067">
                  <c:v>40.928811716286035</c:v>
                </c:pt>
                <c:pt idx="1068">
                  <c:v>40.930163279997466</c:v>
                </c:pt>
                <c:pt idx="1069">
                  <c:v>40.931488084475099</c:v>
                </c:pt>
                <c:pt idx="1070">
                  <c:v>40.930577384125293</c:v>
                </c:pt>
                <c:pt idx="1071">
                  <c:v>40.930818362301984</c:v>
                </c:pt>
                <c:pt idx="1072">
                  <c:v>40.927810213483177</c:v>
                </c:pt>
                <c:pt idx="1073">
                  <c:v>40.929663109539085</c:v>
                </c:pt>
                <c:pt idx="1074">
                  <c:v>40.930082864812483</c:v>
                </c:pt>
                <c:pt idx="1075">
                  <c:v>40.930465738635661</c:v>
                </c:pt>
                <c:pt idx="1076">
                  <c:v>40.931527044408774</c:v>
                </c:pt>
                <c:pt idx="1077">
                  <c:v>40.928857790364894</c:v>
                </c:pt>
                <c:pt idx="1078">
                  <c:v>40.928949625589134</c:v>
                </c:pt>
                <c:pt idx="1079">
                  <c:v>40.929781321632049</c:v>
                </c:pt>
                <c:pt idx="1080">
                  <c:v>40.930424033720641</c:v>
                </c:pt>
                <c:pt idx="1081">
                  <c:v>40.933057818214159</c:v>
                </c:pt>
                <c:pt idx="1082">
                  <c:v>40.933893217707961</c:v>
                </c:pt>
                <c:pt idx="1083">
                  <c:v>40.933956309501703</c:v>
                </c:pt>
                <c:pt idx="1084">
                  <c:v>40.934414128154721</c:v>
                </c:pt>
                <c:pt idx="1085">
                  <c:v>40.935334724711581</c:v>
                </c:pt>
                <c:pt idx="1086">
                  <c:v>40.935164205220637</c:v>
                </c:pt>
                <c:pt idx="1087">
                  <c:v>40.937222218837434</c:v>
                </c:pt>
                <c:pt idx="1088">
                  <c:v>40.937096132445816</c:v>
                </c:pt>
                <c:pt idx="1089">
                  <c:v>40.938064421180158</c:v>
                </c:pt>
                <c:pt idx="1090">
                  <c:v>40.938536315420322</c:v>
                </c:pt>
                <c:pt idx="1091">
                  <c:v>40.936543436895498</c:v>
                </c:pt>
                <c:pt idx="1092">
                  <c:v>40.935700737986842</c:v>
                </c:pt>
                <c:pt idx="1093">
                  <c:v>40.939225073619227</c:v>
                </c:pt>
                <c:pt idx="1094">
                  <c:v>40.939341018162843</c:v>
                </c:pt>
                <c:pt idx="1095">
                  <c:v>40.93986404008232</c:v>
                </c:pt>
                <c:pt idx="1096">
                  <c:v>40.940036563429302</c:v>
                </c:pt>
                <c:pt idx="1097">
                  <c:v>40.938015509344162</c:v>
                </c:pt>
                <c:pt idx="1098">
                  <c:v>40.935902211974927</c:v>
                </c:pt>
                <c:pt idx="1099">
                  <c:v>40.9379509299809</c:v>
                </c:pt>
                <c:pt idx="1100">
                  <c:v>40.939341042484848</c:v>
                </c:pt>
                <c:pt idx="1101">
                  <c:v>40.937765590831965</c:v>
                </c:pt>
                <c:pt idx="1102">
                  <c:v>40.940259134155866</c:v>
                </c:pt>
                <c:pt idx="1103">
                  <c:v>40.940471665335743</c:v>
                </c:pt>
                <c:pt idx="1104">
                  <c:v>40.939092319383384</c:v>
                </c:pt>
                <c:pt idx="1105">
                  <c:v>40.938130357071181</c:v>
                </c:pt>
                <c:pt idx="1106">
                  <c:v>40.940190930984556</c:v>
                </c:pt>
                <c:pt idx="1107">
                  <c:v>40.941465218003032</c:v>
                </c:pt>
                <c:pt idx="1108">
                  <c:v>40.941472015702359</c:v>
                </c:pt>
                <c:pt idx="1109">
                  <c:v>40.941678210770505</c:v>
                </c:pt>
                <c:pt idx="1110">
                  <c:v>40.94315765236189</c:v>
                </c:pt>
                <c:pt idx="1111">
                  <c:v>40.942238378911235</c:v>
                </c:pt>
                <c:pt idx="1112">
                  <c:v>40.942668060078091</c:v>
                </c:pt>
                <c:pt idx="1113">
                  <c:v>40.943283114186436</c:v>
                </c:pt>
                <c:pt idx="1114">
                  <c:v>40.941445626307193</c:v>
                </c:pt>
                <c:pt idx="1115">
                  <c:v>40.942532682667952</c:v>
                </c:pt>
                <c:pt idx="1116">
                  <c:v>40.943361434764945</c:v>
                </c:pt>
                <c:pt idx="1117">
                  <c:v>40.94257429876798</c:v>
                </c:pt>
                <c:pt idx="1118">
                  <c:v>40.941876159517783</c:v>
                </c:pt>
                <c:pt idx="1119">
                  <c:v>40.942731463153045</c:v>
                </c:pt>
                <c:pt idx="1120">
                  <c:v>40.941749954104147</c:v>
                </c:pt>
                <c:pt idx="1121">
                  <c:v>40.94063975678408</c:v>
                </c:pt>
                <c:pt idx="1122">
                  <c:v>40.941823715190694</c:v>
                </c:pt>
                <c:pt idx="1123">
                  <c:v>40.942011539592528</c:v>
                </c:pt>
                <c:pt idx="1124">
                  <c:v>40.944110245900013</c:v>
                </c:pt>
                <c:pt idx="1125">
                  <c:v>40.943787185570805</c:v>
                </c:pt>
                <c:pt idx="1126">
                  <c:v>40.94248368416185</c:v>
                </c:pt>
                <c:pt idx="1127">
                  <c:v>40.942362629742476</c:v>
                </c:pt>
                <c:pt idx="1128">
                  <c:v>40.941056173246643</c:v>
                </c:pt>
                <c:pt idx="1129">
                  <c:v>40.941111718413232</c:v>
                </c:pt>
                <c:pt idx="1130">
                  <c:v>40.942848779521555</c:v>
                </c:pt>
                <c:pt idx="1131">
                  <c:v>40.942959097591419</c:v>
                </c:pt>
                <c:pt idx="1132">
                  <c:v>40.943260382234328</c:v>
                </c:pt>
                <c:pt idx="1133">
                  <c:v>40.965029011103006</c:v>
                </c:pt>
                <c:pt idx="1134">
                  <c:v>41.007222902438102</c:v>
                </c:pt>
                <c:pt idx="1135">
                  <c:v>41.054172469901225</c:v>
                </c:pt>
                <c:pt idx="1136">
                  <c:v>41.093209947551699</c:v>
                </c:pt>
                <c:pt idx="1137">
                  <c:v>41.136436182194103</c:v>
                </c:pt>
                <c:pt idx="1138">
                  <c:v>41.177658096143588</c:v>
                </c:pt>
                <c:pt idx="1139">
                  <c:v>41.226223191668154</c:v>
                </c:pt>
                <c:pt idx="1140">
                  <c:v>41.26934991115111</c:v>
                </c:pt>
                <c:pt idx="1141">
                  <c:v>41.313642938471574</c:v>
                </c:pt>
                <c:pt idx="1142">
                  <c:v>41.360852979313812</c:v>
                </c:pt>
                <c:pt idx="1143">
                  <c:v>41.410155241761444</c:v>
                </c:pt>
                <c:pt idx="1144">
                  <c:v>41.455584204238058</c:v>
                </c:pt>
                <c:pt idx="1145">
                  <c:v>41.510013243554404</c:v>
                </c:pt>
                <c:pt idx="1146">
                  <c:v>41.553954855039137</c:v>
                </c:pt>
                <c:pt idx="1147">
                  <c:v>41.600107862483419</c:v>
                </c:pt>
                <c:pt idx="1148">
                  <c:v>41.658746393534635</c:v>
                </c:pt>
                <c:pt idx="1149">
                  <c:v>41.703889630639026</c:v>
                </c:pt>
                <c:pt idx="1150">
                  <c:v>41.751005554339052</c:v>
                </c:pt>
                <c:pt idx="1151">
                  <c:v>41.8033868744389</c:v>
                </c:pt>
                <c:pt idx="1152">
                  <c:v>41.856044150587643</c:v>
                </c:pt>
                <c:pt idx="1153">
                  <c:v>41.91136009896659</c:v>
                </c:pt>
                <c:pt idx="1154">
                  <c:v>41.964189946982721</c:v>
                </c:pt>
                <c:pt idx="1155">
                  <c:v>42.011662353791678</c:v>
                </c:pt>
                <c:pt idx="1156">
                  <c:v>42.058488428145857</c:v>
                </c:pt>
                <c:pt idx="1157">
                  <c:v>42.110781461050713</c:v>
                </c:pt>
                <c:pt idx="1158">
                  <c:v>42.164553883725773</c:v>
                </c:pt>
                <c:pt idx="1159">
                  <c:v>42.213641776752851</c:v>
                </c:pt>
                <c:pt idx="1160">
                  <c:v>42.265663371124035</c:v>
                </c:pt>
                <c:pt idx="1161">
                  <c:v>42.320233433618618</c:v>
                </c:pt>
                <c:pt idx="1162">
                  <c:v>42.377542399189984</c:v>
                </c:pt>
                <c:pt idx="1163">
                  <c:v>42.43342617674675</c:v>
                </c:pt>
                <c:pt idx="1164">
                  <c:v>42.482587025912082</c:v>
                </c:pt>
                <c:pt idx="1165">
                  <c:v>42.534890704631614</c:v>
                </c:pt>
                <c:pt idx="1166">
                  <c:v>42.584016416267524</c:v>
                </c:pt>
                <c:pt idx="1167">
                  <c:v>42.639405601668727</c:v>
                </c:pt>
                <c:pt idx="1168">
                  <c:v>42.694882323508082</c:v>
                </c:pt>
                <c:pt idx="1169">
                  <c:v>42.737896200543645</c:v>
                </c:pt>
                <c:pt idx="1170">
                  <c:v>42.790708677548281</c:v>
                </c:pt>
                <c:pt idx="1171">
                  <c:v>42.848918166064962</c:v>
                </c:pt>
                <c:pt idx="1172">
                  <c:v>42.899973647591473</c:v>
                </c:pt>
                <c:pt idx="1173">
                  <c:v>42.955124103117043</c:v>
                </c:pt>
                <c:pt idx="1174">
                  <c:v>42.998563837496981</c:v>
                </c:pt>
                <c:pt idx="1175">
                  <c:v>43.049353793836154</c:v>
                </c:pt>
                <c:pt idx="1176">
                  <c:v>43.107610582044167</c:v>
                </c:pt>
                <c:pt idx="1177">
                  <c:v>43.158249318311199</c:v>
                </c:pt>
                <c:pt idx="1178">
                  <c:v>43.203571542197693</c:v>
                </c:pt>
                <c:pt idx="1179">
                  <c:v>43.260967539211642</c:v>
                </c:pt>
                <c:pt idx="1180">
                  <c:v>43.316751547586911</c:v>
                </c:pt>
                <c:pt idx="1181">
                  <c:v>43.364239926170349</c:v>
                </c:pt>
                <c:pt idx="1182">
                  <c:v>43.419872895412432</c:v>
                </c:pt>
                <c:pt idx="1183">
                  <c:v>43.476460772039999</c:v>
                </c:pt>
                <c:pt idx="1184">
                  <c:v>43.528411169509567</c:v>
                </c:pt>
                <c:pt idx="1185">
                  <c:v>43.576727969220237</c:v>
                </c:pt>
                <c:pt idx="1186">
                  <c:v>43.630276677792999</c:v>
                </c:pt>
                <c:pt idx="1187">
                  <c:v>43.680366813952574</c:v>
                </c:pt>
                <c:pt idx="1188">
                  <c:v>43.72917017049042</c:v>
                </c:pt>
                <c:pt idx="1189">
                  <c:v>43.786956394548803</c:v>
                </c:pt>
                <c:pt idx="1190">
                  <c:v>43.842460909897014</c:v>
                </c:pt>
                <c:pt idx="1191">
                  <c:v>43.897267820625757</c:v>
                </c:pt>
                <c:pt idx="1192">
                  <c:v>43.949241016017183</c:v>
                </c:pt>
                <c:pt idx="1193">
                  <c:v>43.997581924522564</c:v>
                </c:pt>
                <c:pt idx="1194">
                  <c:v>44.051532599410422</c:v>
                </c:pt>
                <c:pt idx="1195">
                  <c:v>44.105234376461965</c:v>
                </c:pt>
                <c:pt idx="1196">
                  <c:v>44.165087837321948</c:v>
                </c:pt>
                <c:pt idx="1197">
                  <c:v>44.218019564011122</c:v>
                </c:pt>
                <c:pt idx="1198">
                  <c:v>44.272846594247838</c:v>
                </c:pt>
                <c:pt idx="1199">
                  <c:v>44.31973544553373</c:v>
                </c:pt>
                <c:pt idx="1200">
                  <c:v>44.369691078173929</c:v>
                </c:pt>
                <c:pt idx="1201">
                  <c:v>44.416598210497654</c:v>
                </c:pt>
                <c:pt idx="1202">
                  <c:v>44.471365468927779</c:v>
                </c:pt>
                <c:pt idx="1203">
                  <c:v>44.522785593857044</c:v>
                </c:pt>
                <c:pt idx="1204">
                  <c:v>44.581859679750565</c:v>
                </c:pt>
                <c:pt idx="1205">
                  <c:v>44.634673982649907</c:v>
                </c:pt>
                <c:pt idx="1206">
                  <c:v>44.688184418426992</c:v>
                </c:pt>
                <c:pt idx="1207">
                  <c:v>44.737784729806229</c:v>
                </c:pt>
                <c:pt idx="1208">
                  <c:v>44.785316691693076</c:v>
                </c:pt>
                <c:pt idx="1209">
                  <c:v>44.841709577358706</c:v>
                </c:pt>
                <c:pt idx="1210">
                  <c:v>44.898189205151425</c:v>
                </c:pt>
                <c:pt idx="1211">
                  <c:v>44.94462663650026</c:v>
                </c:pt>
                <c:pt idx="1212">
                  <c:v>45.002492689700873</c:v>
                </c:pt>
                <c:pt idx="1213">
                  <c:v>45.06421622418793</c:v>
                </c:pt>
                <c:pt idx="1214">
                  <c:v>45.112384712297761</c:v>
                </c:pt>
                <c:pt idx="1215">
                  <c:v>45.156491653586421</c:v>
                </c:pt>
                <c:pt idx="1216">
                  <c:v>45.209177142791269</c:v>
                </c:pt>
                <c:pt idx="1217">
                  <c:v>45.266306917533704</c:v>
                </c:pt>
                <c:pt idx="1218">
                  <c:v>45.324441437644595</c:v>
                </c:pt>
                <c:pt idx="1219">
                  <c:v>45.376453671766129</c:v>
                </c:pt>
                <c:pt idx="1220">
                  <c:v>45.423434568730805</c:v>
                </c:pt>
                <c:pt idx="1221">
                  <c:v>45.471452803381219</c:v>
                </c:pt>
                <c:pt idx="1222">
                  <c:v>45.520427869761924</c:v>
                </c:pt>
                <c:pt idx="1223">
                  <c:v>45.571020349875432</c:v>
                </c:pt>
                <c:pt idx="1224">
                  <c:v>45.627996405490585</c:v>
                </c:pt>
                <c:pt idx="1225">
                  <c:v>45.682251737180472</c:v>
                </c:pt>
                <c:pt idx="1226">
                  <c:v>45.733447610317221</c:v>
                </c:pt>
                <c:pt idx="1227">
                  <c:v>45.783281738235104</c:v>
                </c:pt>
                <c:pt idx="1228">
                  <c:v>45.83235734268915</c:v>
                </c:pt>
                <c:pt idx="1229">
                  <c:v>45.886940098214176</c:v>
                </c:pt>
                <c:pt idx="1230">
                  <c:v>45.93834941228117</c:v>
                </c:pt>
                <c:pt idx="1231">
                  <c:v>45.985871652784013</c:v>
                </c:pt>
                <c:pt idx="1232">
                  <c:v>46.035346696300543</c:v>
                </c:pt>
                <c:pt idx="1233">
                  <c:v>46.091972169430043</c:v>
                </c:pt>
                <c:pt idx="1234">
                  <c:v>46.146123089541355</c:v>
                </c:pt>
                <c:pt idx="1235">
                  <c:v>46.196562801206341</c:v>
                </c:pt>
                <c:pt idx="1236">
                  <c:v>46.250231455922297</c:v>
                </c:pt>
                <c:pt idx="1237">
                  <c:v>46.30268239117521</c:v>
                </c:pt>
                <c:pt idx="1238">
                  <c:v>46.360930093016115</c:v>
                </c:pt>
                <c:pt idx="1239">
                  <c:v>46.414869523874565</c:v>
                </c:pt>
                <c:pt idx="1240">
                  <c:v>46.465901582988046</c:v>
                </c:pt>
                <c:pt idx="1241">
                  <c:v>46.51815823324641</c:v>
                </c:pt>
                <c:pt idx="1242">
                  <c:v>46.574476032752699</c:v>
                </c:pt>
                <c:pt idx="1243">
                  <c:v>46.625191978944429</c:v>
                </c:pt>
                <c:pt idx="1244">
                  <c:v>46.671845994165388</c:v>
                </c:pt>
                <c:pt idx="1245">
                  <c:v>46.724014761782328</c:v>
                </c:pt>
                <c:pt idx="1246">
                  <c:v>46.778205100109759</c:v>
                </c:pt>
                <c:pt idx="1247">
                  <c:v>46.830873403360286</c:v>
                </c:pt>
                <c:pt idx="1248">
                  <c:v>46.891373803139665</c:v>
                </c:pt>
                <c:pt idx="1249">
                  <c:v>46.946270158235471</c:v>
                </c:pt>
                <c:pt idx="1250">
                  <c:v>46.998889932400346</c:v>
                </c:pt>
                <c:pt idx="1251">
                  <c:v>47.051825599487714</c:v>
                </c:pt>
                <c:pt idx="1252">
                  <c:v>47.105325360452326</c:v>
                </c:pt>
                <c:pt idx="1253">
                  <c:v>47.157707333012738</c:v>
                </c:pt>
                <c:pt idx="1254">
                  <c:v>47.207780492645227</c:v>
                </c:pt>
                <c:pt idx="1255">
                  <c:v>47.259336586058453</c:v>
                </c:pt>
                <c:pt idx="1256">
                  <c:v>47.309959063955446</c:v>
                </c:pt>
                <c:pt idx="1257">
                  <c:v>47.365237349418891</c:v>
                </c:pt>
                <c:pt idx="1258">
                  <c:v>47.413802284306826</c:v>
                </c:pt>
                <c:pt idx="1259">
                  <c:v>47.464706913326594</c:v>
                </c:pt>
                <c:pt idx="1260">
                  <c:v>47.520612558843546</c:v>
                </c:pt>
                <c:pt idx="1261">
                  <c:v>47.578591376176</c:v>
                </c:pt>
                <c:pt idx="1262">
                  <c:v>47.635339650605566</c:v>
                </c:pt>
                <c:pt idx="1263">
                  <c:v>47.690078994762217</c:v>
                </c:pt>
                <c:pt idx="1264">
                  <c:v>47.741573819348581</c:v>
                </c:pt>
                <c:pt idx="1265">
                  <c:v>47.794253971759204</c:v>
                </c:pt>
                <c:pt idx="1266">
                  <c:v>47.844709776743507</c:v>
                </c:pt>
                <c:pt idx="1267">
                  <c:v>47.902299470629373</c:v>
                </c:pt>
                <c:pt idx="1268">
                  <c:v>47.958816872189168</c:v>
                </c:pt>
                <c:pt idx="1269">
                  <c:v>48.01346412154394</c:v>
                </c:pt>
                <c:pt idx="1270">
                  <c:v>48.067332916591944</c:v>
                </c:pt>
                <c:pt idx="1271">
                  <c:v>48.118434429244914</c:v>
                </c:pt>
                <c:pt idx="1272">
                  <c:v>48.16887761270047</c:v>
                </c:pt>
                <c:pt idx="1273">
                  <c:v>48.22447564898394</c:v>
                </c:pt>
                <c:pt idx="1274">
                  <c:v>48.278794210439024</c:v>
                </c:pt>
                <c:pt idx="1275">
                  <c:v>48.332086246589483</c:v>
                </c:pt>
                <c:pt idx="1276">
                  <c:v>48.383696240637235</c:v>
                </c:pt>
                <c:pt idx="1277">
                  <c:v>48.446066043448639</c:v>
                </c:pt>
                <c:pt idx="1278">
                  <c:v>48.506888585232723</c:v>
                </c:pt>
                <c:pt idx="1279">
                  <c:v>48.561507171761583</c:v>
                </c:pt>
                <c:pt idx="1280">
                  <c:v>48.613849515101847</c:v>
                </c:pt>
                <c:pt idx="1281">
                  <c:v>48.667249813102437</c:v>
                </c:pt>
                <c:pt idx="1282">
                  <c:v>48.720691481432034</c:v>
                </c:pt>
                <c:pt idx="1283">
                  <c:v>48.776701435799183</c:v>
                </c:pt>
                <c:pt idx="1284">
                  <c:v>48.832727704184016</c:v>
                </c:pt>
                <c:pt idx="1285">
                  <c:v>48.887286439203343</c:v>
                </c:pt>
                <c:pt idx="1286">
                  <c:v>48.942630972700918</c:v>
                </c:pt>
                <c:pt idx="1287">
                  <c:v>48.995277876099529</c:v>
                </c:pt>
                <c:pt idx="1288">
                  <c:v>49.051261543357555</c:v>
                </c:pt>
                <c:pt idx="1289">
                  <c:v>49.104080094160601</c:v>
                </c:pt>
                <c:pt idx="1290">
                  <c:v>49.160615618640733</c:v>
                </c:pt>
                <c:pt idx="1291">
                  <c:v>49.222275973097844</c:v>
                </c:pt>
                <c:pt idx="1292">
                  <c:v>49.281742411693507</c:v>
                </c:pt>
                <c:pt idx="1293">
                  <c:v>49.338698314537226</c:v>
                </c:pt>
                <c:pt idx="1294">
                  <c:v>49.394426136484874</c:v>
                </c:pt>
                <c:pt idx="1295">
                  <c:v>49.452703912208833</c:v>
                </c:pt>
                <c:pt idx="1296">
                  <c:v>49.512218341939636</c:v>
                </c:pt>
                <c:pt idx="1297">
                  <c:v>49.576965929692868</c:v>
                </c:pt>
                <c:pt idx="1298">
                  <c:v>49.640044965068775</c:v>
                </c:pt>
                <c:pt idx="1299">
                  <c:v>49.704671363150396</c:v>
                </c:pt>
                <c:pt idx="1300">
                  <c:v>49.76643780632206</c:v>
                </c:pt>
                <c:pt idx="1301">
                  <c:v>49.815350127280695</c:v>
                </c:pt>
                <c:pt idx="1302">
                  <c:v>49.871044591515499</c:v>
                </c:pt>
                <c:pt idx="1303">
                  <c:v>49.925907257834837</c:v>
                </c:pt>
                <c:pt idx="1304">
                  <c:v>49.986126255374558</c:v>
                </c:pt>
                <c:pt idx="1305">
                  <c:v>50.046898235980173</c:v>
                </c:pt>
                <c:pt idx="1306">
                  <c:v>50.111469458383567</c:v>
                </c:pt>
                <c:pt idx="1307">
                  <c:v>50.177878409596495</c:v>
                </c:pt>
                <c:pt idx="1308">
                  <c:v>50.236383883357476</c:v>
                </c:pt>
                <c:pt idx="1309">
                  <c:v>50.288530387609647</c:v>
                </c:pt>
                <c:pt idx="1310">
                  <c:v>50.344917144654538</c:v>
                </c:pt>
                <c:pt idx="1311">
                  <c:v>50.405807019067119</c:v>
                </c:pt>
                <c:pt idx="1312">
                  <c:v>50.462151071681966</c:v>
                </c:pt>
                <c:pt idx="1313">
                  <c:v>50.525871269075424</c:v>
                </c:pt>
                <c:pt idx="1314">
                  <c:v>50.587758489328074</c:v>
                </c:pt>
                <c:pt idx="1315">
                  <c:v>50.651770321442527</c:v>
                </c:pt>
                <c:pt idx="1316">
                  <c:v>50.704768293457349</c:v>
                </c:pt>
                <c:pt idx="1317">
                  <c:v>50.75666250176495</c:v>
                </c:pt>
                <c:pt idx="1318">
                  <c:v>50.814709884686494</c:v>
                </c:pt>
                <c:pt idx="1319">
                  <c:v>50.876540133746225</c:v>
                </c:pt>
                <c:pt idx="1320">
                  <c:v>50.937037193509646</c:v>
                </c:pt>
                <c:pt idx="1321">
                  <c:v>50.998869306583138</c:v>
                </c:pt>
                <c:pt idx="1322">
                  <c:v>51.062187399502839</c:v>
                </c:pt>
                <c:pt idx="1323">
                  <c:v>51.127750605062836</c:v>
                </c:pt>
                <c:pt idx="1324">
                  <c:v>51.181309874445788</c:v>
                </c:pt>
                <c:pt idx="1325">
                  <c:v>51.228686229977342</c:v>
                </c:pt>
                <c:pt idx="1326">
                  <c:v>51.287944674304647</c:v>
                </c:pt>
                <c:pt idx="1327">
                  <c:v>51.350568806006983</c:v>
                </c:pt>
                <c:pt idx="1328">
                  <c:v>51.410787896115785</c:v>
                </c:pt>
                <c:pt idx="1329">
                  <c:v>51.47195936830186</c:v>
                </c:pt>
                <c:pt idx="1330">
                  <c:v>51.530138637282136</c:v>
                </c:pt>
                <c:pt idx="1331">
                  <c:v>51.586814577180093</c:v>
                </c:pt>
                <c:pt idx="1332">
                  <c:v>51.645994439792304</c:v>
                </c:pt>
                <c:pt idx="1333">
                  <c:v>51.705037098801121</c:v>
                </c:pt>
                <c:pt idx="1334">
                  <c:v>51.761761584116769</c:v>
                </c:pt>
                <c:pt idx="1335">
                  <c:v>51.813390573290192</c:v>
                </c:pt>
                <c:pt idx="1336">
                  <c:v>51.872330029239166</c:v>
                </c:pt>
                <c:pt idx="1337">
                  <c:v>51.929431280555683</c:v>
                </c:pt>
                <c:pt idx="1338">
                  <c:v>51.984843507008463</c:v>
                </c:pt>
                <c:pt idx="1339">
                  <c:v>52.036803526531948</c:v>
                </c:pt>
                <c:pt idx="1340">
                  <c:v>52.088249052048774</c:v>
                </c:pt>
                <c:pt idx="1341">
                  <c:v>52.139246858834483</c:v>
                </c:pt>
                <c:pt idx="1342">
                  <c:v>52.189148801450671</c:v>
                </c:pt>
                <c:pt idx="1343">
                  <c:v>52.243789906264929</c:v>
                </c:pt>
                <c:pt idx="1344">
                  <c:v>52.299332524554679</c:v>
                </c:pt>
                <c:pt idx="1345">
                  <c:v>52.352086059066622</c:v>
                </c:pt>
                <c:pt idx="1346">
                  <c:v>52.406216922747994</c:v>
                </c:pt>
                <c:pt idx="1347">
                  <c:v>52.455656383544813</c:v>
                </c:pt>
                <c:pt idx="1348">
                  <c:v>52.508629318601784</c:v>
                </c:pt>
                <c:pt idx="1349">
                  <c:v>52.566892312874103</c:v>
                </c:pt>
                <c:pt idx="1350">
                  <c:v>52.623645256888814</c:v>
                </c:pt>
                <c:pt idx="1351">
                  <c:v>52.678047509721686</c:v>
                </c:pt>
                <c:pt idx="1352">
                  <c:v>52.73079387511423</c:v>
                </c:pt>
                <c:pt idx="1353">
                  <c:v>52.784279600086968</c:v>
                </c:pt>
                <c:pt idx="1354">
                  <c:v>52.83726941404371</c:v>
                </c:pt>
                <c:pt idx="1355">
                  <c:v>52.896904818253049</c:v>
                </c:pt>
                <c:pt idx="1356">
                  <c:v>52.950407280849063</c:v>
                </c:pt>
                <c:pt idx="1357">
                  <c:v>53.003130809333527</c:v>
                </c:pt>
                <c:pt idx="1358">
                  <c:v>53.053996510495821</c:v>
                </c:pt>
                <c:pt idx="1359">
                  <c:v>53.104271897307974</c:v>
                </c:pt>
                <c:pt idx="1360">
                  <c:v>53.156590567763935</c:v>
                </c:pt>
                <c:pt idx="1361">
                  <c:v>53.210900158892791</c:v>
                </c:pt>
                <c:pt idx="1362">
                  <c:v>53.270780838204217</c:v>
                </c:pt>
                <c:pt idx="1363">
                  <c:v>53.3239454541405</c:v>
                </c:pt>
                <c:pt idx="1364">
                  <c:v>53.37926760139819</c:v>
                </c:pt>
                <c:pt idx="1365">
                  <c:v>53.434005698700865</c:v>
                </c:pt>
                <c:pt idx="1366">
                  <c:v>53.488180357944152</c:v>
                </c:pt>
                <c:pt idx="1367">
                  <c:v>53.541692646530137</c:v>
                </c:pt>
                <c:pt idx="1368">
                  <c:v>53.594383241814981</c:v>
                </c:pt>
                <c:pt idx="1369">
                  <c:v>53.648214358153488</c:v>
                </c:pt>
                <c:pt idx="1370">
                  <c:v>53.704657874606823</c:v>
                </c:pt>
                <c:pt idx="1371">
                  <c:v>53.766399496045985</c:v>
                </c:pt>
                <c:pt idx="1372">
                  <c:v>53.831168865227227</c:v>
                </c:pt>
                <c:pt idx="1373">
                  <c:v>53.872754322738466</c:v>
                </c:pt>
                <c:pt idx="1374">
                  <c:v>53.920255035035325</c:v>
                </c:pt>
                <c:pt idx="1375">
                  <c:v>53.97241905418435</c:v>
                </c:pt>
                <c:pt idx="1376">
                  <c:v>54.028689994604683</c:v>
                </c:pt>
                <c:pt idx="1377">
                  <c:v>54.082545255464339</c:v>
                </c:pt>
                <c:pt idx="1378">
                  <c:v>54.132688689887047</c:v>
                </c:pt>
                <c:pt idx="1379">
                  <c:v>54.186479945642212</c:v>
                </c:pt>
                <c:pt idx="1380">
                  <c:v>54.23989270845005</c:v>
                </c:pt>
                <c:pt idx="1381">
                  <c:v>54.292383270140739</c:v>
                </c:pt>
                <c:pt idx="1382">
                  <c:v>54.350870785188505</c:v>
                </c:pt>
                <c:pt idx="1383">
                  <c:v>54.403474174701586</c:v>
                </c:pt>
                <c:pt idx="1384">
                  <c:v>54.452688040200833</c:v>
                </c:pt>
                <c:pt idx="1385">
                  <c:v>54.502153938865462</c:v>
                </c:pt>
                <c:pt idx="1386">
                  <c:v>54.557858244152335</c:v>
                </c:pt>
                <c:pt idx="1387">
                  <c:v>54.613981563251762</c:v>
                </c:pt>
              </c:numCache>
            </c:numRef>
          </c:xVal>
          <c:yVal>
            <c:numRef>
              <c:f>Uniaxial!$D$3:$D$1391</c:f>
              <c:numCache>
                <c:formatCode>0.0000</c:formatCode>
                <c:ptCount val="1389"/>
                <c:pt idx="0">
                  <c:v>5.6325610424550092</c:v>
                </c:pt>
                <c:pt idx="1">
                  <c:v>5.8429052943765409</c:v>
                </c:pt>
                <c:pt idx="2">
                  <c:v>6.0530827099744995</c:v>
                </c:pt>
                <c:pt idx="3">
                  <c:v>6.2911875875455729</c:v>
                </c:pt>
                <c:pt idx="4">
                  <c:v>6.5621148980425392</c:v>
                </c:pt>
                <c:pt idx="5">
                  <c:v>6.8582245765984222</c:v>
                </c:pt>
                <c:pt idx="6">
                  <c:v>7.1414307735399625</c:v>
                </c:pt>
                <c:pt idx="7">
                  <c:v>7.4008801011414551</c:v>
                </c:pt>
                <c:pt idx="8">
                  <c:v>7.7085175360270792</c:v>
                </c:pt>
                <c:pt idx="9">
                  <c:v>8.0392544461560878</c:v>
                </c:pt>
                <c:pt idx="10">
                  <c:v>8.3625768357333872</c:v>
                </c:pt>
                <c:pt idx="11">
                  <c:v>8.697708649124273</c:v>
                </c:pt>
                <c:pt idx="12">
                  <c:v>9.0396877894789256</c:v>
                </c:pt>
                <c:pt idx="13">
                  <c:v>9.4311094195510314</c:v>
                </c:pt>
                <c:pt idx="14">
                  <c:v>9.9174182705600202</c:v>
                </c:pt>
                <c:pt idx="15">
                  <c:v>10.313029596993049</c:v>
                </c:pt>
                <c:pt idx="16">
                  <c:v>10.699043736068013</c:v>
                </c:pt>
                <c:pt idx="17">
                  <c:v>11.096305722872886</c:v>
                </c:pt>
                <c:pt idx="18">
                  <c:v>11.492080390746356</c:v>
                </c:pt>
                <c:pt idx="19">
                  <c:v>11.899827430531408</c:v>
                </c:pt>
                <c:pt idx="20">
                  <c:v>12.481340406860909</c:v>
                </c:pt>
                <c:pt idx="21">
                  <c:v>13.030601485510914</c:v>
                </c:pt>
                <c:pt idx="22">
                  <c:v>13.474251115255488</c:v>
                </c:pt>
                <c:pt idx="23">
                  <c:v>13.915858411175117</c:v>
                </c:pt>
                <c:pt idx="24">
                  <c:v>14.343002938640639</c:v>
                </c:pt>
                <c:pt idx="25">
                  <c:v>14.805651246892861</c:v>
                </c:pt>
                <c:pt idx="26">
                  <c:v>15.34707429339146</c:v>
                </c:pt>
                <c:pt idx="27">
                  <c:v>15.949339350371043</c:v>
                </c:pt>
                <c:pt idx="28">
                  <c:v>16.487623833135082</c:v>
                </c:pt>
                <c:pt idx="29">
                  <c:v>16.957058447485597</c:v>
                </c:pt>
                <c:pt idx="30">
                  <c:v>17.436174889295103</c:v>
                </c:pt>
                <c:pt idx="31">
                  <c:v>18.029982301452105</c:v>
                </c:pt>
                <c:pt idx="32">
                  <c:v>18.657959533734843</c:v>
                </c:pt>
                <c:pt idx="33">
                  <c:v>19.189959177599714</c:v>
                </c:pt>
                <c:pt idx="34">
                  <c:v>19.676831213022702</c:v>
                </c:pt>
                <c:pt idx="35">
                  <c:v>20.200993284105714</c:v>
                </c:pt>
                <c:pt idx="36">
                  <c:v>20.70496968944299</c:v>
                </c:pt>
                <c:pt idx="37">
                  <c:v>21.396069415557172</c:v>
                </c:pt>
                <c:pt idx="38">
                  <c:v>22.19646160535995</c:v>
                </c:pt>
                <c:pt idx="39">
                  <c:v>22.732783900434896</c:v>
                </c:pt>
                <c:pt idx="40">
                  <c:v>23.159731595662073</c:v>
                </c:pt>
                <c:pt idx="41">
                  <c:v>23.72755245067631</c:v>
                </c:pt>
                <c:pt idx="42">
                  <c:v>24.308079388794894</c:v>
                </c:pt>
                <c:pt idx="43">
                  <c:v>24.923481803905968</c:v>
                </c:pt>
                <c:pt idx="44">
                  <c:v>25.515263664692753</c:v>
                </c:pt>
                <c:pt idx="45">
                  <c:v>26.071850559730283</c:v>
                </c:pt>
                <c:pt idx="46">
                  <c:v>26.656037405552748</c:v>
                </c:pt>
                <c:pt idx="47">
                  <c:v>27.24206708470992</c:v>
                </c:pt>
                <c:pt idx="48">
                  <c:v>27.766156346766888</c:v>
                </c:pt>
                <c:pt idx="49">
                  <c:v>28.296396505879034</c:v>
                </c:pt>
                <c:pt idx="50">
                  <c:v>28.951407373207683</c:v>
                </c:pt>
                <c:pt idx="51">
                  <c:v>29.559767241658676</c:v>
                </c:pt>
                <c:pt idx="52">
                  <c:v>30.105988384428809</c:v>
                </c:pt>
                <c:pt idx="53">
                  <c:v>30.602896391472445</c:v>
                </c:pt>
                <c:pt idx="54">
                  <c:v>31.094312212673387</c:v>
                </c:pt>
                <c:pt idx="55">
                  <c:v>31.646251362161795</c:v>
                </c:pt>
                <c:pt idx="56">
                  <c:v>32.156757180125666</c:v>
                </c:pt>
                <c:pt idx="57">
                  <c:v>32.671082421301548</c:v>
                </c:pt>
                <c:pt idx="58">
                  <c:v>33.242935374942086</c:v>
                </c:pt>
                <c:pt idx="59">
                  <c:v>33.864025166065446</c:v>
                </c:pt>
                <c:pt idx="60">
                  <c:v>34.398992917055303</c:v>
                </c:pt>
                <c:pt idx="61">
                  <c:v>34.934503238802463</c:v>
                </c:pt>
                <c:pt idx="62">
                  <c:v>35.425894546199302</c:v>
                </c:pt>
                <c:pt idx="63">
                  <c:v>35.906010350012039</c:v>
                </c:pt>
                <c:pt idx="64">
                  <c:v>36.376921404768858</c:v>
                </c:pt>
                <c:pt idx="65">
                  <c:v>36.881063700525829</c:v>
                </c:pt>
                <c:pt idx="66">
                  <c:v>37.410111811460702</c:v>
                </c:pt>
                <c:pt idx="67">
                  <c:v>37.967044298643245</c:v>
                </c:pt>
                <c:pt idx="68">
                  <c:v>38.473051020669381</c:v>
                </c:pt>
                <c:pt idx="69">
                  <c:v>38.945180099018252</c:v>
                </c:pt>
                <c:pt idx="70">
                  <c:v>39.456182183368441</c:v>
                </c:pt>
                <c:pt idx="71">
                  <c:v>40.093770913061981</c:v>
                </c:pt>
                <c:pt idx="72">
                  <c:v>40.570422000621782</c:v>
                </c:pt>
                <c:pt idx="73">
                  <c:v>41.048664660207031</c:v>
                </c:pt>
                <c:pt idx="74">
                  <c:v>41.571004393213791</c:v>
                </c:pt>
                <c:pt idx="75">
                  <c:v>41.985961123873395</c:v>
                </c:pt>
                <c:pt idx="76">
                  <c:v>42.481693150272896</c:v>
                </c:pt>
                <c:pt idx="77">
                  <c:v>43.267546409053736</c:v>
                </c:pt>
                <c:pt idx="78">
                  <c:v>43.812087857508857</c:v>
                </c:pt>
                <c:pt idx="79">
                  <c:v>44.25251153943826</c:v>
                </c:pt>
                <c:pt idx="80">
                  <c:v>44.761841701324947</c:v>
                </c:pt>
                <c:pt idx="81">
                  <c:v>45.188720458494309</c:v>
                </c:pt>
                <c:pt idx="82">
                  <c:v>45.549825074683206</c:v>
                </c:pt>
                <c:pt idx="83">
                  <c:v>46.124867009364515</c:v>
                </c:pt>
                <c:pt idx="84">
                  <c:v>46.748705728944408</c:v>
                </c:pt>
                <c:pt idx="85">
                  <c:v>47.244799192763374</c:v>
                </c:pt>
                <c:pt idx="86">
                  <c:v>47.695589340353202</c:v>
                </c:pt>
                <c:pt idx="87">
                  <c:v>48.103405186039822</c:v>
                </c:pt>
                <c:pt idx="88">
                  <c:v>48.516962937285186</c:v>
                </c:pt>
                <c:pt idx="89">
                  <c:v>48.950317906264203</c:v>
                </c:pt>
                <c:pt idx="90">
                  <c:v>49.471552712388402</c:v>
                </c:pt>
                <c:pt idx="91">
                  <c:v>49.979787778962759</c:v>
                </c:pt>
                <c:pt idx="92">
                  <c:v>50.442276583968685</c:v>
                </c:pt>
                <c:pt idx="93">
                  <c:v>50.883813788476353</c:v>
                </c:pt>
                <c:pt idx="94">
                  <c:v>51.386581854307444</c:v>
                </c:pt>
                <c:pt idx="95">
                  <c:v>51.898473423319324</c:v>
                </c:pt>
                <c:pt idx="96">
                  <c:v>52.374482742633333</c:v>
                </c:pt>
                <c:pt idx="97">
                  <c:v>52.936204279013729</c:v>
                </c:pt>
                <c:pt idx="98">
                  <c:v>53.382387616802596</c:v>
                </c:pt>
                <c:pt idx="99">
                  <c:v>53.818323716042698</c:v>
                </c:pt>
                <c:pt idx="100">
                  <c:v>54.279345144556657</c:v>
                </c:pt>
                <c:pt idx="101">
                  <c:v>54.710145239893642</c:v>
                </c:pt>
                <c:pt idx="102">
                  <c:v>55.144833889448819</c:v>
                </c:pt>
                <c:pt idx="103">
                  <c:v>55.646671157535678</c:v>
                </c:pt>
                <c:pt idx="104">
                  <c:v>56.218811592734049</c:v>
                </c:pt>
                <c:pt idx="105">
                  <c:v>56.707364029760342</c:v>
                </c:pt>
                <c:pt idx="106">
                  <c:v>57.116157959572483</c:v>
                </c:pt>
                <c:pt idx="107">
                  <c:v>57.504390569590548</c:v>
                </c:pt>
                <c:pt idx="108">
                  <c:v>57.88222769336376</c:v>
                </c:pt>
                <c:pt idx="109">
                  <c:v>58.294287005513816</c:v>
                </c:pt>
                <c:pt idx="110">
                  <c:v>58.761853577865246</c:v>
                </c:pt>
                <c:pt idx="111">
                  <c:v>59.360353717366721</c:v>
                </c:pt>
                <c:pt idx="112">
                  <c:v>59.896202376995838</c:v>
                </c:pt>
                <c:pt idx="113">
                  <c:v>60.349908807450497</c:v>
                </c:pt>
                <c:pt idx="114">
                  <c:v>60.721609814806364</c:v>
                </c:pt>
                <c:pt idx="115">
                  <c:v>61.087751798857838</c:v>
                </c:pt>
                <c:pt idx="116">
                  <c:v>61.577977822727235</c:v>
                </c:pt>
                <c:pt idx="117">
                  <c:v>62.106866652475453</c:v>
                </c:pt>
                <c:pt idx="118">
                  <c:v>62.538965222978398</c:v>
                </c:pt>
                <c:pt idx="119">
                  <c:v>62.957234687578186</c:v>
                </c:pt>
                <c:pt idx="120">
                  <c:v>63.342784918967396</c:v>
                </c:pt>
                <c:pt idx="121">
                  <c:v>63.758006075573938</c:v>
                </c:pt>
                <c:pt idx="122">
                  <c:v>64.184528089006974</c:v>
                </c:pt>
                <c:pt idx="123">
                  <c:v>64.561125065418395</c:v>
                </c:pt>
                <c:pt idx="124">
                  <c:v>65.038819307862553</c:v>
                </c:pt>
                <c:pt idx="125">
                  <c:v>65.701420369527213</c:v>
                </c:pt>
                <c:pt idx="126">
                  <c:v>66.052198382316121</c:v>
                </c:pt>
                <c:pt idx="127">
                  <c:v>66.369407751807216</c:v>
                </c:pt>
                <c:pt idx="128">
                  <c:v>66.746387108896585</c:v>
                </c:pt>
                <c:pt idx="129">
                  <c:v>67.31274239257931</c:v>
                </c:pt>
                <c:pt idx="130">
                  <c:v>67.830687016192286</c:v>
                </c:pt>
                <c:pt idx="131">
                  <c:v>68.225535108127062</c:v>
                </c:pt>
                <c:pt idx="132">
                  <c:v>68.606838289805765</c:v>
                </c:pt>
                <c:pt idx="133">
                  <c:v>68.994556065699044</c:v>
                </c:pt>
                <c:pt idx="134">
                  <c:v>69.381550560222308</c:v>
                </c:pt>
                <c:pt idx="135">
                  <c:v>69.823955793995452</c:v>
                </c:pt>
                <c:pt idx="136">
                  <c:v>70.245228873685875</c:v>
                </c:pt>
                <c:pt idx="137">
                  <c:v>70.665191233821062</c:v>
                </c:pt>
                <c:pt idx="138">
                  <c:v>71.121158129240996</c:v>
                </c:pt>
                <c:pt idx="139">
                  <c:v>71.545106029300996</c:v>
                </c:pt>
                <c:pt idx="140">
                  <c:v>71.950380448587424</c:v>
                </c:pt>
                <c:pt idx="141">
                  <c:v>72.438175769256432</c:v>
                </c:pt>
                <c:pt idx="142">
                  <c:v>72.940746705149621</c:v>
                </c:pt>
                <c:pt idx="143">
                  <c:v>73.382544023878694</c:v>
                </c:pt>
                <c:pt idx="144">
                  <c:v>73.809694997511755</c:v>
                </c:pt>
                <c:pt idx="145">
                  <c:v>74.219793742905097</c:v>
                </c:pt>
                <c:pt idx="146">
                  <c:v>74.592478304697394</c:v>
                </c:pt>
                <c:pt idx="147">
                  <c:v>75.031549910006319</c:v>
                </c:pt>
                <c:pt idx="148">
                  <c:v>75.59098496185841</c:v>
                </c:pt>
                <c:pt idx="149">
                  <c:v>76.089423298864631</c:v>
                </c:pt>
                <c:pt idx="150">
                  <c:v>76.512650375292779</c:v>
                </c:pt>
                <c:pt idx="151">
                  <c:v>76.894768633014507</c:v>
                </c:pt>
                <c:pt idx="152">
                  <c:v>77.267049490939542</c:v>
                </c:pt>
                <c:pt idx="153">
                  <c:v>77.67848726478384</c:v>
                </c:pt>
                <c:pt idx="154">
                  <c:v>78.097000479484635</c:v>
                </c:pt>
                <c:pt idx="155">
                  <c:v>78.501656425923258</c:v>
                </c:pt>
                <c:pt idx="156">
                  <c:v>79.040604581558824</c:v>
                </c:pt>
                <c:pt idx="157">
                  <c:v>79.547094396778945</c:v>
                </c:pt>
                <c:pt idx="158">
                  <c:v>79.968717042000847</c:v>
                </c:pt>
                <c:pt idx="159">
                  <c:v>80.341249081293938</c:v>
                </c:pt>
                <c:pt idx="160">
                  <c:v>80.710733899545261</c:v>
                </c:pt>
                <c:pt idx="161">
                  <c:v>81.103940055766373</c:v>
                </c:pt>
                <c:pt idx="162">
                  <c:v>81.633965517143793</c:v>
                </c:pt>
                <c:pt idx="163">
                  <c:v>82.136882073186001</c:v>
                </c:pt>
                <c:pt idx="164">
                  <c:v>82.558605446085252</c:v>
                </c:pt>
                <c:pt idx="165">
                  <c:v>82.945567936059959</c:v>
                </c:pt>
                <c:pt idx="166">
                  <c:v>83.2944981208869</c:v>
                </c:pt>
                <c:pt idx="167">
                  <c:v>83.629109179957013</c:v>
                </c:pt>
                <c:pt idx="168">
                  <c:v>84.141686876230338</c:v>
                </c:pt>
                <c:pt idx="169">
                  <c:v>84.660052916514417</c:v>
                </c:pt>
                <c:pt idx="170">
                  <c:v>85.092266619647987</c:v>
                </c:pt>
                <c:pt idx="171">
                  <c:v>85.480861878142662</c:v>
                </c:pt>
                <c:pt idx="172">
                  <c:v>85.838931667137714</c:v>
                </c:pt>
                <c:pt idx="173">
                  <c:v>86.203044043802521</c:v>
                </c:pt>
                <c:pt idx="174">
                  <c:v>86.630188870227258</c:v>
                </c:pt>
                <c:pt idx="175">
                  <c:v>87.141562030841982</c:v>
                </c:pt>
                <c:pt idx="176">
                  <c:v>87.593856553551646</c:v>
                </c:pt>
                <c:pt idx="177">
                  <c:v>87.971758873964504</c:v>
                </c:pt>
                <c:pt idx="178">
                  <c:v>88.3084348374705</c:v>
                </c:pt>
                <c:pt idx="179">
                  <c:v>88.667541876593006</c:v>
                </c:pt>
                <c:pt idx="180">
                  <c:v>89.053787367170585</c:v>
                </c:pt>
                <c:pt idx="181">
                  <c:v>89.42592828389715</c:v>
                </c:pt>
                <c:pt idx="182">
                  <c:v>89.823599135165111</c:v>
                </c:pt>
                <c:pt idx="183">
                  <c:v>90.254342063403982</c:v>
                </c:pt>
                <c:pt idx="184">
                  <c:v>90.666608058199714</c:v>
                </c:pt>
                <c:pt idx="185">
                  <c:v>91.085758016963297</c:v>
                </c:pt>
                <c:pt idx="186">
                  <c:v>91.70622248732117</c:v>
                </c:pt>
                <c:pt idx="187">
                  <c:v>92.073976623356231</c:v>
                </c:pt>
                <c:pt idx="188">
                  <c:v>92.389228195401984</c:v>
                </c:pt>
                <c:pt idx="189">
                  <c:v>92.891814930478461</c:v>
                </c:pt>
                <c:pt idx="190">
                  <c:v>93.231479383448843</c:v>
                </c:pt>
                <c:pt idx="191">
                  <c:v>93.514367285479253</c:v>
                </c:pt>
                <c:pt idx="192">
                  <c:v>93.98979879454923</c:v>
                </c:pt>
                <c:pt idx="193">
                  <c:v>94.435242012791761</c:v>
                </c:pt>
                <c:pt idx="194">
                  <c:v>94.780475346178505</c:v>
                </c:pt>
                <c:pt idx="195">
                  <c:v>95.117969932514896</c:v>
                </c:pt>
                <c:pt idx="196">
                  <c:v>95.532696205056041</c:v>
                </c:pt>
                <c:pt idx="197">
                  <c:v>95.981933690288841</c:v>
                </c:pt>
                <c:pt idx="198">
                  <c:v>96.284635090232698</c:v>
                </c:pt>
                <c:pt idx="199">
                  <c:v>96.654417966448662</c:v>
                </c:pt>
                <c:pt idx="200">
                  <c:v>97.094946335275282</c:v>
                </c:pt>
                <c:pt idx="201">
                  <c:v>97.491170598095067</c:v>
                </c:pt>
                <c:pt idx="202">
                  <c:v>97.821406640439818</c:v>
                </c:pt>
                <c:pt idx="203">
                  <c:v>98.21346113807094</c:v>
                </c:pt>
                <c:pt idx="204">
                  <c:v>98.624776550124125</c:v>
                </c:pt>
                <c:pt idx="205">
                  <c:v>99.016222088991725</c:v>
                </c:pt>
                <c:pt idx="206">
                  <c:v>99.391027793916024</c:v>
                </c:pt>
                <c:pt idx="207">
                  <c:v>99.711739616120809</c:v>
                </c:pt>
                <c:pt idx="208">
                  <c:v>100.05305838318372</c:v>
                </c:pt>
                <c:pt idx="209">
                  <c:v>100.41724600577247</c:v>
                </c:pt>
                <c:pt idx="210">
                  <c:v>100.84208959730644</c:v>
                </c:pt>
                <c:pt idx="211">
                  <c:v>101.35096552599681</c:v>
                </c:pt>
                <c:pt idx="212">
                  <c:v>101.65650071028725</c:v>
                </c:pt>
                <c:pt idx="213">
                  <c:v>101.9764921704576</c:v>
                </c:pt>
                <c:pt idx="214">
                  <c:v>102.39680509103495</c:v>
                </c:pt>
                <c:pt idx="215">
                  <c:v>102.8488904118766</c:v>
                </c:pt>
                <c:pt idx="216">
                  <c:v>103.26265296695868</c:v>
                </c:pt>
                <c:pt idx="217">
                  <c:v>103.62254854970759</c:v>
                </c:pt>
                <c:pt idx="218">
                  <c:v>103.92113560419132</c:v>
                </c:pt>
                <c:pt idx="219">
                  <c:v>104.25489278257987</c:v>
                </c:pt>
                <c:pt idx="220">
                  <c:v>104.71484833393112</c:v>
                </c:pt>
                <c:pt idx="221">
                  <c:v>105.139370754384</c:v>
                </c:pt>
                <c:pt idx="222">
                  <c:v>105.42062745956179</c:v>
                </c:pt>
                <c:pt idx="223">
                  <c:v>105.72941442538971</c:v>
                </c:pt>
                <c:pt idx="224">
                  <c:v>106.14491206556119</c:v>
                </c:pt>
                <c:pt idx="225">
                  <c:v>106.58881048522296</c:v>
                </c:pt>
                <c:pt idx="226">
                  <c:v>106.93383320479386</c:v>
                </c:pt>
                <c:pt idx="227">
                  <c:v>107.2515868226974</c:v>
                </c:pt>
                <c:pt idx="228">
                  <c:v>107.67932262700133</c:v>
                </c:pt>
                <c:pt idx="229">
                  <c:v>108.05487112249916</c:v>
                </c:pt>
                <c:pt idx="230">
                  <c:v>108.37517507148215</c:v>
                </c:pt>
                <c:pt idx="231">
                  <c:v>108.71788641201613</c:v>
                </c:pt>
                <c:pt idx="232">
                  <c:v>109.09474178657331</c:v>
                </c:pt>
                <c:pt idx="233">
                  <c:v>109.4628964506738</c:v>
                </c:pt>
                <c:pt idx="234">
                  <c:v>109.8122477610539</c:v>
                </c:pt>
                <c:pt idx="235">
                  <c:v>110.09664206931542</c:v>
                </c:pt>
                <c:pt idx="236">
                  <c:v>110.46744931302912</c:v>
                </c:pt>
                <c:pt idx="237">
                  <c:v>110.83563837197909</c:v>
                </c:pt>
                <c:pt idx="238">
                  <c:v>111.23472056182689</c:v>
                </c:pt>
                <c:pt idx="239">
                  <c:v>111.60639456511591</c:v>
                </c:pt>
                <c:pt idx="240">
                  <c:v>111.94130192555303</c:v>
                </c:pt>
                <c:pt idx="241">
                  <c:v>112.30352990367678</c:v>
                </c:pt>
                <c:pt idx="242">
                  <c:v>112.69185990394175</c:v>
                </c:pt>
                <c:pt idx="243">
                  <c:v>113.013209423413</c:v>
                </c:pt>
                <c:pt idx="244">
                  <c:v>113.34999447424879</c:v>
                </c:pt>
                <c:pt idx="245">
                  <c:v>113.77575722127737</c:v>
                </c:pt>
                <c:pt idx="246">
                  <c:v>114.17754882092197</c:v>
                </c:pt>
                <c:pt idx="247">
                  <c:v>114.52085212359654</c:v>
                </c:pt>
                <c:pt idx="248">
                  <c:v>114.83757462590306</c:v>
                </c:pt>
                <c:pt idx="249">
                  <c:v>115.17428041058375</c:v>
                </c:pt>
                <c:pt idx="250">
                  <c:v>115.64405392749249</c:v>
                </c:pt>
                <c:pt idx="251">
                  <c:v>115.98448038228781</c:v>
                </c:pt>
                <c:pt idx="252">
                  <c:v>116.20436946045932</c:v>
                </c:pt>
                <c:pt idx="253">
                  <c:v>116.50773416279903</c:v>
                </c:pt>
                <c:pt idx="254">
                  <c:v>116.94623126579491</c:v>
                </c:pt>
                <c:pt idx="255">
                  <c:v>117.27878836342151</c:v>
                </c:pt>
                <c:pt idx="256">
                  <c:v>117.52361301030332</c:v>
                </c:pt>
                <c:pt idx="257">
                  <c:v>117.93862118036844</c:v>
                </c:pt>
                <c:pt idx="258">
                  <c:v>118.35028067403972</c:v>
                </c:pt>
                <c:pt idx="259">
                  <c:v>118.67624697211765</c:v>
                </c:pt>
                <c:pt idx="260">
                  <c:v>118.97569760207716</c:v>
                </c:pt>
                <c:pt idx="261">
                  <c:v>119.30230082026227</c:v>
                </c:pt>
                <c:pt idx="262">
                  <c:v>119.65801909851145</c:v>
                </c:pt>
                <c:pt idx="263">
                  <c:v>119.99654604778419</c:v>
                </c:pt>
                <c:pt idx="264">
                  <c:v>120.31128154619459</c:v>
                </c:pt>
                <c:pt idx="265">
                  <c:v>120.61915636619804</c:v>
                </c:pt>
                <c:pt idx="266">
                  <c:v>121.0501727135514</c:v>
                </c:pt>
                <c:pt idx="267">
                  <c:v>121.50257232661387</c:v>
                </c:pt>
                <c:pt idx="268">
                  <c:v>121.81239932598942</c:v>
                </c:pt>
                <c:pt idx="269">
                  <c:v>122.08099254011445</c:v>
                </c:pt>
                <c:pt idx="270">
                  <c:v>122.38634813345378</c:v>
                </c:pt>
                <c:pt idx="271">
                  <c:v>122.73134237752214</c:v>
                </c:pt>
                <c:pt idx="272">
                  <c:v>123.09847040384906</c:v>
                </c:pt>
                <c:pt idx="273">
                  <c:v>123.43880430937062</c:v>
                </c:pt>
                <c:pt idx="274">
                  <c:v>123.73641736940343</c:v>
                </c:pt>
                <c:pt idx="275">
                  <c:v>124.07075632988764</c:v>
                </c:pt>
                <c:pt idx="276">
                  <c:v>124.50453435782556</c:v>
                </c:pt>
                <c:pt idx="277">
                  <c:v>124.86710580233328</c:v>
                </c:pt>
                <c:pt idx="278">
                  <c:v>125.16973428075573</c:v>
                </c:pt>
                <c:pt idx="279">
                  <c:v>125.43715440958999</c:v>
                </c:pt>
                <c:pt idx="280">
                  <c:v>125.73304859330217</c:v>
                </c:pt>
                <c:pt idx="281">
                  <c:v>126.07093385111689</c:v>
                </c:pt>
                <c:pt idx="282">
                  <c:v>126.38516926595632</c:v>
                </c:pt>
                <c:pt idx="283">
                  <c:v>126.70290646027732</c:v>
                </c:pt>
                <c:pt idx="284">
                  <c:v>127.033044911894</c:v>
                </c:pt>
                <c:pt idx="285">
                  <c:v>127.34506739858999</c:v>
                </c:pt>
                <c:pt idx="286">
                  <c:v>127.65195882388024</c:v>
                </c:pt>
                <c:pt idx="287">
                  <c:v>127.90750389557449</c:v>
                </c:pt>
                <c:pt idx="288">
                  <c:v>128.24911692469485</c:v>
                </c:pt>
                <c:pt idx="289">
                  <c:v>128.58145094337345</c:v>
                </c:pt>
                <c:pt idx="290">
                  <c:v>128.83499022535941</c:v>
                </c:pt>
                <c:pt idx="291">
                  <c:v>129.12164440530682</c:v>
                </c:pt>
                <c:pt idx="292">
                  <c:v>129.41812422777127</c:v>
                </c:pt>
                <c:pt idx="293">
                  <c:v>129.79831751178784</c:v>
                </c:pt>
                <c:pt idx="294">
                  <c:v>130.13680350747509</c:v>
                </c:pt>
                <c:pt idx="295">
                  <c:v>130.42348783875056</c:v>
                </c:pt>
                <c:pt idx="296">
                  <c:v>130.69210720853181</c:v>
                </c:pt>
                <c:pt idx="297">
                  <c:v>131.04470125488629</c:v>
                </c:pt>
                <c:pt idx="298">
                  <c:v>131.36495450281811</c:v>
                </c:pt>
                <c:pt idx="299">
                  <c:v>131.61813934946539</c:v>
                </c:pt>
                <c:pt idx="300">
                  <c:v>131.83144313808791</c:v>
                </c:pt>
                <c:pt idx="301">
                  <c:v>132.11980026396103</c:v>
                </c:pt>
                <c:pt idx="302">
                  <c:v>132.54160445152135</c:v>
                </c:pt>
                <c:pt idx="303">
                  <c:v>132.78504655260733</c:v>
                </c:pt>
                <c:pt idx="304">
                  <c:v>133.02109405305356</c:v>
                </c:pt>
                <c:pt idx="305">
                  <c:v>133.33170517818897</c:v>
                </c:pt>
                <c:pt idx="306">
                  <c:v>133.61755871896798</c:v>
                </c:pt>
                <c:pt idx="307">
                  <c:v>133.86848718922096</c:v>
                </c:pt>
                <c:pt idx="308">
                  <c:v>134.11506746312088</c:v>
                </c:pt>
                <c:pt idx="309">
                  <c:v>134.47471789730784</c:v>
                </c:pt>
                <c:pt idx="310">
                  <c:v>134.79153003366255</c:v>
                </c:pt>
                <c:pt idx="311">
                  <c:v>135.04414105812154</c:v>
                </c:pt>
                <c:pt idx="312">
                  <c:v>135.29703324083496</c:v>
                </c:pt>
                <c:pt idx="313">
                  <c:v>135.55869660438881</c:v>
                </c:pt>
                <c:pt idx="314">
                  <c:v>135.83378797674857</c:v>
                </c:pt>
                <c:pt idx="315">
                  <c:v>136.0972429034546</c:v>
                </c:pt>
                <c:pt idx="316">
                  <c:v>136.36066216201746</c:v>
                </c:pt>
                <c:pt idx="317">
                  <c:v>136.65043678022352</c:v>
                </c:pt>
                <c:pt idx="318">
                  <c:v>136.94274474729994</c:v>
                </c:pt>
                <c:pt idx="319">
                  <c:v>137.28221736364586</c:v>
                </c:pt>
                <c:pt idx="320">
                  <c:v>137.50182757901453</c:v>
                </c:pt>
                <c:pt idx="321">
                  <c:v>137.63854025276279</c:v>
                </c:pt>
                <c:pt idx="322">
                  <c:v>137.96203303192112</c:v>
                </c:pt>
                <c:pt idx="323">
                  <c:v>138.29427005938541</c:v>
                </c:pt>
                <c:pt idx="324">
                  <c:v>138.55751729778083</c:v>
                </c:pt>
                <c:pt idx="325">
                  <c:v>138.78682369136487</c:v>
                </c:pt>
                <c:pt idx="326">
                  <c:v>139.09962770743934</c:v>
                </c:pt>
                <c:pt idx="327">
                  <c:v>139.38115710709891</c:v>
                </c:pt>
                <c:pt idx="328">
                  <c:v>139.61843632530628</c:v>
                </c:pt>
                <c:pt idx="329">
                  <c:v>139.80187575278018</c:v>
                </c:pt>
                <c:pt idx="330">
                  <c:v>140.2100221598086</c:v>
                </c:pt>
                <c:pt idx="331">
                  <c:v>140.55198769247508</c:v>
                </c:pt>
                <c:pt idx="332">
                  <c:v>140.68011587656929</c:v>
                </c:pt>
                <c:pt idx="333">
                  <c:v>140.86472883610088</c:v>
                </c:pt>
                <c:pt idx="334">
                  <c:v>141.19380818693008</c:v>
                </c:pt>
                <c:pt idx="335">
                  <c:v>141.51986557494862</c:v>
                </c:pt>
                <c:pt idx="336">
                  <c:v>141.71930145913987</c:v>
                </c:pt>
                <c:pt idx="337">
                  <c:v>141.9227053507677</c:v>
                </c:pt>
                <c:pt idx="338">
                  <c:v>142.21277789891948</c:v>
                </c:pt>
                <c:pt idx="339">
                  <c:v>142.47347710182387</c:v>
                </c:pt>
                <c:pt idx="340">
                  <c:v>142.64764136809592</c:v>
                </c:pt>
                <c:pt idx="341">
                  <c:v>142.88393365974289</c:v>
                </c:pt>
                <c:pt idx="342">
                  <c:v>143.14518955364215</c:v>
                </c:pt>
                <c:pt idx="343">
                  <c:v>143.38486771492782</c:v>
                </c:pt>
                <c:pt idx="344">
                  <c:v>143.61557525086778</c:v>
                </c:pt>
                <c:pt idx="345">
                  <c:v>143.87304573116438</c:v>
                </c:pt>
                <c:pt idx="346">
                  <c:v>144.11111683032993</c:v>
                </c:pt>
                <c:pt idx="347">
                  <c:v>144.36160945986404</c:v>
                </c:pt>
                <c:pt idx="348">
                  <c:v>144.64082301889255</c:v>
                </c:pt>
                <c:pt idx="349">
                  <c:v>144.86547324727971</c:v>
                </c:pt>
                <c:pt idx="350">
                  <c:v>145.0663109585623</c:v>
                </c:pt>
                <c:pt idx="351">
                  <c:v>145.28882150815062</c:v>
                </c:pt>
                <c:pt idx="352">
                  <c:v>145.48442889011011</c:v>
                </c:pt>
                <c:pt idx="353">
                  <c:v>145.68232490314122</c:v>
                </c:pt>
                <c:pt idx="354">
                  <c:v>145.95674022898078</c:v>
                </c:pt>
                <c:pt idx="355">
                  <c:v>146.22127100671153</c:v>
                </c:pt>
                <c:pt idx="356">
                  <c:v>146.3941084757536</c:v>
                </c:pt>
                <c:pt idx="357">
                  <c:v>146.58471168973816</c:v>
                </c:pt>
                <c:pt idx="358">
                  <c:v>146.759449602366</c:v>
                </c:pt>
                <c:pt idx="359">
                  <c:v>147.01056863890625</c:v>
                </c:pt>
                <c:pt idx="360">
                  <c:v>147.35106227994564</c:v>
                </c:pt>
                <c:pt idx="361">
                  <c:v>147.61126778516774</c:v>
                </c:pt>
                <c:pt idx="362">
                  <c:v>147.72766418916356</c:v>
                </c:pt>
                <c:pt idx="363">
                  <c:v>147.88359851752199</c:v>
                </c:pt>
                <c:pt idx="364">
                  <c:v>148.19814039130958</c:v>
                </c:pt>
                <c:pt idx="365">
                  <c:v>148.42155685137763</c:v>
                </c:pt>
                <c:pt idx="366">
                  <c:v>148.55621793693695</c:v>
                </c:pt>
                <c:pt idx="367">
                  <c:v>148.78648706875208</c:v>
                </c:pt>
                <c:pt idx="368">
                  <c:v>149.04520500820297</c:v>
                </c:pt>
                <c:pt idx="369">
                  <c:v>149.23665841014099</c:v>
                </c:pt>
                <c:pt idx="370">
                  <c:v>149.4985543028146</c:v>
                </c:pt>
                <c:pt idx="371">
                  <c:v>149.69133892503174</c:v>
                </c:pt>
                <c:pt idx="372">
                  <c:v>149.87470735071099</c:v>
                </c:pt>
                <c:pt idx="373">
                  <c:v>150.06578759275803</c:v>
                </c:pt>
                <c:pt idx="374">
                  <c:v>150.27592499704869</c:v>
                </c:pt>
                <c:pt idx="375">
                  <c:v>150.48287526784321</c:v>
                </c:pt>
                <c:pt idx="376">
                  <c:v>150.69438712941241</c:v>
                </c:pt>
                <c:pt idx="377">
                  <c:v>150.91154721409325</c:v>
                </c:pt>
                <c:pt idx="378">
                  <c:v>151.00440618027491</c:v>
                </c:pt>
                <c:pt idx="379">
                  <c:v>151.19589245261204</c:v>
                </c:pt>
                <c:pt idx="380">
                  <c:v>151.49582295285126</c:v>
                </c:pt>
                <c:pt idx="381">
                  <c:v>151.66691963601571</c:v>
                </c:pt>
                <c:pt idx="382">
                  <c:v>151.85700041567839</c:v>
                </c:pt>
                <c:pt idx="383">
                  <c:v>152.07054053130145</c:v>
                </c:pt>
                <c:pt idx="384">
                  <c:v>152.23264076110129</c:v>
                </c:pt>
                <c:pt idx="385">
                  <c:v>152.39519434117761</c:v>
                </c:pt>
                <c:pt idx="386">
                  <c:v>152.62780745106897</c:v>
                </c:pt>
                <c:pt idx="387">
                  <c:v>152.81638150714357</c:v>
                </c:pt>
                <c:pt idx="388">
                  <c:v>152.97155353340378</c:v>
                </c:pt>
                <c:pt idx="389">
                  <c:v>153.1292848621118</c:v>
                </c:pt>
                <c:pt idx="390">
                  <c:v>153.31739274699973</c:v>
                </c:pt>
                <c:pt idx="391">
                  <c:v>153.51043406148531</c:v>
                </c:pt>
                <c:pt idx="392">
                  <c:v>153.76965390913705</c:v>
                </c:pt>
                <c:pt idx="393">
                  <c:v>153.93123994691734</c:v>
                </c:pt>
                <c:pt idx="394">
                  <c:v>154.0751397654563</c:v>
                </c:pt>
                <c:pt idx="395">
                  <c:v>154.32174851487204</c:v>
                </c:pt>
                <c:pt idx="396">
                  <c:v>154.42095602012427</c:v>
                </c:pt>
                <c:pt idx="397">
                  <c:v>154.55708058322114</c:v>
                </c:pt>
                <c:pt idx="398">
                  <c:v>154.78627205069657</c:v>
                </c:pt>
                <c:pt idx="399">
                  <c:v>155.01702939451971</c:v>
                </c:pt>
                <c:pt idx="400">
                  <c:v>155.1653267551055</c:v>
                </c:pt>
                <c:pt idx="401">
                  <c:v>155.244879255764</c:v>
                </c:pt>
                <c:pt idx="402">
                  <c:v>155.36754131787143</c:v>
                </c:pt>
                <c:pt idx="403">
                  <c:v>155.62235508711959</c:v>
                </c:pt>
                <c:pt idx="404">
                  <c:v>155.88476842478042</c:v>
                </c:pt>
                <c:pt idx="405">
                  <c:v>155.94625825771618</c:v>
                </c:pt>
                <c:pt idx="406">
                  <c:v>156.06441216997951</c:v>
                </c:pt>
                <c:pt idx="407">
                  <c:v>156.37210395807418</c:v>
                </c:pt>
                <c:pt idx="408">
                  <c:v>156.49835249369289</c:v>
                </c:pt>
                <c:pt idx="409">
                  <c:v>156.61635477069058</c:v>
                </c:pt>
                <c:pt idx="410">
                  <c:v>156.7173519892275</c:v>
                </c:pt>
                <c:pt idx="411">
                  <c:v>156.91857518272752</c:v>
                </c:pt>
                <c:pt idx="412">
                  <c:v>157.16978186974015</c:v>
                </c:pt>
                <c:pt idx="413">
                  <c:v>157.3120064720934</c:v>
                </c:pt>
                <c:pt idx="414">
                  <c:v>157.42681780146643</c:v>
                </c:pt>
                <c:pt idx="415">
                  <c:v>157.57420807719771</c:v>
                </c:pt>
                <c:pt idx="416">
                  <c:v>157.72850782872834</c:v>
                </c:pt>
                <c:pt idx="417">
                  <c:v>157.89202999526381</c:v>
                </c:pt>
                <c:pt idx="418">
                  <c:v>158.08947562458468</c:v>
                </c:pt>
                <c:pt idx="419">
                  <c:v>158.29665479434615</c:v>
                </c:pt>
                <c:pt idx="420">
                  <c:v>158.4483412701839</c:v>
                </c:pt>
                <c:pt idx="421">
                  <c:v>158.54929981033482</c:v>
                </c:pt>
                <c:pt idx="422">
                  <c:v>158.69262534874898</c:v>
                </c:pt>
                <c:pt idx="423">
                  <c:v>158.84743111622655</c:v>
                </c:pt>
                <c:pt idx="424">
                  <c:v>159.02993996916209</c:v>
                </c:pt>
                <c:pt idx="425">
                  <c:v>159.20815382517759</c:v>
                </c:pt>
                <c:pt idx="426">
                  <c:v>159.38310125617789</c:v>
                </c:pt>
                <c:pt idx="427">
                  <c:v>159.56116688224242</c:v>
                </c:pt>
                <c:pt idx="428">
                  <c:v>159.72156106746692</c:v>
                </c:pt>
                <c:pt idx="429">
                  <c:v>159.86272469988839</c:v>
                </c:pt>
                <c:pt idx="430">
                  <c:v>159.97429567749393</c:v>
                </c:pt>
                <c:pt idx="431">
                  <c:v>160.08466684883004</c:v>
                </c:pt>
                <c:pt idx="432">
                  <c:v>160.22250354483887</c:v>
                </c:pt>
                <c:pt idx="433">
                  <c:v>160.37586878532264</c:v>
                </c:pt>
                <c:pt idx="434">
                  <c:v>160.62549605221002</c:v>
                </c:pt>
                <c:pt idx="435">
                  <c:v>160.8477155535</c:v>
                </c:pt>
                <c:pt idx="436">
                  <c:v>160.96127465333748</c:v>
                </c:pt>
                <c:pt idx="437">
                  <c:v>161.0442573393249</c:v>
                </c:pt>
                <c:pt idx="438">
                  <c:v>161.17306925507791</c:v>
                </c:pt>
                <c:pt idx="439">
                  <c:v>161.32781469084742</c:v>
                </c:pt>
                <c:pt idx="440">
                  <c:v>161.48323311985095</c:v>
                </c:pt>
                <c:pt idx="441">
                  <c:v>161.67278499355859</c:v>
                </c:pt>
                <c:pt idx="442">
                  <c:v>161.83467317791806</c:v>
                </c:pt>
                <c:pt idx="443">
                  <c:v>161.95895826601497</c:v>
                </c:pt>
                <c:pt idx="444">
                  <c:v>162.11077529409198</c:v>
                </c:pt>
                <c:pt idx="445">
                  <c:v>162.25994242564843</c:v>
                </c:pt>
                <c:pt idx="446">
                  <c:v>162.3916935985917</c:v>
                </c:pt>
                <c:pt idx="447">
                  <c:v>162.52872149232999</c:v>
                </c:pt>
                <c:pt idx="448">
                  <c:v>162.72598897991608</c:v>
                </c:pt>
                <c:pt idx="449">
                  <c:v>162.88133313823326</c:v>
                </c:pt>
                <c:pt idx="450">
                  <c:v>162.99195645266573</c:v>
                </c:pt>
                <c:pt idx="451">
                  <c:v>163.09181314649206</c:v>
                </c:pt>
                <c:pt idx="452">
                  <c:v>163.19984514622982</c:v>
                </c:pt>
                <c:pt idx="453">
                  <c:v>163.37601439395397</c:v>
                </c:pt>
                <c:pt idx="454">
                  <c:v>163.5316649786518</c:v>
                </c:pt>
                <c:pt idx="455">
                  <c:v>163.66139529521425</c:v>
                </c:pt>
                <c:pt idx="456">
                  <c:v>163.80155366808924</c:v>
                </c:pt>
                <c:pt idx="457">
                  <c:v>163.93749379640849</c:v>
                </c:pt>
                <c:pt idx="458">
                  <c:v>164.10526711807552</c:v>
                </c:pt>
                <c:pt idx="459">
                  <c:v>164.26801470966845</c:v>
                </c:pt>
                <c:pt idx="460">
                  <c:v>164.39066793095057</c:v>
                </c:pt>
                <c:pt idx="461">
                  <c:v>164.51092125609125</c:v>
                </c:pt>
                <c:pt idx="462">
                  <c:v>164.6546603760826</c:v>
                </c:pt>
                <c:pt idx="463">
                  <c:v>164.82762354046699</c:v>
                </c:pt>
                <c:pt idx="464">
                  <c:v>165.00628778735202</c:v>
                </c:pt>
                <c:pt idx="465">
                  <c:v>165.16520000598555</c:v>
                </c:pt>
                <c:pt idx="466">
                  <c:v>165.29824042196287</c:v>
                </c:pt>
                <c:pt idx="467">
                  <c:v>165.36534507785194</c:v>
                </c:pt>
                <c:pt idx="468">
                  <c:v>165.46489356955499</c:v>
                </c:pt>
                <c:pt idx="469">
                  <c:v>165.65700785406239</c:v>
                </c:pt>
                <c:pt idx="470">
                  <c:v>165.81479031210438</c:v>
                </c:pt>
                <c:pt idx="471">
                  <c:v>165.93198813631039</c:v>
                </c:pt>
                <c:pt idx="472">
                  <c:v>166.05816677667121</c:v>
                </c:pt>
                <c:pt idx="473">
                  <c:v>166.22544871804422</c:v>
                </c:pt>
                <c:pt idx="474">
                  <c:v>166.39541442230114</c:v>
                </c:pt>
                <c:pt idx="475">
                  <c:v>166.52578320800936</c:v>
                </c:pt>
                <c:pt idx="476">
                  <c:v>166.63942893916851</c:v>
                </c:pt>
                <c:pt idx="477">
                  <c:v>166.84121495623597</c:v>
                </c:pt>
                <c:pt idx="478">
                  <c:v>166.98767536633122</c:v>
                </c:pt>
                <c:pt idx="479">
                  <c:v>167.09818051833912</c:v>
                </c:pt>
                <c:pt idx="480">
                  <c:v>167.23298587294767</c:v>
                </c:pt>
                <c:pt idx="481">
                  <c:v>167.37300535131124</c:v>
                </c:pt>
                <c:pt idx="482">
                  <c:v>167.50860044756951</c:v>
                </c:pt>
                <c:pt idx="483">
                  <c:v>167.632944701317</c:v>
                </c:pt>
                <c:pt idx="484">
                  <c:v>167.75637242847154</c:v>
                </c:pt>
                <c:pt idx="485">
                  <c:v>167.87871412822869</c:v>
                </c:pt>
                <c:pt idx="486">
                  <c:v>168.03123285538601</c:v>
                </c:pt>
                <c:pt idx="487">
                  <c:v>168.19719391894955</c:v>
                </c:pt>
                <c:pt idx="488">
                  <c:v>168.33168739360556</c:v>
                </c:pt>
                <c:pt idx="489">
                  <c:v>168.46923461284905</c:v>
                </c:pt>
                <c:pt idx="490">
                  <c:v>168.63980900723095</c:v>
                </c:pt>
                <c:pt idx="491">
                  <c:v>168.80094930988918</c:v>
                </c:pt>
                <c:pt idx="492">
                  <c:v>168.94301252692429</c:v>
                </c:pt>
                <c:pt idx="493">
                  <c:v>169.09605377409477</c:v>
                </c:pt>
                <c:pt idx="494">
                  <c:v>169.26289720159596</c:v>
                </c:pt>
                <c:pt idx="495">
                  <c:v>169.40059212104856</c:v>
                </c:pt>
                <c:pt idx="496">
                  <c:v>169.53468552991458</c:v>
                </c:pt>
                <c:pt idx="497">
                  <c:v>169.65912658181659</c:v>
                </c:pt>
                <c:pt idx="498">
                  <c:v>169.78588718892806</c:v>
                </c:pt>
                <c:pt idx="499">
                  <c:v>169.97482799819758</c:v>
                </c:pt>
                <c:pt idx="500">
                  <c:v>170.11579942885612</c:v>
                </c:pt>
                <c:pt idx="501">
                  <c:v>170.20914085108654</c:v>
                </c:pt>
                <c:pt idx="502">
                  <c:v>170.31769561985962</c:v>
                </c:pt>
                <c:pt idx="503">
                  <c:v>170.44220671649029</c:v>
                </c:pt>
                <c:pt idx="504">
                  <c:v>170.56932999620432</c:v>
                </c:pt>
                <c:pt idx="505">
                  <c:v>170.71990729916868</c:v>
                </c:pt>
                <c:pt idx="506">
                  <c:v>170.86778712965807</c:v>
                </c:pt>
                <c:pt idx="507">
                  <c:v>171.01035350108634</c:v>
                </c:pt>
                <c:pt idx="508">
                  <c:v>171.17243089773845</c:v>
                </c:pt>
                <c:pt idx="509">
                  <c:v>171.19130782264733</c:v>
                </c:pt>
                <c:pt idx="510">
                  <c:v>171.39814867406122</c:v>
                </c:pt>
                <c:pt idx="511">
                  <c:v>171.52938377846041</c:v>
                </c:pt>
                <c:pt idx="512">
                  <c:v>171.76856043953103</c:v>
                </c:pt>
                <c:pt idx="513">
                  <c:v>171.81843042612857</c:v>
                </c:pt>
                <c:pt idx="514">
                  <c:v>171.83028623951188</c:v>
                </c:pt>
                <c:pt idx="515">
                  <c:v>172.09097965353041</c:v>
                </c:pt>
                <c:pt idx="516">
                  <c:v>172.22087007829825</c:v>
                </c:pt>
                <c:pt idx="517">
                  <c:v>172.28617673434422</c:v>
                </c:pt>
                <c:pt idx="518">
                  <c:v>172.39867286731484</c:v>
                </c:pt>
                <c:pt idx="519">
                  <c:v>172.54760449491485</c:v>
                </c:pt>
                <c:pt idx="520">
                  <c:v>172.71324337460618</c:v>
                </c:pt>
                <c:pt idx="521">
                  <c:v>172.7992070335965</c:v>
                </c:pt>
                <c:pt idx="522">
                  <c:v>172.90791263982723</c:v>
                </c:pt>
                <c:pt idx="523">
                  <c:v>173.0479679280019</c:v>
                </c:pt>
                <c:pt idx="524">
                  <c:v>173.1926104567826</c:v>
                </c:pt>
                <c:pt idx="525">
                  <c:v>173.32050780197639</c:v>
                </c:pt>
                <c:pt idx="526">
                  <c:v>173.44053462185479</c:v>
                </c:pt>
                <c:pt idx="527">
                  <c:v>173.55473919532443</c:v>
                </c:pt>
                <c:pt idx="528">
                  <c:v>173.67421764322773</c:v>
                </c:pt>
                <c:pt idx="529">
                  <c:v>173.83162152855311</c:v>
                </c:pt>
                <c:pt idx="530">
                  <c:v>173.9656189952932</c:v>
                </c:pt>
                <c:pt idx="531">
                  <c:v>174.07828026324765</c:v>
                </c:pt>
                <c:pt idx="532">
                  <c:v>174.17495127734188</c:v>
                </c:pt>
                <c:pt idx="533">
                  <c:v>174.34303307811533</c:v>
                </c:pt>
                <c:pt idx="534">
                  <c:v>174.49620224672887</c:v>
                </c:pt>
                <c:pt idx="535">
                  <c:v>174.57370861984603</c:v>
                </c:pt>
                <c:pt idx="536">
                  <c:v>174.62203553482664</c:v>
                </c:pt>
                <c:pt idx="537">
                  <c:v>174.70334052530094</c:v>
                </c:pt>
                <c:pt idx="538">
                  <c:v>174.88051605558167</c:v>
                </c:pt>
                <c:pt idx="539">
                  <c:v>175.06638621230584</c:v>
                </c:pt>
                <c:pt idx="540">
                  <c:v>175.11023738065902</c:v>
                </c:pt>
                <c:pt idx="541">
                  <c:v>175.14432546894776</c:v>
                </c:pt>
                <c:pt idx="542">
                  <c:v>175.26502286824774</c:v>
                </c:pt>
                <c:pt idx="543">
                  <c:v>175.45552431392682</c:v>
                </c:pt>
                <c:pt idx="544">
                  <c:v>175.57435604822965</c:v>
                </c:pt>
                <c:pt idx="545">
                  <c:v>175.678813630185</c:v>
                </c:pt>
                <c:pt idx="546">
                  <c:v>175.76931943464561</c:v>
                </c:pt>
                <c:pt idx="547">
                  <c:v>175.86569265858986</c:v>
                </c:pt>
                <c:pt idx="548">
                  <c:v>175.95498632894649</c:v>
                </c:pt>
                <c:pt idx="549">
                  <c:v>176.07041463043973</c:v>
                </c:pt>
                <c:pt idx="550">
                  <c:v>176.25243835344529</c:v>
                </c:pt>
                <c:pt idx="551">
                  <c:v>176.41717100472766</c:v>
                </c:pt>
                <c:pt idx="552">
                  <c:v>176.4929427327603</c:v>
                </c:pt>
                <c:pt idx="553">
                  <c:v>176.51419897347091</c:v>
                </c:pt>
                <c:pt idx="554">
                  <c:v>176.62034754621018</c:v>
                </c:pt>
                <c:pt idx="555">
                  <c:v>176.82664488505768</c:v>
                </c:pt>
                <c:pt idx="556">
                  <c:v>176.98251980839666</c:v>
                </c:pt>
                <c:pt idx="557">
                  <c:v>177.0624745692902</c:v>
                </c:pt>
                <c:pt idx="558">
                  <c:v>177.1016552752825</c:v>
                </c:pt>
                <c:pt idx="559">
                  <c:v>177.27767731749788</c:v>
                </c:pt>
                <c:pt idx="560">
                  <c:v>177.37165816809951</c:v>
                </c:pt>
                <c:pt idx="561">
                  <c:v>177.38879097783243</c:v>
                </c:pt>
                <c:pt idx="562">
                  <c:v>177.56419200623981</c:v>
                </c:pt>
                <c:pt idx="563">
                  <c:v>177.750026934457</c:v>
                </c:pt>
                <c:pt idx="564">
                  <c:v>177.74072770665003</c:v>
                </c:pt>
                <c:pt idx="565">
                  <c:v>177.89832069301542</c:v>
                </c:pt>
                <c:pt idx="566">
                  <c:v>178.05185973907106</c:v>
                </c:pt>
                <c:pt idx="567">
                  <c:v>178.09423507260783</c:v>
                </c:pt>
                <c:pt idx="568">
                  <c:v>178.12249922766841</c:v>
                </c:pt>
                <c:pt idx="569">
                  <c:v>178.2529661474822</c:v>
                </c:pt>
                <c:pt idx="570">
                  <c:v>178.40065327238801</c:v>
                </c:pt>
                <c:pt idx="571">
                  <c:v>178.45317194114105</c:v>
                </c:pt>
                <c:pt idx="572">
                  <c:v>178.5533684420175</c:v>
                </c:pt>
                <c:pt idx="573">
                  <c:v>178.70724679161324</c:v>
                </c:pt>
                <c:pt idx="574">
                  <c:v>178.82394107619422</c:v>
                </c:pt>
                <c:pt idx="575">
                  <c:v>178.89717052622947</c:v>
                </c:pt>
                <c:pt idx="576">
                  <c:v>178.93174990591433</c:v>
                </c:pt>
                <c:pt idx="577">
                  <c:v>179.03830992187056</c:v>
                </c:pt>
                <c:pt idx="578">
                  <c:v>179.203173064125</c:v>
                </c:pt>
                <c:pt idx="579">
                  <c:v>179.30128381912883</c:v>
                </c:pt>
                <c:pt idx="580">
                  <c:v>179.36717468884501</c:v>
                </c:pt>
                <c:pt idx="581">
                  <c:v>179.43716519860527</c:v>
                </c:pt>
                <c:pt idx="582">
                  <c:v>179.49852134630137</c:v>
                </c:pt>
                <c:pt idx="583">
                  <c:v>179.59540272981386</c:v>
                </c:pt>
                <c:pt idx="584">
                  <c:v>179.71214007939327</c:v>
                </c:pt>
                <c:pt idx="585">
                  <c:v>179.8299627487788</c:v>
                </c:pt>
                <c:pt idx="586">
                  <c:v>179.91362503998252</c:v>
                </c:pt>
                <c:pt idx="587">
                  <c:v>179.96482884889377</c:v>
                </c:pt>
                <c:pt idx="588">
                  <c:v>180.13907706544046</c:v>
                </c:pt>
                <c:pt idx="589">
                  <c:v>180.25953101485152</c:v>
                </c:pt>
                <c:pt idx="590">
                  <c:v>180.3323135507168</c:v>
                </c:pt>
                <c:pt idx="591">
                  <c:v>180.39981951257377</c:v>
                </c:pt>
                <c:pt idx="592">
                  <c:v>180.46567296779497</c:v>
                </c:pt>
                <c:pt idx="593">
                  <c:v>180.55485184775054</c:v>
                </c:pt>
                <c:pt idx="594">
                  <c:v>180.64903137214705</c:v>
                </c:pt>
                <c:pt idx="595">
                  <c:v>180.72584981463859</c:v>
                </c:pt>
                <c:pt idx="596">
                  <c:v>180.83159433586147</c:v>
                </c:pt>
                <c:pt idx="597">
                  <c:v>180.95085913113897</c:v>
                </c:pt>
                <c:pt idx="598">
                  <c:v>181.06657193248029</c:v>
                </c:pt>
                <c:pt idx="599">
                  <c:v>181.13266809782445</c:v>
                </c:pt>
                <c:pt idx="600">
                  <c:v>181.20331892571312</c:v>
                </c:pt>
                <c:pt idx="601">
                  <c:v>181.31260518801943</c:v>
                </c:pt>
                <c:pt idx="602">
                  <c:v>181.38620493498078</c:v>
                </c:pt>
                <c:pt idx="603">
                  <c:v>181.44330158614565</c:v>
                </c:pt>
                <c:pt idx="604">
                  <c:v>181.51729527795675</c:v>
                </c:pt>
                <c:pt idx="605">
                  <c:v>181.60119029688977</c:v>
                </c:pt>
                <c:pt idx="606">
                  <c:v>181.74845788658615</c:v>
                </c:pt>
                <c:pt idx="607">
                  <c:v>181.87262690172355</c:v>
                </c:pt>
                <c:pt idx="608">
                  <c:v>181.93173503656814</c:v>
                </c:pt>
                <c:pt idx="609">
                  <c:v>181.96795831734053</c:v>
                </c:pt>
                <c:pt idx="610">
                  <c:v>182.09083471334634</c:v>
                </c:pt>
                <c:pt idx="611">
                  <c:v>182.2158718251066</c:v>
                </c:pt>
                <c:pt idx="612">
                  <c:v>182.30010266478664</c:v>
                </c:pt>
                <c:pt idx="613">
                  <c:v>182.38821179101657</c:v>
                </c:pt>
                <c:pt idx="614">
                  <c:v>182.4707611894022</c:v>
                </c:pt>
                <c:pt idx="615">
                  <c:v>182.52748211070067</c:v>
                </c:pt>
                <c:pt idx="616">
                  <c:v>182.5554151449025</c:v>
                </c:pt>
                <c:pt idx="617">
                  <c:v>182.62844887912541</c:v>
                </c:pt>
                <c:pt idx="618">
                  <c:v>182.70144970139381</c:v>
                </c:pt>
                <c:pt idx="619">
                  <c:v>182.80584404988343</c:v>
                </c:pt>
                <c:pt idx="620">
                  <c:v>182.91569323849032</c:v>
                </c:pt>
                <c:pt idx="621">
                  <c:v>182.98412178568049</c:v>
                </c:pt>
                <c:pt idx="622">
                  <c:v>183.03782482018804</c:v>
                </c:pt>
                <c:pt idx="623">
                  <c:v>183.12567010866013</c:v>
                </c:pt>
                <c:pt idx="624">
                  <c:v>183.21937923408549</c:v>
                </c:pt>
                <c:pt idx="625">
                  <c:v>183.26499570941942</c:v>
                </c:pt>
                <c:pt idx="626">
                  <c:v>183.47158869113392</c:v>
                </c:pt>
                <c:pt idx="627">
                  <c:v>183.55356474384726</c:v>
                </c:pt>
                <c:pt idx="628">
                  <c:v>183.56438962173161</c:v>
                </c:pt>
                <c:pt idx="629">
                  <c:v>183.6754595560985</c:v>
                </c:pt>
                <c:pt idx="630">
                  <c:v>183.78049244069786</c:v>
                </c:pt>
                <c:pt idx="631">
                  <c:v>183.80854637229487</c:v>
                </c:pt>
                <c:pt idx="632">
                  <c:v>183.87647923612442</c:v>
                </c:pt>
                <c:pt idx="633">
                  <c:v>183.96026808393734</c:v>
                </c:pt>
                <c:pt idx="634">
                  <c:v>184.04179877959555</c:v>
                </c:pt>
                <c:pt idx="635">
                  <c:v>184.10746254486912</c:v>
                </c:pt>
                <c:pt idx="636">
                  <c:v>184.22928442069082</c:v>
                </c:pt>
                <c:pt idx="637">
                  <c:v>184.30636432494742</c:v>
                </c:pt>
                <c:pt idx="638">
                  <c:v>184.35077828691757</c:v>
                </c:pt>
                <c:pt idx="639">
                  <c:v>184.42833550144772</c:v>
                </c:pt>
                <c:pt idx="640">
                  <c:v>184.49148666163501</c:v>
                </c:pt>
                <c:pt idx="641">
                  <c:v>184.57535242121662</c:v>
                </c:pt>
                <c:pt idx="642">
                  <c:v>184.67029691052409</c:v>
                </c:pt>
                <c:pt idx="643">
                  <c:v>184.76599246143641</c:v>
                </c:pt>
                <c:pt idx="644">
                  <c:v>184.83683284166761</c:v>
                </c:pt>
                <c:pt idx="645">
                  <c:v>184.91720590070787</c:v>
                </c:pt>
                <c:pt idx="646">
                  <c:v>185.00130918794235</c:v>
                </c:pt>
                <c:pt idx="647">
                  <c:v>185.07508213356803</c:v>
                </c:pt>
                <c:pt idx="648">
                  <c:v>185.11241851702115</c:v>
                </c:pt>
                <c:pt idx="649">
                  <c:v>185.1164982917424</c:v>
                </c:pt>
                <c:pt idx="650">
                  <c:v>185.20876403576207</c:v>
                </c:pt>
                <c:pt idx="651">
                  <c:v>185.35604174090105</c:v>
                </c:pt>
                <c:pt idx="652">
                  <c:v>185.37438130893969</c:v>
                </c:pt>
                <c:pt idx="653">
                  <c:v>185.40513960904019</c:v>
                </c:pt>
                <c:pt idx="654">
                  <c:v>185.4699573225522</c:v>
                </c:pt>
                <c:pt idx="655">
                  <c:v>185.55798304942505</c:v>
                </c:pt>
                <c:pt idx="656">
                  <c:v>185.66029575903636</c:v>
                </c:pt>
                <c:pt idx="657">
                  <c:v>185.73696796961352</c:v>
                </c:pt>
                <c:pt idx="658">
                  <c:v>185.83045980183064</c:v>
                </c:pt>
                <c:pt idx="659">
                  <c:v>185.84786626372662</c:v>
                </c:pt>
                <c:pt idx="660">
                  <c:v>185.9293714802769</c:v>
                </c:pt>
                <c:pt idx="661">
                  <c:v>186.04368958868338</c:v>
                </c:pt>
                <c:pt idx="662">
                  <c:v>186.10862682713972</c:v>
                </c:pt>
                <c:pt idx="663">
                  <c:v>186.19316865695055</c:v>
                </c:pt>
                <c:pt idx="664">
                  <c:v>186.24550525180564</c:v>
                </c:pt>
                <c:pt idx="665">
                  <c:v>186.36395579044267</c:v>
                </c:pt>
                <c:pt idx="666">
                  <c:v>186.34728234315097</c:v>
                </c:pt>
                <c:pt idx="667">
                  <c:v>186.47526957231855</c:v>
                </c:pt>
                <c:pt idx="668">
                  <c:v>186.53964255198665</c:v>
                </c:pt>
                <c:pt idx="669">
                  <c:v>186.51965037655273</c:v>
                </c:pt>
                <c:pt idx="670">
                  <c:v>186.66896925939847</c:v>
                </c:pt>
                <c:pt idx="671">
                  <c:v>186.78186610335203</c:v>
                </c:pt>
                <c:pt idx="672">
                  <c:v>186.74173351518257</c:v>
                </c:pt>
                <c:pt idx="673">
                  <c:v>186.78649489191108</c:v>
                </c:pt>
                <c:pt idx="674">
                  <c:v>186.89922692598918</c:v>
                </c:pt>
                <c:pt idx="675">
                  <c:v>186.95101038866434</c:v>
                </c:pt>
                <c:pt idx="676">
                  <c:v>187.03818723937212</c:v>
                </c:pt>
                <c:pt idx="677">
                  <c:v>187.05072937247465</c:v>
                </c:pt>
                <c:pt idx="678">
                  <c:v>187.20943873788812</c:v>
                </c:pt>
                <c:pt idx="679">
                  <c:v>187.23061147986567</c:v>
                </c:pt>
                <c:pt idx="680">
                  <c:v>187.28921873958467</c:v>
                </c:pt>
                <c:pt idx="681">
                  <c:v>187.3256896459722</c:v>
                </c:pt>
                <c:pt idx="682">
                  <c:v>187.42067783091591</c:v>
                </c:pt>
                <c:pt idx="683">
                  <c:v>187.52657194253908</c:v>
                </c:pt>
                <c:pt idx="684">
                  <c:v>187.54635801148382</c:v>
                </c:pt>
                <c:pt idx="685">
                  <c:v>187.6678515089275</c:v>
                </c:pt>
                <c:pt idx="686">
                  <c:v>187.67809719310193</c:v>
                </c:pt>
                <c:pt idx="687">
                  <c:v>187.71420485327289</c:v>
                </c:pt>
                <c:pt idx="688">
                  <c:v>187.73316313385646</c:v>
                </c:pt>
                <c:pt idx="689">
                  <c:v>187.80451817769818</c:v>
                </c:pt>
                <c:pt idx="690">
                  <c:v>187.90552554176213</c:v>
                </c:pt>
                <c:pt idx="691">
                  <c:v>188.02394297550015</c:v>
                </c:pt>
                <c:pt idx="692">
                  <c:v>188.04929545248021</c:v>
                </c:pt>
                <c:pt idx="693">
                  <c:v>188.10840543740775</c:v>
                </c:pt>
                <c:pt idx="694">
                  <c:v>188.16101176463758</c:v>
                </c:pt>
                <c:pt idx="695">
                  <c:v>188.18862991503511</c:v>
                </c:pt>
                <c:pt idx="696">
                  <c:v>188.3005503999679</c:v>
                </c:pt>
                <c:pt idx="697">
                  <c:v>188.37351980359955</c:v>
                </c:pt>
                <c:pt idx="698">
                  <c:v>188.44299951006408</c:v>
                </c:pt>
                <c:pt idx="699">
                  <c:v>188.52000347573386</c:v>
                </c:pt>
                <c:pt idx="700">
                  <c:v>188.56913684629623</c:v>
                </c:pt>
                <c:pt idx="701">
                  <c:v>188.622018303093</c:v>
                </c:pt>
                <c:pt idx="702">
                  <c:v>188.68148428589453</c:v>
                </c:pt>
                <c:pt idx="703">
                  <c:v>188.77016805833023</c:v>
                </c:pt>
                <c:pt idx="704">
                  <c:v>188.79052103894836</c:v>
                </c:pt>
                <c:pt idx="705">
                  <c:v>188.86762763383257</c:v>
                </c:pt>
                <c:pt idx="706">
                  <c:v>188.93495598895367</c:v>
                </c:pt>
                <c:pt idx="707">
                  <c:v>189.01385242115768</c:v>
                </c:pt>
                <c:pt idx="708">
                  <c:v>189.04560934506043</c:v>
                </c:pt>
                <c:pt idx="709">
                  <c:v>189.13138794608827</c:v>
                </c:pt>
                <c:pt idx="710">
                  <c:v>189.16847169275442</c:v>
                </c:pt>
                <c:pt idx="711">
                  <c:v>189.2470078209914</c:v>
                </c:pt>
                <c:pt idx="712">
                  <c:v>189.30175258871532</c:v>
                </c:pt>
                <c:pt idx="713">
                  <c:v>189.36626162639382</c:v>
                </c:pt>
                <c:pt idx="714">
                  <c:v>189.45374683191355</c:v>
                </c:pt>
                <c:pt idx="715">
                  <c:v>189.49207392491712</c:v>
                </c:pt>
                <c:pt idx="716">
                  <c:v>189.54829992439818</c:v>
                </c:pt>
                <c:pt idx="717">
                  <c:v>189.63554679672404</c:v>
                </c:pt>
                <c:pt idx="718">
                  <c:v>189.6962278347344</c:v>
                </c:pt>
                <c:pt idx="719">
                  <c:v>189.74863926545862</c:v>
                </c:pt>
                <c:pt idx="720">
                  <c:v>189.8472007195567</c:v>
                </c:pt>
                <c:pt idx="721">
                  <c:v>189.89362531800396</c:v>
                </c:pt>
                <c:pt idx="722">
                  <c:v>189.93000391392636</c:v>
                </c:pt>
                <c:pt idx="723">
                  <c:v>189.96519135981822</c:v>
                </c:pt>
                <c:pt idx="724">
                  <c:v>190.02651151130399</c:v>
                </c:pt>
                <c:pt idx="725">
                  <c:v>190.08302957683284</c:v>
                </c:pt>
                <c:pt idx="726">
                  <c:v>190.18271733114184</c:v>
                </c:pt>
                <c:pt idx="727">
                  <c:v>190.20801691873703</c:v>
                </c:pt>
                <c:pt idx="728">
                  <c:v>190.31491371199712</c:v>
                </c:pt>
                <c:pt idx="729">
                  <c:v>190.40231574575114</c:v>
                </c:pt>
                <c:pt idx="730">
                  <c:v>190.38992001769145</c:v>
                </c:pt>
                <c:pt idx="731">
                  <c:v>190.41461402539147</c:v>
                </c:pt>
                <c:pt idx="732">
                  <c:v>190.49221746055318</c:v>
                </c:pt>
                <c:pt idx="733">
                  <c:v>190.57867011524394</c:v>
                </c:pt>
                <c:pt idx="734">
                  <c:v>190.63586442979849</c:v>
                </c:pt>
                <c:pt idx="735">
                  <c:v>190.64949203308572</c:v>
                </c:pt>
                <c:pt idx="736">
                  <c:v>190.74172338138993</c:v>
                </c:pt>
                <c:pt idx="737">
                  <c:v>190.82383605305162</c:v>
                </c:pt>
                <c:pt idx="738">
                  <c:v>190.85186770497504</c:v>
                </c:pt>
                <c:pt idx="739">
                  <c:v>190.92611447164981</c:v>
                </c:pt>
                <c:pt idx="740">
                  <c:v>190.96324943544684</c:v>
                </c:pt>
                <c:pt idx="741">
                  <c:v>191.06756096780902</c:v>
                </c:pt>
                <c:pt idx="742">
                  <c:v>191.12358771361738</c:v>
                </c:pt>
                <c:pt idx="743">
                  <c:v>191.16207474802127</c:v>
                </c:pt>
                <c:pt idx="744">
                  <c:v>191.25499321352973</c:v>
                </c:pt>
                <c:pt idx="745">
                  <c:v>191.27762502810504</c:v>
                </c:pt>
                <c:pt idx="746">
                  <c:v>191.37450469557766</c:v>
                </c:pt>
                <c:pt idx="747">
                  <c:v>191.35715975515049</c:v>
                </c:pt>
                <c:pt idx="748">
                  <c:v>191.41328338026091</c:v>
                </c:pt>
                <c:pt idx="749">
                  <c:v>191.56559607019935</c:v>
                </c:pt>
                <c:pt idx="750">
                  <c:v>191.59646378051161</c:v>
                </c:pt>
                <c:pt idx="751">
                  <c:v>191.67434562359753</c:v>
                </c:pt>
                <c:pt idx="752">
                  <c:v>191.70405076682945</c:v>
                </c:pt>
                <c:pt idx="753">
                  <c:v>191.75297564291381</c:v>
                </c:pt>
                <c:pt idx="754">
                  <c:v>191.81551304331666</c:v>
                </c:pt>
                <c:pt idx="755">
                  <c:v>191.86305460037397</c:v>
                </c:pt>
                <c:pt idx="756">
                  <c:v>191.87037019836754</c:v>
                </c:pt>
                <c:pt idx="757">
                  <c:v>191.94998141476381</c:v>
                </c:pt>
                <c:pt idx="758">
                  <c:v>192.0230171011118</c:v>
                </c:pt>
                <c:pt idx="759">
                  <c:v>192.10363104826763</c:v>
                </c:pt>
                <c:pt idx="760">
                  <c:v>192.11211172082454</c:v>
                </c:pt>
                <c:pt idx="761">
                  <c:v>192.15715578390248</c:v>
                </c:pt>
                <c:pt idx="762">
                  <c:v>192.31171982884345</c:v>
                </c:pt>
                <c:pt idx="763">
                  <c:v>192.29282221640702</c:v>
                </c:pt>
                <c:pt idx="764">
                  <c:v>192.38091909642642</c:v>
                </c:pt>
                <c:pt idx="765">
                  <c:v>192.44111312691967</c:v>
                </c:pt>
                <c:pt idx="766">
                  <c:v>192.51117652613218</c:v>
                </c:pt>
                <c:pt idx="767">
                  <c:v>192.60769043820591</c:v>
                </c:pt>
                <c:pt idx="768">
                  <c:v>192.6372240001933</c:v>
                </c:pt>
                <c:pt idx="769">
                  <c:v>192.71057037672028</c:v>
                </c:pt>
                <c:pt idx="770">
                  <c:v>192.72344026201722</c:v>
                </c:pt>
                <c:pt idx="771">
                  <c:v>192.75267073940068</c:v>
                </c:pt>
                <c:pt idx="772">
                  <c:v>192.86738268004183</c:v>
                </c:pt>
                <c:pt idx="773">
                  <c:v>192.92835229693009</c:v>
                </c:pt>
                <c:pt idx="774">
                  <c:v>192.93689453881666</c:v>
                </c:pt>
                <c:pt idx="775">
                  <c:v>193.00402851894492</c:v>
                </c:pt>
                <c:pt idx="776">
                  <c:v>193.09450664792081</c:v>
                </c:pt>
                <c:pt idx="777">
                  <c:v>193.16784738711539</c:v>
                </c:pt>
                <c:pt idx="778">
                  <c:v>193.16149154071704</c:v>
                </c:pt>
                <c:pt idx="779">
                  <c:v>193.1880640887976</c:v>
                </c:pt>
                <c:pt idx="780">
                  <c:v>193.26981841655464</c:v>
                </c:pt>
                <c:pt idx="781">
                  <c:v>193.35596805128549</c:v>
                </c:pt>
                <c:pt idx="782">
                  <c:v>193.43281061558739</c:v>
                </c:pt>
                <c:pt idx="783">
                  <c:v>193.48893586876596</c:v>
                </c:pt>
                <c:pt idx="784">
                  <c:v>193.51726704209912</c:v>
                </c:pt>
                <c:pt idx="785">
                  <c:v>193.56181887116989</c:v>
                </c:pt>
                <c:pt idx="786">
                  <c:v>193.61419523865615</c:v>
                </c:pt>
                <c:pt idx="787">
                  <c:v>193.69072500789761</c:v>
                </c:pt>
                <c:pt idx="788">
                  <c:v>193.74756312147125</c:v>
                </c:pt>
                <c:pt idx="789">
                  <c:v>193.791614541179</c:v>
                </c:pt>
                <c:pt idx="790">
                  <c:v>193.80451898306575</c:v>
                </c:pt>
                <c:pt idx="791">
                  <c:v>193.85031181511403</c:v>
                </c:pt>
                <c:pt idx="792">
                  <c:v>193.90921360201412</c:v>
                </c:pt>
                <c:pt idx="793">
                  <c:v>193.95132771524567</c:v>
                </c:pt>
                <c:pt idx="794">
                  <c:v>194.06876530750469</c:v>
                </c:pt>
                <c:pt idx="795">
                  <c:v>194.13936661183624</c:v>
                </c:pt>
                <c:pt idx="796">
                  <c:v>194.15745591474709</c:v>
                </c:pt>
                <c:pt idx="797">
                  <c:v>194.20689635147576</c:v>
                </c:pt>
                <c:pt idx="798">
                  <c:v>194.2605004161301</c:v>
                </c:pt>
                <c:pt idx="799">
                  <c:v>194.32043871966053</c:v>
                </c:pt>
                <c:pt idx="800">
                  <c:v>194.36134400653242</c:v>
                </c:pt>
                <c:pt idx="801">
                  <c:v>194.40016827458277</c:v>
                </c:pt>
                <c:pt idx="802">
                  <c:v>194.46496084259942</c:v>
                </c:pt>
                <c:pt idx="803">
                  <c:v>194.54062600714576</c:v>
                </c:pt>
                <c:pt idx="804">
                  <c:v>194.60252097818065</c:v>
                </c:pt>
                <c:pt idx="805">
                  <c:v>194.62941920681578</c:v>
                </c:pt>
                <c:pt idx="806">
                  <c:v>194.65980677871283</c:v>
                </c:pt>
                <c:pt idx="807">
                  <c:v>194.71845058109935</c:v>
                </c:pt>
                <c:pt idx="808">
                  <c:v>194.86932395937836</c:v>
                </c:pt>
                <c:pt idx="809">
                  <c:v>194.90450924331839</c:v>
                </c:pt>
                <c:pt idx="810">
                  <c:v>194.8635970144943</c:v>
                </c:pt>
                <c:pt idx="811">
                  <c:v>194.90416953289795</c:v>
                </c:pt>
                <c:pt idx="812">
                  <c:v>195.01403497097522</c:v>
                </c:pt>
                <c:pt idx="813">
                  <c:v>195.16686639244327</c:v>
                </c:pt>
                <c:pt idx="814">
                  <c:v>195.18879805995209</c:v>
                </c:pt>
                <c:pt idx="815">
                  <c:v>195.1346427399271</c:v>
                </c:pt>
                <c:pt idx="816">
                  <c:v>195.19000669170035</c:v>
                </c:pt>
                <c:pt idx="817">
                  <c:v>195.34361430770548</c:v>
                </c:pt>
                <c:pt idx="818">
                  <c:v>195.40564983235237</c:v>
                </c:pt>
                <c:pt idx="819">
                  <c:v>195.38925889184566</c:v>
                </c:pt>
                <c:pt idx="820">
                  <c:v>195.40103561456496</c:v>
                </c:pt>
                <c:pt idx="821">
                  <c:v>195.42826588756517</c:v>
                </c:pt>
                <c:pt idx="822">
                  <c:v>195.48508458273878</c:v>
                </c:pt>
                <c:pt idx="823">
                  <c:v>195.62243217895721</c:v>
                </c:pt>
                <c:pt idx="824">
                  <c:v>195.66837805900698</c:v>
                </c:pt>
                <c:pt idx="825">
                  <c:v>195.68068300624176</c:v>
                </c:pt>
                <c:pt idx="826">
                  <c:v>195.71534675341729</c:v>
                </c:pt>
                <c:pt idx="827">
                  <c:v>195.75058173808731</c:v>
                </c:pt>
                <c:pt idx="828">
                  <c:v>195.79865089193527</c:v>
                </c:pt>
                <c:pt idx="829">
                  <c:v>195.92223429378433</c:v>
                </c:pt>
                <c:pt idx="830">
                  <c:v>195.99670718999832</c:v>
                </c:pt>
                <c:pt idx="831">
                  <c:v>196.02398642525623</c:v>
                </c:pt>
                <c:pt idx="832">
                  <c:v>196.06080519012929</c:v>
                </c:pt>
                <c:pt idx="833">
                  <c:v>196.06023315616102</c:v>
                </c:pt>
                <c:pt idx="834">
                  <c:v>195.8051284092237</c:v>
                </c:pt>
                <c:pt idx="835">
                  <c:v>195.46679722288809</c:v>
                </c:pt>
                <c:pt idx="836">
                  <c:v>195.21102543374764</c:v>
                </c:pt>
                <c:pt idx="837">
                  <c:v>195.0035643721196</c:v>
                </c:pt>
                <c:pt idx="838">
                  <c:v>194.82930138513325</c:v>
                </c:pt>
                <c:pt idx="839">
                  <c:v>194.6749016552659</c:v>
                </c:pt>
                <c:pt idx="840">
                  <c:v>194.54198623212565</c:v>
                </c:pt>
                <c:pt idx="841">
                  <c:v>194.42297558585562</c:v>
                </c:pt>
                <c:pt idx="842">
                  <c:v>194.3221881568316</c:v>
                </c:pt>
                <c:pt idx="843">
                  <c:v>194.22562294948702</c:v>
                </c:pt>
                <c:pt idx="844">
                  <c:v>194.14430561573556</c:v>
                </c:pt>
                <c:pt idx="845">
                  <c:v>194.07191545111081</c:v>
                </c:pt>
                <c:pt idx="846">
                  <c:v>193.99608830674521</c:v>
                </c:pt>
                <c:pt idx="847">
                  <c:v>193.91166935157122</c:v>
                </c:pt>
                <c:pt idx="848">
                  <c:v>193.83393845173791</c:v>
                </c:pt>
                <c:pt idx="849">
                  <c:v>193.75629317811814</c:v>
                </c:pt>
                <c:pt idx="850">
                  <c:v>193.69656033239707</c:v>
                </c:pt>
                <c:pt idx="851">
                  <c:v>193.63510686793026</c:v>
                </c:pt>
                <c:pt idx="852">
                  <c:v>193.5682409694395</c:v>
                </c:pt>
                <c:pt idx="853">
                  <c:v>193.50990651659009</c:v>
                </c:pt>
                <c:pt idx="854">
                  <c:v>193.46508369203835</c:v>
                </c:pt>
                <c:pt idx="855">
                  <c:v>193.42887932937123</c:v>
                </c:pt>
                <c:pt idx="856">
                  <c:v>193.33013031456761</c:v>
                </c:pt>
                <c:pt idx="857">
                  <c:v>193.26851533250232</c:v>
                </c:pt>
                <c:pt idx="858">
                  <c:v>193.22348614501738</c:v>
                </c:pt>
                <c:pt idx="859">
                  <c:v>193.16965955900267</c:v>
                </c:pt>
                <c:pt idx="860">
                  <c:v>193.1375415817474</c:v>
                </c:pt>
                <c:pt idx="861">
                  <c:v>193.11625359101453</c:v>
                </c:pt>
                <c:pt idx="862">
                  <c:v>193.08217684594081</c:v>
                </c:pt>
                <c:pt idx="863">
                  <c:v>193.04138898343697</c:v>
                </c:pt>
                <c:pt idx="864">
                  <c:v>192.99185696215213</c:v>
                </c:pt>
                <c:pt idx="865">
                  <c:v>192.95182503192342</c:v>
                </c:pt>
                <c:pt idx="866">
                  <c:v>192.91128712491479</c:v>
                </c:pt>
                <c:pt idx="867">
                  <c:v>192.87438598327361</c:v>
                </c:pt>
                <c:pt idx="868">
                  <c:v>192.84478610438592</c:v>
                </c:pt>
                <c:pt idx="869">
                  <c:v>192.81933948805747</c:v>
                </c:pt>
                <c:pt idx="870">
                  <c:v>192.7821038563952</c:v>
                </c:pt>
                <c:pt idx="871">
                  <c:v>192.75212762630815</c:v>
                </c:pt>
                <c:pt idx="872">
                  <c:v>192.72009841772268</c:v>
                </c:pt>
                <c:pt idx="873">
                  <c:v>192.6925253107288</c:v>
                </c:pt>
                <c:pt idx="874">
                  <c:v>192.64811998167232</c:v>
                </c:pt>
                <c:pt idx="875">
                  <c:v>192.59615308831758</c:v>
                </c:pt>
                <c:pt idx="876">
                  <c:v>192.54724929331971</c:v>
                </c:pt>
                <c:pt idx="877">
                  <c:v>192.51471400880422</c:v>
                </c:pt>
                <c:pt idx="878">
                  <c:v>192.48081697710791</c:v>
                </c:pt>
                <c:pt idx="879">
                  <c:v>192.45043316080267</c:v>
                </c:pt>
                <c:pt idx="880">
                  <c:v>192.41394990608975</c:v>
                </c:pt>
                <c:pt idx="881">
                  <c:v>192.37700930771229</c:v>
                </c:pt>
                <c:pt idx="882">
                  <c:v>192.30144167909862</c:v>
                </c:pt>
                <c:pt idx="883">
                  <c:v>192.27754877814368</c:v>
                </c:pt>
                <c:pt idx="884">
                  <c:v>192.24879010271746</c:v>
                </c:pt>
                <c:pt idx="885">
                  <c:v>192.21875172364207</c:v>
                </c:pt>
                <c:pt idx="886">
                  <c:v>192.19936252189046</c:v>
                </c:pt>
                <c:pt idx="887">
                  <c:v>192.18174851243859</c:v>
                </c:pt>
                <c:pt idx="888">
                  <c:v>192.15397369780163</c:v>
                </c:pt>
                <c:pt idx="889">
                  <c:v>192.12906554471033</c:v>
                </c:pt>
                <c:pt idx="890">
                  <c:v>192.10686218245328</c:v>
                </c:pt>
                <c:pt idx="891">
                  <c:v>192.08418718981019</c:v>
                </c:pt>
                <c:pt idx="892">
                  <c:v>192.06115180080286</c:v>
                </c:pt>
                <c:pt idx="893">
                  <c:v>192.03933955679966</c:v>
                </c:pt>
                <c:pt idx="894">
                  <c:v>191.97311144564719</c:v>
                </c:pt>
                <c:pt idx="895">
                  <c:v>191.93864700313503</c:v>
                </c:pt>
                <c:pt idx="896">
                  <c:v>191.93701505510677</c:v>
                </c:pt>
                <c:pt idx="897">
                  <c:v>191.93269081799789</c:v>
                </c:pt>
                <c:pt idx="898">
                  <c:v>191.91761661855006</c:v>
                </c:pt>
                <c:pt idx="899">
                  <c:v>191.89731914209045</c:v>
                </c:pt>
                <c:pt idx="900">
                  <c:v>191.8794786202138</c:v>
                </c:pt>
                <c:pt idx="901">
                  <c:v>191.86217417123365</c:v>
                </c:pt>
                <c:pt idx="902">
                  <c:v>191.84689506647902</c:v>
                </c:pt>
                <c:pt idx="903">
                  <c:v>191.83388146371138</c:v>
                </c:pt>
                <c:pt idx="904">
                  <c:v>191.82751284588559</c:v>
                </c:pt>
                <c:pt idx="905">
                  <c:v>191.82494719217465</c:v>
                </c:pt>
                <c:pt idx="906">
                  <c:v>191.7998798096792</c:v>
                </c:pt>
                <c:pt idx="907">
                  <c:v>191.77084944488541</c:v>
                </c:pt>
                <c:pt idx="908">
                  <c:v>191.76292679167224</c:v>
                </c:pt>
                <c:pt idx="909">
                  <c:v>191.72969295891468</c:v>
                </c:pt>
                <c:pt idx="910">
                  <c:v>191.7066440066568</c:v>
                </c:pt>
                <c:pt idx="911">
                  <c:v>191.69267169897742</c:v>
                </c:pt>
                <c:pt idx="912">
                  <c:v>191.67422008450262</c:v>
                </c:pt>
                <c:pt idx="913">
                  <c:v>191.65007301013787</c:v>
                </c:pt>
                <c:pt idx="914">
                  <c:v>191.62661656651642</c:v>
                </c:pt>
                <c:pt idx="915">
                  <c:v>191.61162861544136</c:v>
                </c:pt>
                <c:pt idx="916">
                  <c:v>191.5967531886611</c:v>
                </c:pt>
                <c:pt idx="917">
                  <c:v>191.58160694765198</c:v>
                </c:pt>
                <c:pt idx="918">
                  <c:v>191.57358362520679</c:v>
                </c:pt>
                <c:pt idx="919">
                  <c:v>191.55495265069482</c:v>
                </c:pt>
                <c:pt idx="920">
                  <c:v>191.54165069517876</c:v>
                </c:pt>
                <c:pt idx="921">
                  <c:v>191.52652470158279</c:v>
                </c:pt>
                <c:pt idx="922">
                  <c:v>191.51045977716748</c:v>
                </c:pt>
                <c:pt idx="923">
                  <c:v>191.49479897538268</c:v>
                </c:pt>
                <c:pt idx="924">
                  <c:v>191.47810868985798</c:v>
                </c:pt>
                <c:pt idx="925">
                  <c:v>191.4559382201254</c:v>
                </c:pt>
                <c:pt idx="926">
                  <c:v>191.44159717318544</c:v>
                </c:pt>
                <c:pt idx="927">
                  <c:v>191.42851267318542</c:v>
                </c:pt>
                <c:pt idx="928">
                  <c:v>191.42017843052025</c:v>
                </c:pt>
                <c:pt idx="929">
                  <c:v>191.40576032007164</c:v>
                </c:pt>
                <c:pt idx="930">
                  <c:v>191.39077110192369</c:v>
                </c:pt>
                <c:pt idx="931">
                  <c:v>191.36516387560897</c:v>
                </c:pt>
                <c:pt idx="932">
                  <c:v>191.35838106648094</c:v>
                </c:pt>
                <c:pt idx="933">
                  <c:v>191.34552790786455</c:v>
                </c:pt>
                <c:pt idx="934">
                  <c:v>191.33655538928343</c:v>
                </c:pt>
                <c:pt idx="935">
                  <c:v>191.31978275051063</c:v>
                </c:pt>
                <c:pt idx="936">
                  <c:v>191.31665497356911</c:v>
                </c:pt>
                <c:pt idx="937">
                  <c:v>191.31173211181664</c:v>
                </c:pt>
                <c:pt idx="938">
                  <c:v>191.29134694307055</c:v>
                </c:pt>
                <c:pt idx="939">
                  <c:v>191.284526459017</c:v>
                </c:pt>
                <c:pt idx="940">
                  <c:v>191.30472725652663</c:v>
                </c:pt>
                <c:pt idx="941">
                  <c:v>191.32250637638339</c:v>
                </c:pt>
                <c:pt idx="942">
                  <c:v>191.26198328390586</c:v>
                </c:pt>
                <c:pt idx="943">
                  <c:v>191.22284782288344</c:v>
                </c:pt>
                <c:pt idx="944">
                  <c:v>191.21037375027441</c:v>
                </c:pt>
                <c:pt idx="945">
                  <c:v>191.20149634681266</c:v>
                </c:pt>
                <c:pt idx="946">
                  <c:v>191.19728319113449</c:v>
                </c:pt>
                <c:pt idx="947">
                  <c:v>191.18706144675193</c:v>
                </c:pt>
                <c:pt idx="948">
                  <c:v>191.16984874463225</c:v>
                </c:pt>
                <c:pt idx="949">
                  <c:v>191.15648161106071</c:v>
                </c:pt>
                <c:pt idx="950">
                  <c:v>191.14108820746659</c:v>
                </c:pt>
                <c:pt idx="951">
                  <c:v>191.13425107069679</c:v>
                </c:pt>
                <c:pt idx="952">
                  <c:v>191.11849633274093</c:v>
                </c:pt>
                <c:pt idx="953">
                  <c:v>191.10641603922582</c:v>
                </c:pt>
                <c:pt idx="954">
                  <c:v>191.09322039804613</c:v>
                </c:pt>
                <c:pt idx="955">
                  <c:v>191.08774631882031</c:v>
                </c:pt>
                <c:pt idx="956">
                  <c:v>191.07317615180068</c:v>
                </c:pt>
                <c:pt idx="957">
                  <c:v>191.05529777276814</c:v>
                </c:pt>
                <c:pt idx="958">
                  <c:v>191.04761396059482</c:v>
                </c:pt>
                <c:pt idx="959">
                  <c:v>191.04227385485768</c:v>
                </c:pt>
                <c:pt idx="960">
                  <c:v>191.02720947456726</c:v>
                </c:pt>
                <c:pt idx="961">
                  <c:v>191.02035708584546</c:v>
                </c:pt>
                <c:pt idx="962">
                  <c:v>191.00255322047039</c:v>
                </c:pt>
                <c:pt idx="963">
                  <c:v>190.99216694442023</c:v>
                </c:pt>
                <c:pt idx="964">
                  <c:v>190.97160940541997</c:v>
                </c:pt>
                <c:pt idx="965">
                  <c:v>190.96870783964656</c:v>
                </c:pt>
                <c:pt idx="966">
                  <c:v>190.46416313626059</c:v>
                </c:pt>
                <c:pt idx="967">
                  <c:v>189.74707437959066</c:v>
                </c:pt>
                <c:pt idx="968">
                  <c:v>189.29865600511263</c:v>
                </c:pt>
                <c:pt idx="969">
                  <c:v>189.1847607607227</c:v>
                </c:pt>
                <c:pt idx="970">
                  <c:v>189.13915071551165</c:v>
                </c:pt>
                <c:pt idx="971">
                  <c:v>189.08123224979317</c:v>
                </c:pt>
                <c:pt idx="972">
                  <c:v>189.02778493586968</c:v>
                </c:pt>
                <c:pt idx="973">
                  <c:v>189.0001049262527</c:v>
                </c:pt>
                <c:pt idx="974">
                  <c:v>188.9635176105534</c:v>
                </c:pt>
                <c:pt idx="975">
                  <c:v>188.97759621543611</c:v>
                </c:pt>
                <c:pt idx="976">
                  <c:v>188.95403323380151</c:v>
                </c:pt>
                <c:pt idx="977">
                  <c:v>188.94399137788781</c:v>
                </c:pt>
                <c:pt idx="978">
                  <c:v>188.93918321923266</c:v>
                </c:pt>
                <c:pt idx="979">
                  <c:v>188.9028135486821</c:v>
                </c:pt>
                <c:pt idx="980">
                  <c:v>188.87568502959346</c:v>
                </c:pt>
                <c:pt idx="981">
                  <c:v>188.86159960954339</c:v>
                </c:pt>
                <c:pt idx="982">
                  <c:v>188.84596493744922</c:v>
                </c:pt>
                <c:pt idx="983">
                  <c:v>188.86254859410008</c:v>
                </c:pt>
                <c:pt idx="984">
                  <c:v>188.839814369273</c:v>
                </c:pt>
                <c:pt idx="985">
                  <c:v>188.81109355612693</c:v>
                </c:pt>
                <c:pt idx="986">
                  <c:v>188.80151906242395</c:v>
                </c:pt>
                <c:pt idx="987">
                  <c:v>188.79981543376849</c:v>
                </c:pt>
                <c:pt idx="988">
                  <c:v>188.78382818497693</c:v>
                </c:pt>
                <c:pt idx="989">
                  <c:v>188.77351042039291</c:v>
                </c:pt>
                <c:pt idx="990">
                  <c:v>188.76160474331706</c:v>
                </c:pt>
                <c:pt idx="991">
                  <c:v>188.76291448879326</c:v>
                </c:pt>
                <c:pt idx="992">
                  <c:v>188.74865875098186</c:v>
                </c:pt>
                <c:pt idx="993">
                  <c:v>188.72552570216237</c:v>
                </c:pt>
                <c:pt idx="994">
                  <c:v>188.7116319126055</c:v>
                </c:pt>
                <c:pt idx="995">
                  <c:v>188.6784538966975</c:v>
                </c:pt>
                <c:pt idx="996">
                  <c:v>188.42996922767108</c:v>
                </c:pt>
                <c:pt idx="997">
                  <c:v>187.73593269136219</c:v>
                </c:pt>
                <c:pt idx="998">
                  <c:v>186.44433938993313</c:v>
                </c:pt>
                <c:pt idx="999">
                  <c:v>185.81320283389337</c:v>
                </c:pt>
                <c:pt idx="1000">
                  <c:v>185.66931196228811</c:v>
                </c:pt>
                <c:pt idx="1001">
                  <c:v>185.58794507822134</c:v>
                </c:pt>
                <c:pt idx="1002">
                  <c:v>185.53893700162902</c:v>
                </c:pt>
                <c:pt idx="1003">
                  <c:v>185.48276024140242</c:v>
                </c:pt>
                <c:pt idx="1004">
                  <c:v>185.42815666053056</c:v>
                </c:pt>
                <c:pt idx="1005">
                  <c:v>185.36948675530329</c:v>
                </c:pt>
                <c:pt idx="1006">
                  <c:v>185.33487591723437</c:v>
                </c:pt>
                <c:pt idx="1007">
                  <c:v>185.30828429143327</c:v>
                </c:pt>
                <c:pt idx="1008">
                  <c:v>185.27211645786892</c:v>
                </c:pt>
                <c:pt idx="1009">
                  <c:v>185.23861981479175</c:v>
                </c:pt>
                <c:pt idx="1010">
                  <c:v>185.20585250600465</c:v>
                </c:pt>
                <c:pt idx="1011">
                  <c:v>185.16497626672373</c:v>
                </c:pt>
                <c:pt idx="1012">
                  <c:v>185.14474104366303</c:v>
                </c:pt>
                <c:pt idx="1013">
                  <c:v>185.10747905038167</c:v>
                </c:pt>
                <c:pt idx="1014">
                  <c:v>185.07316355492381</c:v>
                </c:pt>
                <c:pt idx="1015">
                  <c:v>185.0385253363086</c:v>
                </c:pt>
                <c:pt idx="1016">
                  <c:v>185.01272938189774</c:v>
                </c:pt>
                <c:pt idx="1017">
                  <c:v>184.99001106331286</c:v>
                </c:pt>
                <c:pt idx="1018">
                  <c:v>184.96920308539106</c:v>
                </c:pt>
                <c:pt idx="1019">
                  <c:v>184.95144227270637</c:v>
                </c:pt>
                <c:pt idx="1020">
                  <c:v>184.92720785177141</c:v>
                </c:pt>
                <c:pt idx="1021">
                  <c:v>184.90576565498785</c:v>
                </c:pt>
                <c:pt idx="1022">
                  <c:v>184.89357589642182</c:v>
                </c:pt>
                <c:pt idx="1023">
                  <c:v>184.88745901721444</c:v>
                </c:pt>
                <c:pt idx="1024">
                  <c:v>184.87193259852867</c:v>
                </c:pt>
                <c:pt idx="1025">
                  <c:v>184.84427769080239</c:v>
                </c:pt>
                <c:pt idx="1026">
                  <c:v>184.73835432745278</c:v>
                </c:pt>
                <c:pt idx="1027">
                  <c:v>184.30153822291521</c:v>
                </c:pt>
                <c:pt idx="1028">
                  <c:v>183.64536688224814</c:v>
                </c:pt>
                <c:pt idx="1029">
                  <c:v>183.41470315201769</c:v>
                </c:pt>
                <c:pt idx="1030">
                  <c:v>183.38110899107815</c:v>
                </c:pt>
                <c:pt idx="1031">
                  <c:v>183.34206865980042</c:v>
                </c:pt>
                <c:pt idx="1032">
                  <c:v>183.28222465943571</c:v>
                </c:pt>
                <c:pt idx="1033">
                  <c:v>183.21214025461205</c:v>
                </c:pt>
                <c:pt idx="1034">
                  <c:v>183.1882920565109</c:v>
                </c:pt>
                <c:pt idx="1035">
                  <c:v>183.15742778015778</c:v>
                </c:pt>
                <c:pt idx="1036">
                  <c:v>183.11061842043409</c:v>
                </c:pt>
                <c:pt idx="1037">
                  <c:v>183.06883164956218</c:v>
                </c:pt>
                <c:pt idx="1038">
                  <c:v>183.04221549463361</c:v>
                </c:pt>
                <c:pt idx="1039">
                  <c:v>183.01343189358241</c:v>
                </c:pt>
                <c:pt idx="1040">
                  <c:v>182.97764691298102</c:v>
                </c:pt>
                <c:pt idx="1041">
                  <c:v>182.9435361608229</c:v>
                </c:pt>
                <c:pt idx="1042">
                  <c:v>182.91206917791774</c:v>
                </c:pt>
                <c:pt idx="1043">
                  <c:v>182.88687097382592</c:v>
                </c:pt>
                <c:pt idx="1044">
                  <c:v>182.86081122560816</c:v>
                </c:pt>
                <c:pt idx="1045">
                  <c:v>182.83077197592635</c:v>
                </c:pt>
                <c:pt idx="1046">
                  <c:v>182.80193437523437</c:v>
                </c:pt>
                <c:pt idx="1047">
                  <c:v>182.78768930420361</c:v>
                </c:pt>
                <c:pt idx="1048">
                  <c:v>182.77854503749114</c:v>
                </c:pt>
                <c:pt idx="1049">
                  <c:v>182.7586994546698</c:v>
                </c:pt>
                <c:pt idx="1050">
                  <c:v>182.73509377989527</c:v>
                </c:pt>
                <c:pt idx="1051">
                  <c:v>182.72221527443011</c:v>
                </c:pt>
                <c:pt idx="1052">
                  <c:v>182.69177324833521</c:v>
                </c:pt>
                <c:pt idx="1053">
                  <c:v>182.68410486943205</c:v>
                </c:pt>
                <c:pt idx="1054">
                  <c:v>182.68881629080289</c:v>
                </c:pt>
                <c:pt idx="1055">
                  <c:v>182.66329695447908</c:v>
                </c:pt>
                <c:pt idx="1056">
                  <c:v>182.63692428661605</c:v>
                </c:pt>
                <c:pt idx="1057">
                  <c:v>182.62866378750786</c:v>
                </c:pt>
                <c:pt idx="1058">
                  <c:v>182.623526324328</c:v>
                </c:pt>
                <c:pt idx="1059">
                  <c:v>182.62426587677942</c:v>
                </c:pt>
                <c:pt idx="1060">
                  <c:v>182.61160302033861</c:v>
                </c:pt>
                <c:pt idx="1061">
                  <c:v>182.57558865190373</c:v>
                </c:pt>
                <c:pt idx="1062">
                  <c:v>182.56956582288529</c:v>
                </c:pt>
                <c:pt idx="1063">
                  <c:v>182.58007298777019</c:v>
                </c:pt>
                <c:pt idx="1064">
                  <c:v>182.53753213783517</c:v>
                </c:pt>
                <c:pt idx="1065">
                  <c:v>182.52081622819537</c:v>
                </c:pt>
                <c:pt idx="1066">
                  <c:v>182.47971515885254</c:v>
                </c:pt>
                <c:pt idx="1067">
                  <c:v>182.49008230954732</c:v>
                </c:pt>
                <c:pt idx="1068">
                  <c:v>182.44988835333263</c:v>
                </c:pt>
                <c:pt idx="1069">
                  <c:v>182.42937400479266</c:v>
                </c:pt>
                <c:pt idx="1070">
                  <c:v>182.41495672039466</c:v>
                </c:pt>
                <c:pt idx="1071">
                  <c:v>182.4079298635983</c:v>
                </c:pt>
                <c:pt idx="1072">
                  <c:v>182.39340174519884</c:v>
                </c:pt>
                <c:pt idx="1073">
                  <c:v>182.3843677092618</c:v>
                </c:pt>
                <c:pt idx="1074">
                  <c:v>182.37569474623601</c:v>
                </c:pt>
                <c:pt idx="1075">
                  <c:v>182.35743896210693</c:v>
                </c:pt>
                <c:pt idx="1076">
                  <c:v>182.34270767053991</c:v>
                </c:pt>
                <c:pt idx="1077">
                  <c:v>182.33175479060426</c:v>
                </c:pt>
                <c:pt idx="1078">
                  <c:v>182.32712980198914</c:v>
                </c:pt>
                <c:pt idx="1079">
                  <c:v>182.31580657524586</c:v>
                </c:pt>
                <c:pt idx="1080">
                  <c:v>182.30398387774156</c:v>
                </c:pt>
                <c:pt idx="1081">
                  <c:v>182.29322508918187</c:v>
                </c:pt>
                <c:pt idx="1082">
                  <c:v>182.28069892653667</c:v>
                </c:pt>
                <c:pt idx="1083">
                  <c:v>182.26935249715359</c:v>
                </c:pt>
                <c:pt idx="1084">
                  <c:v>182.25835426780534</c:v>
                </c:pt>
                <c:pt idx="1085">
                  <c:v>182.24908655601345</c:v>
                </c:pt>
                <c:pt idx="1086">
                  <c:v>182.23473699806613</c:v>
                </c:pt>
                <c:pt idx="1087">
                  <c:v>182.21434921881743</c:v>
                </c:pt>
                <c:pt idx="1088">
                  <c:v>182.19827437044114</c:v>
                </c:pt>
                <c:pt idx="1089">
                  <c:v>182.19478050456769</c:v>
                </c:pt>
                <c:pt idx="1090">
                  <c:v>182.18429485252113</c:v>
                </c:pt>
                <c:pt idx="1091">
                  <c:v>182.17334534214996</c:v>
                </c:pt>
                <c:pt idx="1092">
                  <c:v>182.16094779194509</c:v>
                </c:pt>
                <c:pt idx="1093">
                  <c:v>182.15098450941994</c:v>
                </c:pt>
                <c:pt idx="1094">
                  <c:v>182.13864498467464</c:v>
                </c:pt>
                <c:pt idx="1095">
                  <c:v>182.1306224155114</c:v>
                </c:pt>
                <c:pt idx="1096">
                  <c:v>182.11947518983143</c:v>
                </c:pt>
                <c:pt idx="1097">
                  <c:v>182.10623052057261</c:v>
                </c:pt>
                <c:pt idx="1098">
                  <c:v>182.09910944698353</c:v>
                </c:pt>
                <c:pt idx="1099">
                  <c:v>182.08903836649733</c:v>
                </c:pt>
                <c:pt idx="1100">
                  <c:v>182.08356959792164</c:v>
                </c:pt>
                <c:pt idx="1101">
                  <c:v>182.07526424204846</c:v>
                </c:pt>
                <c:pt idx="1102">
                  <c:v>182.0678325657363</c:v>
                </c:pt>
                <c:pt idx="1103">
                  <c:v>182.0583092481657</c:v>
                </c:pt>
                <c:pt idx="1104">
                  <c:v>182.05234507909901</c:v>
                </c:pt>
                <c:pt idx="1105">
                  <c:v>182.04669665897751</c:v>
                </c:pt>
                <c:pt idx="1106">
                  <c:v>182.03404696340542</c:v>
                </c:pt>
                <c:pt idx="1107">
                  <c:v>182.02650900266565</c:v>
                </c:pt>
                <c:pt idx="1108">
                  <c:v>182.01734841422359</c:v>
                </c:pt>
                <c:pt idx="1109">
                  <c:v>182.01273126573628</c:v>
                </c:pt>
                <c:pt idx="1110">
                  <c:v>182.00146385000028</c:v>
                </c:pt>
                <c:pt idx="1111">
                  <c:v>181.99309875323101</c:v>
                </c:pt>
                <c:pt idx="1112">
                  <c:v>181.98742955747784</c:v>
                </c:pt>
                <c:pt idx="1113">
                  <c:v>182.00104061454724</c:v>
                </c:pt>
                <c:pt idx="1114">
                  <c:v>181.99189499032286</c:v>
                </c:pt>
                <c:pt idx="1115">
                  <c:v>181.98378948448303</c:v>
                </c:pt>
                <c:pt idx="1116">
                  <c:v>181.97491060481249</c:v>
                </c:pt>
                <c:pt idx="1117">
                  <c:v>181.97115868501322</c:v>
                </c:pt>
                <c:pt idx="1118">
                  <c:v>181.96861125506283</c:v>
                </c:pt>
                <c:pt idx="1119">
                  <c:v>181.97734198826856</c:v>
                </c:pt>
                <c:pt idx="1120">
                  <c:v>181.97012248665408</c:v>
                </c:pt>
                <c:pt idx="1121">
                  <c:v>181.96133324827537</c:v>
                </c:pt>
                <c:pt idx="1122">
                  <c:v>181.96069185045067</c:v>
                </c:pt>
                <c:pt idx="1123">
                  <c:v>181.9510687470476</c:v>
                </c:pt>
                <c:pt idx="1124">
                  <c:v>181.92253429869669</c:v>
                </c:pt>
                <c:pt idx="1125">
                  <c:v>181.91749694879485</c:v>
                </c:pt>
                <c:pt idx="1126">
                  <c:v>181.9130361478712</c:v>
                </c:pt>
                <c:pt idx="1127">
                  <c:v>181.90883992758646</c:v>
                </c:pt>
                <c:pt idx="1128">
                  <c:v>181.90661211155361</c:v>
                </c:pt>
                <c:pt idx="1129">
                  <c:v>181.90339622538139</c:v>
                </c:pt>
                <c:pt idx="1130">
                  <c:v>181.89547066838065</c:v>
                </c:pt>
                <c:pt idx="1131">
                  <c:v>181.88673880903372</c:v>
                </c:pt>
                <c:pt idx="1132">
                  <c:v>181.88287774787119</c:v>
                </c:pt>
                <c:pt idx="1133">
                  <c:v>182.09674703318126</c:v>
                </c:pt>
                <c:pt idx="1134">
                  <c:v>182.58426860571569</c:v>
                </c:pt>
                <c:pt idx="1135">
                  <c:v>183.0748015184879</c:v>
                </c:pt>
                <c:pt idx="1136">
                  <c:v>183.45546674128167</c:v>
                </c:pt>
                <c:pt idx="1137">
                  <c:v>183.84781113891634</c:v>
                </c:pt>
                <c:pt idx="1138">
                  <c:v>184.18897552563692</c:v>
                </c:pt>
                <c:pt idx="1139">
                  <c:v>184.53498773285932</c:v>
                </c:pt>
                <c:pt idx="1140">
                  <c:v>184.89156667514021</c:v>
                </c:pt>
                <c:pt idx="1141">
                  <c:v>185.19268413108603</c:v>
                </c:pt>
                <c:pt idx="1142">
                  <c:v>185.48453268747323</c:v>
                </c:pt>
                <c:pt idx="1143">
                  <c:v>185.73241327336282</c:v>
                </c:pt>
                <c:pt idx="1144">
                  <c:v>185.93326804342135</c:v>
                </c:pt>
                <c:pt idx="1145">
                  <c:v>186.20065993503164</c:v>
                </c:pt>
                <c:pt idx="1146">
                  <c:v>186.30801244061763</c:v>
                </c:pt>
                <c:pt idx="1147">
                  <c:v>186.52817943351579</c:v>
                </c:pt>
                <c:pt idx="1148">
                  <c:v>186.71596859064519</c:v>
                </c:pt>
                <c:pt idx="1149">
                  <c:v>186.82747707224331</c:v>
                </c:pt>
                <c:pt idx="1150">
                  <c:v>186.96595872670508</c:v>
                </c:pt>
                <c:pt idx="1151">
                  <c:v>187.10310860702069</c:v>
                </c:pt>
                <c:pt idx="1152">
                  <c:v>187.23398198986743</c:v>
                </c:pt>
                <c:pt idx="1153">
                  <c:v>187.36412771760135</c:v>
                </c:pt>
                <c:pt idx="1154">
                  <c:v>187.43977336240729</c:v>
                </c:pt>
                <c:pt idx="1155">
                  <c:v>187.52709085747492</c:v>
                </c:pt>
                <c:pt idx="1156">
                  <c:v>187.61831727819001</c:v>
                </c:pt>
                <c:pt idx="1157">
                  <c:v>187.77430632074214</c:v>
                </c:pt>
                <c:pt idx="1158">
                  <c:v>187.86394073407808</c:v>
                </c:pt>
                <c:pt idx="1159">
                  <c:v>187.95140475480227</c:v>
                </c:pt>
                <c:pt idx="1160">
                  <c:v>188.08147419621008</c:v>
                </c:pt>
                <c:pt idx="1161">
                  <c:v>188.17654004906811</c:v>
                </c:pt>
                <c:pt idx="1162">
                  <c:v>188.29762505188265</c:v>
                </c:pt>
                <c:pt idx="1163">
                  <c:v>188.35817657781118</c:v>
                </c:pt>
                <c:pt idx="1164">
                  <c:v>188.44827145485857</c:v>
                </c:pt>
                <c:pt idx="1165">
                  <c:v>188.51226587476211</c:v>
                </c:pt>
                <c:pt idx="1166">
                  <c:v>188.57913714092828</c:v>
                </c:pt>
                <c:pt idx="1167">
                  <c:v>188.69868084502849</c:v>
                </c:pt>
                <c:pt idx="1168">
                  <c:v>188.77075537906276</c:v>
                </c:pt>
                <c:pt idx="1169">
                  <c:v>188.77161960134853</c:v>
                </c:pt>
                <c:pt idx="1170">
                  <c:v>188.92723042620653</c:v>
                </c:pt>
                <c:pt idx="1171">
                  <c:v>189.03761406623676</c:v>
                </c:pt>
                <c:pt idx="1172">
                  <c:v>189.08032875648152</c:v>
                </c:pt>
                <c:pt idx="1173">
                  <c:v>189.19023308979138</c:v>
                </c:pt>
                <c:pt idx="1174">
                  <c:v>189.1990932463487</c:v>
                </c:pt>
                <c:pt idx="1175">
                  <c:v>189.29615388739072</c:v>
                </c:pt>
                <c:pt idx="1176">
                  <c:v>189.44447339725977</c:v>
                </c:pt>
                <c:pt idx="1177">
                  <c:v>189.46477664873095</c:v>
                </c:pt>
                <c:pt idx="1178">
                  <c:v>189.52928765764301</c:v>
                </c:pt>
                <c:pt idx="1179">
                  <c:v>189.66122839135033</c:v>
                </c:pt>
                <c:pt idx="1180">
                  <c:v>189.734386870668</c:v>
                </c:pt>
                <c:pt idx="1181">
                  <c:v>189.77003322500724</c:v>
                </c:pt>
                <c:pt idx="1182">
                  <c:v>189.88653120726821</c:v>
                </c:pt>
                <c:pt idx="1183">
                  <c:v>189.9383955018086</c:v>
                </c:pt>
                <c:pt idx="1184">
                  <c:v>189.98818767990636</c:v>
                </c:pt>
                <c:pt idx="1185">
                  <c:v>190.04585331760475</c:v>
                </c:pt>
                <c:pt idx="1186">
                  <c:v>190.09413483623754</c:v>
                </c:pt>
                <c:pt idx="1187">
                  <c:v>190.15556687599613</c:v>
                </c:pt>
                <c:pt idx="1188">
                  <c:v>190.25934085461461</c:v>
                </c:pt>
                <c:pt idx="1189">
                  <c:v>190.37263463357672</c:v>
                </c:pt>
                <c:pt idx="1190">
                  <c:v>190.46311545949138</c:v>
                </c:pt>
                <c:pt idx="1191">
                  <c:v>190.54000950608378</c:v>
                </c:pt>
                <c:pt idx="1192">
                  <c:v>190.5646939376314</c:v>
                </c:pt>
                <c:pt idx="1193">
                  <c:v>190.60885638643501</c:v>
                </c:pt>
                <c:pt idx="1194">
                  <c:v>190.67597652491528</c:v>
                </c:pt>
                <c:pt idx="1195">
                  <c:v>190.77796089801362</c:v>
                </c:pt>
                <c:pt idx="1196">
                  <c:v>190.87824999164249</c:v>
                </c:pt>
                <c:pt idx="1197">
                  <c:v>190.96161419326859</c:v>
                </c:pt>
                <c:pt idx="1198">
                  <c:v>191.00439981945709</c:v>
                </c:pt>
                <c:pt idx="1199">
                  <c:v>191.02674342011355</c:v>
                </c:pt>
                <c:pt idx="1200">
                  <c:v>191.06574429049556</c:v>
                </c:pt>
                <c:pt idx="1201">
                  <c:v>191.12930349993644</c:v>
                </c:pt>
                <c:pt idx="1202">
                  <c:v>191.20635871748124</c:v>
                </c:pt>
                <c:pt idx="1203">
                  <c:v>191.29987110511721</c:v>
                </c:pt>
                <c:pt idx="1204">
                  <c:v>191.43585326566526</c:v>
                </c:pt>
                <c:pt idx="1205">
                  <c:v>191.51268733019847</c:v>
                </c:pt>
                <c:pt idx="1206">
                  <c:v>191.56903947495169</c:v>
                </c:pt>
                <c:pt idx="1207">
                  <c:v>191.59529979225189</c:v>
                </c:pt>
                <c:pt idx="1208">
                  <c:v>191.6709635366532</c:v>
                </c:pt>
                <c:pt idx="1209">
                  <c:v>191.77864449246061</c:v>
                </c:pt>
                <c:pt idx="1210">
                  <c:v>191.86748190054948</c:v>
                </c:pt>
                <c:pt idx="1211">
                  <c:v>191.93140605827725</c:v>
                </c:pt>
                <c:pt idx="1212">
                  <c:v>192.0667758233833</c:v>
                </c:pt>
                <c:pt idx="1213">
                  <c:v>192.19570404654118</c:v>
                </c:pt>
                <c:pt idx="1214">
                  <c:v>192.15613988065047</c:v>
                </c:pt>
                <c:pt idx="1215">
                  <c:v>192.14850670050447</c:v>
                </c:pt>
                <c:pt idx="1216">
                  <c:v>192.28976115483795</c:v>
                </c:pt>
                <c:pt idx="1217">
                  <c:v>192.42402138484996</c:v>
                </c:pt>
                <c:pt idx="1218">
                  <c:v>192.51691205459727</c:v>
                </c:pt>
                <c:pt idx="1219">
                  <c:v>192.54956663857368</c:v>
                </c:pt>
                <c:pt idx="1220">
                  <c:v>192.56052871641296</c:v>
                </c:pt>
                <c:pt idx="1221">
                  <c:v>192.62163763444354</c:v>
                </c:pt>
                <c:pt idx="1222">
                  <c:v>192.66760065566802</c:v>
                </c:pt>
                <c:pt idx="1223">
                  <c:v>192.75769900137792</c:v>
                </c:pt>
                <c:pt idx="1224">
                  <c:v>192.87010837537167</c:v>
                </c:pt>
                <c:pt idx="1225">
                  <c:v>192.94711730870273</c:v>
                </c:pt>
                <c:pt idx="1226">
                  <c:v>193.01268861326136</c:v>
                </c:pt>
                <c:pt idx="1227">
                  <c:v>193.08242830666683</c:v>
                </c:pt>
                <c:pt idx="1228">
                  <c:v>193.14773240221234</c:v>
                </c:pt>
                <c:pt idx="1229">
                  <c:v>193.21960858606494</c:v>
                </c:pt>
                <c:pt idx="1230">
                  <c:v>193.26244718857677</c:v>
                </c:pt>
                <c:pt idx="1231">
                  <c:v>193.31498660558591</c:v>
                </c:pt>
                <c:pt idx="1232">
                  <c:v>193.40540888231411</c:v>
                </c:pt>
                <c:pt idx="1233">
                  <c:v>193.51482052648225</c:v>
                </c:pt>
                <c:pt idx="1234">
                  <c:v>193.57249496271004</c:v>
                </c:pt>
                <c:pt idx="1235">
                  <c:v>193.62774465181712</c:v>
                </c:pt>
                <c:pt idx="1236">
                  <c:v>193.67002951828871</c:v>
                </c:pt>
                <c:pt idx="1237">
                  <c:v>193.74944138447668</c:v>
                </c:pt>
                <c:pt idx="1238">
                  <c:v>193.84216896720628</c:v>
                </c:pt>
                <c:pt idx="1239">
                  <c:v>193.89593285770917</c:v>
                </c:pt>
                <c:pt idx="1240">
                  <c:v>193.96434441587519</c:v>
                </c:pt>
                <c:pt idx="1241">
                  <c:v>194.01948934081204</c:v>
                </c:pt>
                <c:pt idx="1242">
                  <c:v>194.0801732193878</c:v>
                </c:pt>
                <c:pt idx="1243">
                  <c:v>194.07695316241188</c:v>
                </c:pt>
                <c:pt idx="1244">
                  <c:v>194.10697074691711</c:v>
                </c:pt>
                <c:pt idx="1245">
                  <c:v>194.1754465720735</c:v>
                </c:pt>
                <c:pt idx="1246">
                  <c:v>194.23252521080232</c:v>
                </c:pt>
                <c:pt idx="1247">
                  <c:v>194.29809670291712</c:v>
                </c:pt>
                <c:pt idx="1248">
                  <c:v>194.39576453555836</c:v>
                </c:pt>
                <c:pt idx="1249">
                  <c:v>194.45418992393149</c:v>
                </c:pt>
                <c:pt idx="1250">
                  <c:v>194.51271784315938</c:v>
                </c:pt>
                <c:pt idx="1251">
                  <c:v>194.57654469846318</c:v>
                </c:pt>
                <c:pt idx="1252">
                  <c:v>194.59874650809107</c:v>
                </c:pt>
                <c:pt idx="1253">
                  <c:v>194.63555604496557</c:v>
                </c:pt>
                <c:pt idx="1254">
                  <c:v>194.67944229071031</c:v>
                </c:pt>
                <c:pt idx="1255">
                  <c:v>194.72840654359106</c:v>
                </c:pt>
                <c:pt idx="1256">
                  <c:v>194.79838138084543</c:v>
                </c:pt>
                <c:pt idx="1257">
                  <c:v>194.83404665669246</c:v>
                </c:pt>
                <c:pt idx="1258">
                  <c:v>194.8867122288394</c:v>
                </c:pt>
                <c:pt idx="1259">
                  <c:v>194.94675542689919</c:v>
                </c:pt>
                <c:pt idx="1260">
                  <c:v>195.03533126403383</c:v>
                </c:pt>
                <c:pt idx="1261">
                  <c:v>195.0973643845175</c:v>
                </c:pt>
                <c:pt idx="1262">
                  <c:v>195.15974540754672</c:v>
                </c:pt>
                <c:pt idx="1263">
                  <c:v>195.19425354242415</c:v>
                </c:pt>
                <c:pt idx="1264">
                  <c:v>195.21585097308511</c:v>
                </c:pt>
                <c:pt idx="1265">
                  <c:v>195.23332677914632</c:v>
                </c:pt>
                <c:pt idx="1266">
                  <c:v>195.25778012517907</c:v>
                </c:pt>
                <c:pt idx="1267">
                  <c:v>195.32045806378557</c:v>
                </c:pt>
                <c:pt idx="1268">
                  <c:v>195.35530714315558</c:v>
                </c:pt>
                <c:pt idx="1269">
                  <c:v>195.35922383498624</c:v>
                </c:pt>
                <c:pt idx="1270">
                  <c:v>195.34359633440681</c:v>
                </c:pt>
                <c:pt idx="1271">
                  <c:v>195.35943241561844</c:v>
                </c:pt>
                <c:pt idx="1272">
                  <c:v>195.39321176651285</c:v>
                </c:pt>
                <c:pt idx="1273">
                  <c:v>195.41076956243509</c:v>
                </c:pt>
                <c:pt idx="1274">
                  <c:v>195.42507283608049</c:v>
                </c:pt>
                <c:pt idx="1275">
                  <c:v>195.43519073848739</c:v>
                </c:pt>
                <c:pt idx="1276">
                  <c:v>195.4600272954726</c:v>
                </c:pt>
                <c:pt idx="1277">
                  <c:v>195.47814478723069</c:v>
                </c:pt>
                <c:pt idx="1278">
                  <c:v>195.52311040681897</c:v>
                </c:pt>
                <c:pt idx="1279">
                  <c:v>195.48608709159541</c:v>
                </c:pt>
                <c:pt idx="1280">
                  <c:v>195.45361490697877</c:v>
                </c:pt>
                <c:pt idx="1281">
                  <c:v>195.4406064806148</c:v>
                </c:pt>
                <c:pt idx="1282">
                  <c:v>195.43932473257925</c:v>
                </c:pt>
                <c:pt idx="1283">
                  <c:v>195.43207644173472</c:v>
                </c:pt>
                <c:pt idx="1284">
                  <c:v>195.42185227150642</c:v>
                </c:pt>
                <c:pt idx="1285">
                  <c:v>195.43453593747753</c:v>
                </c:pt>
                <c:pt idx="1286">
                  <c:v>195.4132853680396</c:v>
                </c:pt>
                <c:pt idx="1287">
                  <c:v>195.39749951642526</c:v>
                </c:pt>
                <c:pt idx="1288">
                  <c:v>195.36918442097414</c:v>
                </c:pt>
                <c:pt idx="1289">
                  <c:v>195.34225864491228</c:v>
                </c:pt>
                <c:pt idx="1290">
                  <c:v>195.33653591279273</c:v>
                </c:pt>
                <c:pt idx="1291">
                  <c:v>195.33014015876856</c:v>
                </c:pt>
                <c:pt idx="1292">
                  <c:v>195.25011296745586</c:v>
                </c:pt>
                <c:pt idx="1293">
                  <c:v>195.12761158569171</c:v>
                </c:pt>
                <c:pt idx="1294">
                  <c:v>195.04943014563901</c:v>
                </c:pt>
                <c:pt idx="1295">
                  <c:v>194.97700168085322</c:v>
                </c:pt>
                <c:pt idx="1296">
                  <c:v>194.83235684626459</c:v>
                </c:pt>
                <c:pt idx="1297">
                  <c:v>194.70252073369124</c:v>
                </c:pt>
                <c:pt idx="1298">
                  <c:v>194.55171872152255</c:v>
                </c:pt>
                <c:pt idx="1299">
                  <c:v>194.41660432186524</c:v>
                </c:pt>
                <c:pt idx="1300">
                  <c:v>194.24730012565558</c:v>
                </c:pt>
                <c:pt idx="1301">
                  <c:v>194.02463371614149</c:v>
                </c:pt>
                <c:pt idx="1302">
                  <c:v>193.89913820950881</c:v>
                </c:pt>
                <c:pt idx="1303">
                  <c:v>193.76825012502829</c:v>
                </c:pt>
                <c:pt idx="1304">
                  <c:v>193.64907239631822</c:v>
                </c:pt>
                <c:pt idx="1305">
                  <c:v>193.55117959416825</c:v>
                </c:pt>
                <c:pt idx="1306">
                  <c:v>193.45920139928307</c:v>
                </c:pt>
                <c:pt idx="1307">
                  <c:v>193.36950471706689</c:v>
                </c:pt>
                <c:pt idx="1308">
                  <c:v>193.23848355093676</c:v>
                </c:pt>
                <c:pt idx="1309">
                  <c:v>193.04551984523653</c:v>
                </c:pt>
                <c:pt idx="1310">
                  <c:v>192.91737739953211</c:v>
                </c:pt>
                <c:pt idx="1311">
                  <c:v>192.8016846629645</c:v>
                </c:pt>
                <c:pt idx="1312">
                  <c:v>192.67835328914714</c:v>
                </c:pt>
                <c:pt idx="1313">
                  <c:v>192.53969752821959</c:v>
                </c:pt>
                <c:pt idx="1314">
                  <c:v>192.36105335698431</c:v>
                </c:pt>
                <c:pt idx="1315">
                  <c:v>192.18243581011833</c:v>
                </c:pt>
                <c:pt idx="1316">
                  <c:v>192.00480369133984</c:v>
                </c:pt>
                <c:pt idx="1317">
                  <c:v>191.82599758281452</c:v>
                </c:pt>
                <c:pt idx="1318">
                  <c:v>191.71709505397999</c:v>
                </c:pt>
                <c:pt idx="1319">
                  <c:v>191.65836910797032</c:v>
                </c:pt>
                <c:pt idx="1320">
                  <c:v>191.58429356128511</c:v>
                </c:pt>
                <c:pt idx="1321">
                  <c:v>191.48712493133181</c:v>
                </c:pt>
                <c:pt idx="1322">
                  <c:v>191.35188796499364</c:v>
                </c:pt>
                <c:pt idx="1323">
                  <c:v>191.2043637584319</c:v>
                </c:pt>
                <c:pt idx="1324">
                  <c:v>191.00820572399806</c:v>
                </c:pt>
                <c:pt idx="1325">
                  <c:v>190.81848595279197</c:v>
                </c:pt>
                <c:pt idx="1326">
                  <c:v>190.75497288569284</c:v>
                </c:pt>
                <c:pt idx="1327">
                  <c:v>190.69747271900255</c:v>
                </c:pt>
                <c:pt idx="1328">
                  <c:v>190.58113060009086</c:v>
                </c:pt>
                <c:pt idx="1329">
                  <c:v>190.42669879552696</c:v>
                </c:pt>
                <c:pt idx="1330">
                  <c:v>190.23624811657271</c:v>
                </c:pt>
                <c:pt idx="1331">
                  <c:v>190.11734731474732</c:v>
                </c:pt>
                <c:pt idx="1332">
                  <c:v>190.03477381714538</c:v>
                </c:pt>
                <c:pt idx="1333">
                  <c:v>189.98717451104829</c:v>
                </c:pt>
                <c:pt idx="1334">
                  <c:v>189.95912626856082</c:v>
                </c:pt>
                <c:pt idx="1335">
                  <c:v>189.92174136221234</c:v>
                </c:pt>
                <c:pt idx="1336">
                  <c:v>189.93445898522731</c:v>
                </c:pt>
                <c:pt idx="1337">
                  <c:v>189.93917684622343</c:v>
                </c:pt>
                <c:pt idx="1338">
                  <c:v>189.92141293580008</c:v>
                </c:pt>
                <c:pt idx="1339">
                  <c:v>189.90966678182548</c:v>
                </c:pt>
                <c:pt idx="1340">
                  <c:v>189.92129691466729</c:v>
                </c:pt>
                <c:pt idx="1341">
                  <c:v>189.92489995353878</c:v>
                </c:pt>
                <c:pt idx="1342">
                  <c:v>189.94016194638019</c:v>
                </c:pt>
                <c:pt idx="1343">
                  <c:v>189.98747606802564</c:v>
                </c:pt>
                <c:pt idx="1344">
                  <c:v>190.03489899808773</c:v>
                </c:pt>
                <c:pt idx="1345">
                  <c:v>190.07506578128056</c:v>
                </c:pt>
                <c:pt idx="1346">
                  <c:v>190.09578742171414</c:v>
                </c:pt>
                <c:pt idx="1347">
                  <c:v>190.11689822455304</c:v>
                </c:pt>
                <c:pt idx="1348">
                  <c:v>190.16057707248561</c:v>
                </c:pt>
                <c:pt idx="1349">
                  <c:v>190.2436945790443</c:v>
                </c:pt>
                <c:pt idx="1350">
                  <c:v>190.30140165613562</c:v>
                </c:pt>
                <c:pt idx="1351">
                  <c:v>190.29075504136935</c:v>
                </c:pt>
                <c:pt idx="1352">
                  <c:v>190.27032515051042</c:v>
                </c:pt>
                <c:pt idx="1353">
                  <c:v>190.27515867500574</c:v>
                </c:pt>
                <c:pt idx="1354">
                  <c:v>190.29057286347293</c:v>
                </c:pt>
                <c:pt idx="1355">
                  <c:v>190.29802110221445</c:v>
                </c:pt>
                <c:pt idx="1356">
                  <c:v>190.31551241659895</c:v>
                </c:pt>
                <c:pt idx="1357">
                  <c:v>190.31815279588977</c:v>
                </c:pt>
                <c:pt idx="1358">
                  <c:v>190.31780370522097</c:v>
                </c:pt>
                <c:pt idx="1359">
                  <c:v>190.33276580068156</c:v>
                </c:pt>
                <c:pt idx="1360">
                  <c:v>190.35217013046557</c:v>
                </c:pt>
                <c:pt idx="1361">
                  <c:v>190.33822785180473</c:v>
                </c:pt>
                <c:pt idx="1362">
                  <c:v>190.36040908742726</c:v>
                </c:pt>
                <c:pt idx="1363">
                  <c:v>190.35557656394982</c:v>
                </c:pt>
                <c:pt idx="1364">
                  <c:v>190.35519009392641</c:v>
                </c:pt>
                <c:pt idx="1365">
                  <c:v>190.34212101190428</c:v>
                </c:pt>
                <c:pt idx="1366">
                  <c:v>190.35009585404822</c:v>
                </c:pt>
                <c:pt idx="1367">
                  <c:v>190.37808905067453</c:v>
                </c:pt>
                <c:pt idx="1368">
                  <c:v>190.42911740715195</c:v>
                </c:pt>
                <c:pt idx="1369">
                  <c:v>190.4669338556084</c:v>
                </c:pt>
                <c:pt idx="1370">
                  <c:v>190.55399791923523</c:v>
                </c:pt>
                <c:pt idx="1371">
                  <c:v>190.63504107164079</c:v>
                </c:pt>
                <c:pt idx="1372">
                  <c:v>190.66550856680135</c:v>
                </c:pt>
                <c:pt idx="1373">
                  <c:v>190.55043451797582</c:v>
                </c:pt>
                <c:pt idx="1374">
                  <c:v>190.55489767172261</c:v>
                </c:pt>
                <c:pt idx="1375">
                  <c:v>190.63965927667149</c:v>
                </c:pt>
                <c:pt idx="1376">
                  <c:v>190.71916369550917</c:v>
                </c:pt>
                <c:pt idx="1377">
                  <c:v>190.77013576211425</c:v>
                </c:pt>
                <c:pt idx="1378">
                  <c:v>190.83852006172273</c:v>
                </c:pt>
                <c:pt idx="1379">
                  <c:v>190.89873532334153</c:v>
                </c:pt>
                <c:pt idx="1380">
                  <c:v>190.95797847323169</c:v>
                </c:pt>
                <c:pt idx="1381">
                  <c:v>191.04755586119592</c:v>
                </c:pt>
                <c:pt idx="1382">
                  <c:v>191.13358617341487</c:v>
                </c:pt>
                <c:pt idx="1383">
                  <c:v>191.16918531285955</c:v>
                </c:pt>
                <c:pt idx="1384">
                  <c:v>191.18764158593103</c:v>
                </c:pt>
                <c:pt idx="1385">
                  <c:v>191.22933338359016</c:v>
                </c:pt>
                <c:pt idx="1386">
                  <c:v>191.31422008646388</c:v>
                </c:pt>
                <c:pt idx="1387">
                  <c:v>191.3883098898113</c:v>
                </c:pt>
              </c:numCache>
            </c:numRef>
          </c:yVal>
          <c:smooth val="0"/>
          <c:extLst>
            <c:ext xmlns:c16="http://schemas.microsoft.com/office/drawing/2014/chart" uri="{C3380CC4-5D6E-409C-BE32-E72D297353CC}">
              <c16:uniqueId val="{0000000C-9A9F-4F10-A951-89682F15E0E0}"/>
            </c:ext>
          </c:extLst>
        </c:ser>
        <c:dLbls>
          <c:showLegendKey val="0"/>
          <c:showVal val="0"/>
          <c:showCatName val="0"/>
          <c:showSerName val="0"/>
          <c:showPercent val="0"/>
          <c:showBubbleSize val="0"/>
        </c:dLbls>
        <c:axId val="-1675756336"/>
        <c:axId val="-1675757424"/>
      </c:scatterChart>
      <c:valAx>
        <c:axId val="-1675756336"/>
        <c:scaling>
          <c:orientation val="minMax"/>
          <c:max val="5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a:latin typeface="+mj-lt"/>
                  </a:defRPr>
                </a:pPr>
                <a:r>
                  <a:rPr lang="cs-CZ" b="0" dirty="0" err="1">
                    <a:latin typeface="+mj-lt"/>
                  </a:rPr>
                  <a:t>Rotation</a:t>
                </a:r>
                <a:r>
                  <a:rPr lang="cs-CZ" b="0" dirty="0">
                    <a:latin typeface="+mj-lt"/>
                  </a:rPr>
                  <a:t> 𝜙</a:t>
                </a:r>
                <a:r>
                  <a:rPr lang="en-GB" b="0" dirty="0">
                    <a:latin typeface="+mj-lt"/>
                  </a:rPr>
                  <a:t> [</a:t>
                </a:r>
                <a:r>
                  <a:rPr lang="en-GB" b="0" dirty="0" err="1">
                    <a:latin typeface="+mj-lt"/>
                  </a:rPr>
                  <a:t>mrad</a:t>
                </a:r>
                <a:r>
                  <a:rPr lang="en-GB" b="0" dirty="0">
                    <a:latin typeface="+mj-lt"/>
                  </a:rPr>
                  <a:t>]</a:t>
                </a:r>
                <a:endParaRPr lang="cs-CZ" b="0" dirty="0">
                  <a:latin typeface="+mj-lt"/>
                </a:endParaRPr>
              </a:p>
            </c:rich>
          </c:tx>
          <c:layout>
            <c:manualLayout>
              <c:xMode val="edge"/>
              <c:yMode val="edge"/>
              <c:x val="0.60003915710701494"/>
              <c:y val="0.91904116242360467"/>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en-US"/>
          </a:p>
        </c:txPr>
        <c:crossAx val="-1675757424"/>
        <c:crosses val="autoZero"/>
        <c:crossBetween val="midCat"/>
      </c:valAx>
      <c:valAx>
        <c:axId val="-167575742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latin typeface="+mj-lt"/>
                  </a:defRPr>
                </a:pPr>
                <a:r>
                  <a:rPr lang="cs-CZ" b="0" i="0" dirty="0" err="1">
                    <a:latin typeface="+mj-lt"/>
                  </a:rPr>
                  <a:t>Bending</a:t>
                </a:r>
                <a:r>
                  <a:rPr lang="cs-CZ" b="0" i="0" dirty="0">
                    <a:latin typeface="+mj-lt"/>
                  </a:rPr>
                  <a:t> moment </a:t>
                </a:r>
                <a:r>
                  <a:rPr lang="cs-CZ" b="0" i="1" dirty="0">
                    <a:latin typeface="+mj-lt"/>
                  </a:rPr>
                  <a:t>M</a:t>
                </a:r>
                <a:r>
                  <a:rPr lang="cs-CZ" b="0" i="1" baseline="-25000" dirty="0">
                    <a:latin typeface="+mj-lt"/>
                  </a:rPr>
                  <a:t>y</a:t>
                </a:r>
                <a:r>
                  <a:rPr lang="cs-CZ" b="0" dirty="0">
                    <a:latin typeface="+mj-lt"/>
                  </a:rPr>
                  <a:t> </a:t>
                </a:r>
                <a:r>
                  <a:rPr lang="en-GB" b="0" dirty="0">
                    <a:latin typeface="+mj-lt"/>
                  </a:rPr>
                  <a:t>[</a:t>
                </a:r>
                <a:r>
                  <a:rPr lang="en-GB" b="0" dirty="0" err="1">
                    <a:latin typeface="+mj-lt"/>
                  </a:rPr>
                  <a:t>kNm</a:t>
                </a:r>
                <a:r>
                  <a:rPr lang="en-GB" b="0" dirty="0">
                    <a:latin typeface="+mj-lt"/>
                  </a:rPr>
                  <a:t>]</a:t>
                </a:r>
                <a:endParaRPr lang="cs-CZ" b="0" dirty="0">
                  <a:latin typeface="+mj-lt"/>
                </a:endParaRPr>
              </a:p>
            </c:rich>
          </c:tx>
          <c:layout>
            <c:manualLayout>
              <c:xMode val="edge"/>
              <c:yMode val="edge"/>
              <c:x val="2.7906580195820693E-2"/>
              <c:y val="8.2952978134505657E-3"/>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en-US"/>
          </a:p>
        </c:txPr>
        <c:crossAx val="-1675756336"/>
        <c:crosses val="autoZero"/>
        <c:crossBetween val="midCat"/>
      </c:valAx>
    </c:plotArea>
    <c:legend>
      <c:legendPos val="r"/>
      <c:layout>
        <c:manualLayout>
          <c:xMode val="edge"/>
          <c:yMode val="edge"/>
          <c:x val="0.57552992837897043"/>
          <c:y val="0.4940913272787843"/>
          <c:w val="0.3359010534642074"/>
          <c:h val="0.24403923833049523"/>
        </c:manualLayout>
      </c:layout>
      <c:overlay val="1"/>
      <c:spPr>
        <a:solidFill>
          <a:schemeClr val="bg1">
            <a:alpha val="80000"/>
          </a:schemeClr>
        </a:solidFill>
      </c:spPr>
      <c:txPr>
        <a:bodyPr/>
        <a:lstStyle/>
        <a:p>
          <a:pPr>
            <a:defRPr>
              <a:latin typeface="+mn-lt"/>
            </a:defRPr>
          </a:pPr>
          <a:endParaRPr lang="en-US"/>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strRef>
              <c:f>Uniaxial!$K$1</c:f>
              <c:strCache>
                <c:ptCount val="1"/>
                <c:pt idx="0">
                  <c:v>B3+B4</c:v>
                </c:pt>
              </c:strCache>
            </c:strRef>
          </c:tx>
          <c:spPr>
            <a:ln w="25400">
              <a:solidFill>
                <a:srgbClr val="FF0000"/>
              </a:solidFill>
            </a:ln>
          </c:spPr>
          <c:marker>
            <c:symbol val="none"/>
          </c:marker>
          <c:xVal>
            <c:numRef>
              <c:f>Uniaxial!$H$2:$H$17</c:f>
              <c:numCache>
                <c:formatCode>General</c:formatCode>
                <c:ptCount val="16"/>
                <c:pt idx="0">
                  <c:v>0</c:v>
                </c:pt>
                <c:pt idx="1">
                  <c:v>10</c:v>
                </c:pt>
                <c:pt idx="2">
                  <c:v>20</c:v>
                </c:pt>
                <c:pt idx="3">
                  <c:v>30</c:v>
                </c:pt>
                <c:pt idx="4">
                  <c:v>50</c:v>
                </c:pt>
                <c:pt idx="5">
                  <c:v>60</c:v>
                </c:pt>
                <c:pt idx="6">
                  <c:v>70</c:v>
                </c:pt>
                <c:pt idx="7">
                  <c:v>80</c:v>
                </c:pt>
                <c:pt idx="8">
                  <c:v>90</c:v>
                </c:pt>
                <c:pt idx="9">
                  <c:v>100</c:v>
                </c:pt>
                <c:pt idx="10">
                  <c:v>110</c:v>
                </c:pt>
                <c:pt idx="11">
                  <c:v>120</c:v>
                </c:pt>
                <c:pt idx="12">
                  <c:v>125</c:v>
                </c:pt>
                <c:pt idx="13">
                  <c:v>130</c:v>
                </c:pt>
                <c:pt idx="14">
                  <c:v>135</c:v>
                </c:pt>
                <c:pt idx="15">
                  <c:v>140</c:v>
                </c:pt>
              </c:numCache>
            </c:numRef>
          </c:xVal>
          <c:yVal>
            <c:numRef>
              <c:f>Uniaxial!$K$2:$K$17</c:f>
              <c:numCache>
                <c:formatCode>General</c:formatCode>
                <c:ptCount val="16"/>
                <c:pt idx="0">
                  <c:v>0</c:v>
                </c:pt>
                <c:pt idx="1">
                  <c:v>0</c:v>
                </c:pt>
                <c:pt idx="2">
                  <c:v>0</c:v>
                </c:pt>
                <c:pt idx="3">
                  <c:v>0</c:v>
                </c:pt>
                <c:pt idx="4">
                  <c:v>14.7</c:v>
                </c:pt>
                <c:pt idx="5">
                  <c:v>28.3</c:v>
                </c:pt>
                <c:pt idx="6">
                  <c:v>42.8</c:v>
                </c:pt>
                <c:pt idx="7">
                  <c:v>57.9</c:v>
                </c:pt>
                <c:pt idx="8">
                  <c:v>73.2</c:v>
                </c:pt>
                <c:pt idx="9">
                  <c:v>88.8</c:v>
                </c:pt>
                <c:pt idx="10">
                  <c:v>99.9</c:v>
                </c:pt>
                <c:pt idx="11">
                  <c:v>111.4</c:v>
                </c:pt>
                <c:pt idx="12">
                  <c:v>121.6</c:v>
                </c:pt>
                <c:pt idx="13">
                  <c:v>138.05000000000001</c:v>
                </c:pt>
              </c:numCache>
            </c:numRef>
          </c:yVal>
          <c:smooth val="0"/>
          <c:extLst>
            <c:ext xmlns:c16="http://schemas.microsoft.com/office/drawing/2014/chart" uri="{C3380CC4-5D6E-409C-BE32-E72D297353CC}">
              <c16:uniqueId val="{00000000-44CB-4E6E-8BD9-D672BD2FD2AB}"/>
            </c:ext>
          </c:extLst>
        </c:ser>
        <c:ser>
          <c:idx val="4"/>
          <c:order val="1"/>
          <c:tx>
            <c:strRef>
              <c:f>'1'!$B$1</c:f>
              <c:strCache>
                <c:ptCount val="1"/>
                <c:pt idx="0">
                  <c:v>1_B3</c:v>
                </c:pt>
              </c:strCache>
            </c:strRef>
          </c:tx>
          <c:spPr>
            <a:ln w="19050" cap="rnd">
              <a:solidFill>
                <a:srgbClr val="7030A0"/>
              </a:solidFill>
              <a:prstDash val="dash"/>
              <a:round/>
            </a:ln>
            <a:effectLst/>
          </c:spPr>
          <c:marker>
            <c:symbol val="none"/>
          </c:marker>
          <c:xVal>
            <c:numRef>
              <c:f>'1'!$G$2:$G$850</c:f>
              <c:numCache>
                <c:formatCode>General</c:formatCode>
                <c:ptCount val="849"/>
                <c:pt idx="0">
                  <c:v>0.1493149853645433</c:v>
                </c:pt>
                <c:pt idx="1">
                  <c:v>2.1428257853267048</c:v>
                </c:pt>
                <c:pt idx="2">
                  <c:v>5.6181160945849884</c:v>
                </c:pt>
                <c:pt idx="3">
                  <c:v>5.6565369222013011</c:v>
                </c:pt>
                <c:pt idx="4">
                  <c:v>5.6399703589681236</c:v>
                </c:pt>
                <c:pt idx="5">
                  <c:v>5.6155682664035567</c:v>
                </c:pt>
                <c:pt idx="6">
                  <c:v>5.6096741718598508</c:v>
                </c:pt>
                <c:pt idx="7">
                  <c:v>8.8630120212005483</c:v>
                </c:pt>
                <c:pt idx="8">
                  <c:v>14.862214865039576</c:v>
                </c:pt>
                <c:pt idx="9">
                  <c:v>17.409592488150178</c:v>
                </c:pt>
                <c:pt idx="10">
                  <c:v>17.29777012996038</c:v>
                </c:pt>
                <c:pt idx="11">
                  <c:v>17.201207792666555</c:v>
                </c:pt>
                <c:pt idx="12">
                  <c:v>17.145205829546455</c:v>
                </c:pt>
                <c:pt idx="13">
                  <c:v>17.118140361638375</c:v>
                </c:pt>
                <c:pt idx="14">
                  <c:v>17.095429335554545</c:v>
                </c:pt>
                <c:pt idx="15">
                  <c:v>17.078470192161713</c:v>
                </c:pt>
                <c:pt idx="16">
                  <c:v>17.064141035984527</c:v>
                </c:pt>
                <c:pt idx="17">
                  <c:v>17.051781874795225</c:v>
                </c:pt>
                <c:pt idx="18">
                  <c:v>17.040799431184404</c:v>
                </c:pt>
                <c:pt idx="19">
                  <c:v>17.030637304213236</c:v>
                </c:pt>
                <c:pt idx="20">
                  <c:v>17.024361512203257</c:v>
                </c:pt>
                <c:pt idx="21">
                  <c:v>17.017972298288935</c:v>
                </c:pt>
                <c:pt idx="22">
                  <c:v>17.016459958219009</c:v>
                </c:pt>
                <c:pt idx="23">
                  <c:v>17.008943940132195</c:v>
                </c:pt>
                <c:pt idx="24">
                  <c:v>16.998423780319683</c:v>
                </c:pt>
                <c:pt idx="25">
                  <c:v>16.991482116510316</c:v>
                </c:pt>
                <c:pt idx="26">
                  <c:v>16.984993588548974</c:v>
                </c:pt>
                <c:pt idx="27">
                  <c:v>16.978073706617771</c:v>
                </c:pt>
                <c:pt idx="28">
                  <c:v>16.970613058130123</c:v>
                </c:pt>
                <c:pt idx="29">
                  <c:v>16.961919879488324</c:v>
                </c:pt>
                <c:pt idx="30">
                  <c:v>17.132376396317113</c:v>
                </c:pt>
                <c:pt idx="31">
                  <c:v>17.855523909556176</c:v>
                </c:pt>
                <c:pt idx="32">
                  <c:v>18.136302068622019</c:v>
                </c:pt>
                <c:pt idx="33">
                  <c:v>18.285458177885392</c:v>
                </c:pt>
                <c:pt idx="34">
                  <c:v>18.246746938497118</c:v>
                </c:pt>
                <c:pt idx="35">
                  <c:v>18.216368769635093</c:v>
                </c:pt>
                <c:pt idx="36">
                  <c:v>18.206761159724341</c:v>
                </c:pt>
                <c:pt idx="37">
                  <c:v>18.115588471524493</c:v>
                </c:pt>
                <c:pt idx="38">
                  <c:v>18.064970021701061</c:v>
                </c:pt>
                <c:pt idx="39">
                  <c:v>18.107597551493864</c:v>
                </c:pt>
                <c:pt idx="40">
                  <c:v>18.056601874332213</c:v>
                </c:pt>
                <c:pt idx="41">
                  <c:v>17.9708573795773</c:v>
                </c:pt>
                <c:pt idx="42">
                  <c:v>17.956288501668485</c:v>
                </c:pt>
                <c:pt idx="43">
                  <c:v>17.952909862903567</c:v>
                </c:pt>
                <c:pt idx="44">
                  <c:v>17.949441288238607</c:v>
                </c:pt>
                <c:pt idx="45">
                  <c:v>17.956911271789462</c:v>
                </c:pt>
                <c:pt idx="46">
                  <c:v>17.948527629163376</c:v>
                </c:pt>
                <c:pt idx="47">
                  <c:v>17.946011944685299</c:v>
                </c:pt>
                <c:pt idx="48">
                  <c:v>17.946944926618745</c:v>
                </c:pt>
                <c:pt idx="49">
                  <c:v>17.955524851793047</c:v>
                </c:pt>
                <c:pt idx="50">
                  <c:v>17.976052585197895</c:v>
                </c:pt>
                <c:pt idx="51">
                  <c:v>17.979216069358547</c:v>
                </c:pt>
                <c:pt idx="52">
                  <c:v>17.980024981192887</c:v>
                </c:pt>
                <c:pt idx="53">
                  <c:v>17.966860569631383</c:v>
                </c:pt>
                <c:pt idx="54">
                  <c:v>17.952859086974257</c:v>
                </c:pt>
                <c:pt idx="55">
                  <c:v>17.946548282542633</c:v>
                </c:pt>
                <c:pt idx="56">
                  <c:v>17.93282388619091</c:v>
                </c:pt>
                <c:pt idx="57">
                  <c:v>17.941508081781112</c:v>
                </c:pt>
                <c:pt idx="58">
                  <c:v>17.936090580384754</c:v>
                </c:pt>
                <c:pt idx="59">
                  <c:v>17.928747863448869</c:v>
                </c:pt>
                <c:pt idx="60">
                  <c:v>17.926698669098158</c:v>
                </c:pt>
                <c:pt idx="61">
                  <c:v>17.928521614562694</c:v>
                </c:pt>
                <c:pt idx="62">
                  <c:v>17.925463356608777</c:v>
                </c:pt>
                <c:pt idx="63">
                  <c:v>17.919214572087089</c:v>
                </c:pt>
                <c:pt idx="64">
                  <c:v>17.914966476467807</c:v>
                </c:pt>
                <c:pt idx="65">
                  <c:v>17.906227338237425</c:v>
                </c:pt>
                <c:pt idx="66">
                  <c:v>17.908711833539467</c:v>
                </c:pt>
                <c:pt idx="67">
                  <c:v>17.910625594915594</c:v>
                </c:pt>
                <c:pt idx="68">
                  <c:v>17.905892667644192</c:v>
                </c:pt>
                <c:pt idx="69">
                  <c:v>17.910671566407693</c:v>
                </c:pt>
                <c:pt idx="70">
                  <c:v>17.910441498073222</c:v>
                </c:pt>
                <c:pt idx="71">
                  <c:v>17.910796939167582</c:v>
                </c:pt>
                <c:pt idx="72">
                  <c:v>17.911565543025656</c:v>
                </c:pt>
                <c:pt idx="73">
                  <c:v>17.900394962807294</c:v>
                </c:pt>
                <c:pt idx="74">
                  <c:v>17.892061280709328</c:v>
                </c:pt>
                <c:pt idx="75">
                  <c:v>17.885918563260045</c:v>
                </c:pt>
                <c:pt idx="76">
                  <c:v>17.885257223539295</c:v>
                </c:pt>
                <c:pt idx="77">
                  <c:v>17.881560012505449</c:v>
                </c:pt>
                <c:pt idx="78">
                  <c:v>17.872996511907818</c:v>
                </c:pt>
                <c:pt idx="79">
                  <c:v>17.868466989913216</c:v>
                </c:pt>
                <c:pt idx="80">
                  <c:v>17.866983473322524</c:v>
                </c:pt>
                <c:pt idx="81">
                  <c:v>17.864872298703254</c:v>
                </c:pt>
                <c:pt idx="82">
                  <c:v>17.869766134174284</c:v>
                </c:pt>
                <c:pt idx="83">
                  <c:v>17.864367363722472</c:v>
                </c:pt>
                <c:pt idx="84">
                  <c:v>17.850216392633325</c:v>
                </c:pt>
                <c:pt idx="85">
                  <c:v>17.845984979593133</c:v>
                </c:pt>
                <c:pt idx="86">
                  <c:v>17.84124767550778</c:v>
                </c:pt>
                <c:pt idx="87">
                  <c:v>17.838711289169726</c:v>
                </c:pt>
                <c:pt idx="88">
                  <c:v>17.83088039773077</c:v>
                </c:pt>
                <c:pt idx="89">
                  <c:v>17.819644035626734</c:v>
                </c:pt>
                <c:pt idx="90">
                  <c:v>17.812488319631164</c:v>
                </c:pt>
                <c:pt idx="91">
                  <c:v>17.812726730086997</c:v>
                </c:pt>
                <c:pt idx="92">
                  <c:v>17.806412081321099</c:v>
                </c:pt>
                <c:pt idx="93">
                  <c:v>17.798910034894377</c:v>
                </c:pt>
                <c:pt idx="94">
                  <c:v>17.796430156664854</c:v>
                </c:pt>
                <c:pt idx="95">
                  <c:v>17.79476941316582</c:v>
                </c:pt>
                <c:pt idx="96">
                  <c:v>17.789570736574799</c:v>
                </c:pt>
                <c:pt idx="97">
                  <c:v>17.767630325863102</c:v>
                </c:pt>
                <c:pt idx="98">
                  <c:v>17.769323921082378</c:v>
                </c:pt>
                <c:pt idx="99">
                  <c:v>17.772502655896595</c:v>
                </c:pt>
                <c:pt idx="100">
                  <c:v>17.775208494332013</c:v>
                </c:pt>
                <c:pt idx="101">
                  <c:v>17.77415324261408</c:v>
                </c:pt>
                <c:pt idx="102">
                  <c:v>17.775004258514588</c:v>
                </c:pt>
                <c:pt idx="103">
                  <c:v>17.773021189898834</c:v>
                </c:pt>
                <c:pt idx="104">
                  <c:v>17.771799474287544</c:v>
                </c:pt>
                <c:pt idx="105">
                  <c:v>17.758895465115753</c:v>
                </c:pt>
                <c:pt idx="106">
                  <c:v>17.757782083609264</c:v>
                </c:pt>
                <c:pt idx="107">
                  <c:v>17.754983061876526</c:v>
                </c:pt>
                <c:pt idx="108">
                  <c:v>17.758918651306661</c:v>
                </c:pt>
                <c:pt idx="109">
                  <c:v>17.86219147515045</c:v>
                </c:pt>
                <c:pt idx="110">
                  <c:v>17.927891566899241</c:v>
                </c:pt>
                <c:pt idx="111">
                  <c:v>17.926171052260457</c:v>
                </c:pt>
                <c:pt idx="112">
                  <c:v>17.919116862787433</c:v>
                </c:pt>
                <c:pt idx="113">
                  <c:v>17.920951392771364</c:v>
                </c:pt>
                <c:pt idx="114">
                  <c:v>17.963058720091134</c:v>
                </c:pt>
                <c:pt idx="115">
                  <c:v>18.545240894178431</c:v>
                </c:pt>
                <c:pt idx="116">
                  <c:v>19.218951647593062</c:v>
                </c:pt>
                <c:pt idx="117">
                  <c:v>19.856446908798457</c:v>
                </c:pt>
                <c:pt idx="118">
                  <c:v>20.463159710592443</c:v>
                </c:pt>
                <c:pt idx="119">
                  <c:v>21.051302890858373</c:v>
                </c:pt>
                <c:pt idx="120">
                  <c:v>21.606910029059797</c:v>
                </c:pt>
                <c:pt idx="121">
                  <c:v>22.147155832470592</c:v>
                </c:pt>
                <c:pt idx="122">
                  <c:v>22.685316362197465</c:v>
                </c:pt>
                <c:pt idx="123">
                  <c:v>23.193040021657374</c:v>
                </c:pt>
                <c:pt idx="124">
                  <c:v>23.849325397029645</c:v>
                </c:pt>
                <c:pt idx="125">
                  <c:v>24.391308485512692</c:v>
                </c:pt>
                <c:pt idx="126">
                  <c:v>24.941276285424987</c:v>
                </c:pt>
                <c:pt idx="127">
                  <c:v>25.473142094497412</c:v>
                </c:pt>
                <c:pt idx="128">
                  <c:v>26.021998861958028</c:v>
                </c:pt>
                <c:pt idx="129">
                  <c:v>26.55743628316543</c:v>
                </c:pt>
                <c:pt idx="130">
                  <c:v>27.084866602827535</c:v>
                </c:pt>
                <c:pt idx="131">
                  <c:v>27.628487279257907</c:v>
                </c:pt>
                <c:pt idx="132">
                  <c:v>28.163080291886047</c:v>
                </c:pt>
                <c:pt idx="133">
                  <c:v>28.695897902915238</c:v>
                </c:pt>
                <c:pt idx="134">
                  <c:v>29.212521622193556</c:v>
                </c:pt>
                <c:pt idx="135">
                  <c:v>29.67787351940834</c:v>
                </c:pt>
                <c:pt idx="136">
                  <c:v>30.122877080671703</c:v>
                </c:pt>
                <c:pt idx="137">
                  <c:v>30.559554619817558</c:v>
                </c:pt>
                <c:pt idx="138">
                  <c:v>31.009182701322075</c:v>
                </c:pt>
                <c:pt idx="139">
                  <c:v>31.459030982027709</c:v>
                </c:pt>
                <c:pt idx="140">
                  <c:v>31.905611959977801</c:v>
                </c:pt>
                <c:pt idx="141">
                  <c:v>32.341704977462342</c:v>
                </c:pt>
                <c:pt idx="142">
                  <c:v>32.788896181015332</c:v>
                </c:pt>
                <c:pt idx="143">
                  <c:v>33.223561704611839</c:v>
                </c:pt>
                <c:pt idx="144">
                  <c:v>33.670849460632517</c:v>
                </c:pt>
                <c:pt idx="145">
                  <c:v>34.124853094567257</c:v>
                </c:pt>
                <c:pt idx="146">
                  <c:v>34.566071180531587</c:v>
                </c:pt>
                <c:pt idx="147">
                  <c:v>34.994466579051654</c:v>
                </c:pt>
                <c:pt idx="148">
                  <c:v>35.427806316830015</c:v>
                </c:pt>
                <c:pt idx="149">
                  <c:v>35.861646455719367</c:v>
                </c:pt>
                <c:pt idx="150">
                  <c:v>36.295802654378392</c:v>
                </c:pt>
                <c:pt idx="151">
                  <c:v>36.726035738084661</c:v>
                </c:pt>
                <c:pt idx="152">
                  <c:v>37.151174516877646</c:v>
                </c:pt>
                <c:pt idx="153">
                  <c:v>37.574497731198683</c:v>
                </c:pt>
                <c:pt idx="154">
                  <c:v>37.99349819565802</c:v>
                </c:pt>
                <c:pt idx="155">
                  <c:v>38.417743491497788</c:v>
                </c:pt>
                <c:pt idx="156">
                  <c:v>38.835305452906184</c:v>
                </c:pt>
                <c:pt idx="157">
                  <c:v>39.264820523966613</c:v>
                </c:pt>
                <c:pt idx="158">
                  <c:v>39.694131223491773</c:v>
                </c:pt>
                <c:pt idx="159">
                  <c:v>40.113266145526012</c:v>
                </c:pt>
                <c:pt idx="160">
                  <c:v>40.546818753080153</c:v>
                </c:pt>
                <c:pt idx="161">
                  <c:v>40.964900278644038</c:v>
                </c:pt>
                <c:pt idx="162">
                  <c:v>41.387715352130705</c:v>
                </c:pt>
                <c:pt idx="163">
                  <c:v>41.829391248041325</c:v>
                </c:pt>
                <c:pt idx="164">
                  <c:v>42.268362820024741</c:v>
                </c:pt>
                <c:pt idx="165">
                  <c:v>42.682115314646225</c:v>
                </c:pt>
                <c:pt idx="166">
                  <c:v>43.102755805895796</c:v>
                </c:pt>
                <c:pt idx="167">
                  <c:v>43.5179689366432</c:v>
                </c:pt>
                <c:pt idx="168">
                  <c:v>43.932840579934052</c:v>
                </c:pt>
                <c:pt idx="169">
                  <c:v>44.331478551309814</c:v>
                </c:pt>
                <c:pt idx="170">
                  <c:v>44.748995957764834</c:v>
                </c:pt>
                <c:pt idx="171">
                  <c:v>45.162861296868122</c:v>
                </c:pt>
                <c:pt idx="172">
                  <c:v>45.578911052389358</c:v>
                </c:pt>
                <c:pt idx="173">
                  <c:v>45.988235574326893</c:v>
                </c:pt>
                <c:pt idx="174">
                  <c:v>46.377010367774815</c:v>
                </c:pt>
                <c:pt idx="175">
                  <c:v>46.777127400639316</c:v>
                </c:pt>
                <c:pt idx="176">
                  <c:v>47.167851308802959</c:v>
                </c:pt>
                <c:pt idx="177">
                  <c:v>47.569625482951267</c:v>
                </c:pt>
                <c:pt idx="178">
                  <c:v>47.971758642525216</c:v>
                </c:pt>
                <c:pt idx="179">
                  <c:v>48.364164797695402</c:v>
                </c:pt>
                <c:pt idx="180">
                  <c:v>48.749595758141837</c:v>
                </c:pt>
                <c:pt idx="181">
                  <c:v>49.139820449419624</c:v>
                </c:pt>
                <c:pt idx="182">
                  <c:v>49.534515060265136</c:v>
                </c:pt>
                <c:pt idx="183">
                  <c:v>49.921259594816092</c:v>
                </c:pt>
                <c:pt idx="184">
                  <c:v>50.303263896841976</c:v>
                </c:pt>
                <c:pt idx="185">
                  <c:v>50.697236198938718</c:v>
                </c:pt>
                <c:pt idx="186">
                  <c:v>51.07260343227248</c:v>
                </c:pt>
                <c:pt idx="187">
                  <c:v>51.453369259632368</c:v>
                </c:pt>
                <c:pt idx="188">
                  <c:v>51.842372487551678</c:v>
                </c:pt>
                <c:pt idx="189">
                  <c:v>52.194488580754829</c:v>
                </c:pt>
                <c:pt idx="190">
                  <c:v>52.579980568725972</c:v>
                </c:pt>
                <c:pt idx="191">
                  <c:v>52.957072134709513</c:v>
                </c:pt>
                <c:pt idx="192">
                  <c:v>53.329403833125539</c:v>
                </c:pt>
                <c:pt idx="193">
                  <c:v>53.696506326050816</c:v>
                </c:pt>
                <c:pt idx="194">
                  <c:v>54.069315633686685</c:v>
                </c:pt>
                <c:pt idx="195">
                  <c:v>54.432206547507612</c:v>
                </c:pt>
                <c:pt idx="196">
                  <c:v>54.793577385222065</c:v>
                </c:pt>
                <c:pt idx="197">
                  <c:v>55.164241896339185</c:v>
                </c:pt>
                <c:pt idx="198">
                  <c:v>55.539454196179747</c:v>
                </c:pt>
                <c:pt idx="199">
                  <c:v>55.907457809898631</c:v>
                </c:pt>
                <c:pt idx="200">
                  <c:v>56.268433602200105</c:v>
                </c:pt>
                <c:pt idx="201">
                  <c:v>56.640653473359492</c:v>
                </c:pt>
                <c:pt idx="202">
                  <c:v>57.000942508514939</c:v>
                </c:pt>
                <c:pt idx="203">
                  <c:v>57.361452177862567</c:v>
                </c:pt>
                <c:pt idx="204">
                  <c:v>57.728750668007848</c:v>
                </c:pt>
                <c:pt idx="205">
                  <c:v>58.09069980186807</c:v>
                </c:pt>
                <c:pt idx="206">
                  <c:v>58.45105228129048</c:v>
                </c:pt>
                <c:pt idx="207">
                  <c:v>58.818427866648129</c:v>
                </c:pt>
                <c:pt idx="208">
                  <c:v>59.184156568696316</c:v>
                </c:pt>
                <c:pt idx="209">
                  <c:v>59.557375144802847</c:v>
                </c:pt>
                <c:pt idx="210">
                  <c:v>59.914785013804313</c:v>
                </c:pt>
                <c:pt idx="211">
                  <c:v>60.273295906017964</c:v>
                </c:pt>
                <c:pt idx="212">
                  <c:v>60.636251744184534</c:v>
                </c:pt>
                <c:pt idx="213">
                  <c:v>61.005579053215683</c:v>
                </c:pt>
                <c:pt idx="214">
                  <c:v>61.370786612869964</c:v>
                </c:pt>
                <c:pt idx="215">
                  <c:v>61.734863929439221</c:v>
                </c:pt>
                <c:pt idx="216">
                  <c:v>62.109182933383764</c:v>
                </c:pt>
                <c:pt idx="217">
                  <c:v>62.484893151365256</c:v>
                </c:pt>
                <c:pt idx="218">
                  <c:v>62.867302374151684</c:v>
                </c:pt>
                <c:pt idx="219">
                  <c:v>63.24355243387042</c:v>
                </c:pt>
                <c:pt idx="220">
                  <c:v>63.620840490263852</c:v>
                </c:pt>
                <c:pt idx="221">
                  <c:v>64.009752864078067</c:v>
                </c:pt>
                <c:pt idx="222">
                  <c:v>64.391882778731969</c:v>
                </c:pt>
                <c:pt idx="223">
                  <c:v>64.779385097063738</c:v>
                </c:pt>
                <c:pt idx="224">
                  <c:v>65.169252073204433</c:v>
                </c:pt>
                <c:pt idx="225">
                  <c:v>65.553993784389363</c:v>
                </c:pt>
                <c:pt idx="226">
                  <c:v>65.939353741443995</c:v>
                </c:pt>
                <c:pt idx="227">
                  <c:v>66.323696513454294</c:v>
                </c:pt>
                <c:pt idx="228">
                  <c:v>66.691887771828178</c:v>
                </c:pt>
                <c:pt idx="229">
                  <c:v>67.062937506118146</c:v>
                </c:pt>
                <c:pt idx="230">
                  <c:v>67.425317617291995</c:v>
                </c:pt>
                <c:pt idx="231">
                  <c:v>67.783063739228709</c:v>
                </c:pt>
                <c:pt idx="232">
                  <c:v>68.148921213536283</c:v>
                </c:pt>
                <c:pt idx="233">
                  <c:v>68.514618730504779</c:v>
                </c:pt>
                <c:pt idx="234">
                  <c:v>68.881215711591736</c:v>
                </c:pt>
                <c:pt idx="235">
                  <c:v>69.239834470451001</c:v>
                </c:pt>
                <c:pt idx="236">
                  <c:v>69.587069730578634</c:v>
                </c:pt>
                <c:pt idx="237">
                  <c:v>69.944308578826607</c:v>
                </c:pt>
                <c:pt idx="238">
                  <c:v>70.297065679744534</c:v>
                </c:pt>
                <c:pt idx="239">
                  <c:v>70.649258625128326</c:v>
                </c:pt>
                <c:pt idx="240">
                  <c:v>71.002868559126952</c:v>
                </c:pt>
                <c:pt idx="241">
                  <c:v>71.351152011146056</c:v>
                </c:pt>
                <c:pt idx="242">
                  <c:v>71.702679572785684</c:v>
                </c:pt>
                <c:pt idx="243">
                  <c:v>72.059281991356784</c:v>
                </c:pt>
                <c:pt idx="244">
                  <c:v>72.414300949840467</c:v>
                </c:pt>
                <c:pt idx="245">
                  <c:v>72.756597431001708</c:v>
                </c:pt>
                <c:pt idx="246">
                  <c:v>73.101487601659557</c:v>
                </c:pt>
                <c:pt idx="247">
                  <c:v>73.44383814694487</c:v>
                </c:pt>
                <c:pt idx="248">
                  <c:v>73.790348653525854</c:v>
                </c:pt>
                <c:pt idx="249">
                  <c:v>74.143077221436926</c:v>
                </c:pt>
                <c:pt idx="250">
                  <c:v>74.480727063785395</c:v>
                </c:pt>
                <c:pt idx="251">
                  <c:v>74.82451382863627</c:v>
                </c:pt>
                <c:pt idx="252">
                  <c:v>75.148603034502884</c:v>
                </c:pt>
                <c:pt idx="253">
                  <c:v>75.478729086072903</c:v>
                </c:pt>
                <c:pt idx="254">
                  <c:v>75.80910124047395</c:v>
                </c:pt>
                <c:pt idx="255">
                  <c:v>76.149400911564101</c:v>
                </c:pt>
                <c:pt idx="256">
                  <c:v>76.479001939284913</c:v>
                </c:pt>
                <c:pt idx="257">
                  <c:v>76.815352750711099</c:v>
                </c:pt>
                <c:pt idx="258">
                  <c:v>77.150792461968834</c:v>
                </c:pt>
                <c:pt idx="259">
                  <c:v>77.488638589877169</c:v>
                </c:pt>
                <c:pt idx="260">
                  <c:v>77.81904311041562</c:v>
                </c:pt>
                <c:pt idx="261">
                  <c:v>78.175940756267238</c:v>
                </c:pt>
                <c:pt idx="262">
                  <c:v>78.518444160795681</c:v>
                </c:pt>
                <c:pt idx="263">
                  <c:v>78.857085966810715</c:v>
                </c:pt>
                <c:pt idx="264">
                  <c:v>79.213330085525669</c:v>
                </c:pt>
                <c:pt idx="265">
                  <c:v>79.565022747627495</c:v>
                </c:pt>
                <c:pt idx="266">
                  <c:v>79.932185657439362</c:v>
                </c:pt>
                <c:pt idx="267">
                  <c:v>80.16001900228396</c:v>
                </c:pt>
                <c:pt idx="268">
                  <c:v>80.432139394655863</c:v>
                </c:pt>
                <c:pt idx="269">
                  <c:v>80.8317230098218</c:v>
                </c:pt>
                <c:pt idx="270">
                  <c:v>81.234404590722761</c:v>
                </c:pt>
                <c:pt idx="271">
                  <c:v>81.619493622475559</c:v>
                </c:pt>
                <c:pt idx="272">
                  <c:v>81.98820899680166</c:v>
                </c:pt>
                <c:pt idx="273">
                  <c:v>82.350609794123841</c:v>
                </c:pt>
                <c:pt idx="274">
                  <c:v>82.710481916727375</c:v>
                </c:pt>
                <c:pt idx="275">
                  <c:v>83.077994067143749</c:v>
                </c:pt>
                <c:pt idx="276">
                  <c:v>83.424030248573445</c:v>
                </c:pt>
                <c:pt idx="277">
                  <c:v>83.779449710408073</c:v>
                </c:pt>
                <c:pt idx="278">
                  <c:v>84.101502570857974</c:v>
                </c:pt>
                <c:pt idx="279">
                  <c:v>84.443985978631289</c:v>
                </c:pt>
                <c:pt idx="280">
                  <c:v>84.790139440942156</c:v>
                </c:pt>
                <c:pt idx="281">
                  <c:v>85.142443303477009</c:v>
                </c:pt>
                <c:pt idx="282">
                  <c:v>85.487137648301371</c:v>
                </c:pt>
                <c:pt idx="283">
                  <c:v>85.833381629973971</c:v>
                </c:pt>
                <c:pt idx="284">
                  <c:v>86.166018712915502</c:v>
                </c:pt>
                <c:pt idx="285">
                  <c:v>86.516892936201529</c:v>
                </c:pt>
                <c:pt idx="286">
                  <c:v>86.864850396538657</c:v>
                </c:pt>
                <c:pt idx="287">
                  <c:v>87.202664886228632</c:v>
                </c:pt>
                <c:pt idx="288">
                  <c:v>87.55474079730331</c:v>
                </c:pt>
                <c:pt idx="289">
                  <c:v>87.91282183343165</c:v>
                </c:pt>
                <c:pt idx="290">
                  <c:v>88.244387968645128</c:v>
                </c:pt>
                <c:pt idx="291">
                  <c:v>88.5673673872531</c:v>
                </c:pt>
                <c:pt idx="292">
                  <c:v>88.885514575253907</c:v>
                </c:pt>
                <c:pt idx="293">
                  <c:v>89.168820422711192</c:v>
                </c:pt>
                <c:pt idx="294">
                  <c:v>89.462817897007184</c:v>
                </c:pt>
                <c:pt idx="295">
                  <c:v>89.780164674071798</c:v>
                </c:pt>
                <c:pt idx="296">
                  <c:v>90.09981619183948</c:v>
                </c:pt>
                <c:pt idx="297">
                  <c:v>90.415712473010217</c:v>
                </c:pt>
                <c:pt idx="298">
                  <c:v>90.723634525000676</c:v>
                </c:pt>
                <c:pt idx="299">
                  <c:v>91.033120986290669</c:v>
                </c:pt>
                <c:pt idx="300">
                  <c:v>91.351314132615173</c:v>
                </c:pt>
                <c:pt idx="301">
                  <c:v>91.667811679509796</c:v>
                </c:pt>
                <c:pt idx="302">
                  <c:v>91.985028439755979</c:v>
                </c:pt>
                <c:pt idx="303">
                  <c:v>92.301136410474541</c:v>
                </c:pt>
                <c:pt idx="304">
                  <c:v>92.603878470570621</c:v>
                </c:pt>
                <c:pt idx="305">
                  <c:v>92.923233573463278</c:v>
                </c:pt>
                <c:pt idx="306">
                  <c:v>93.241872997360673</c:v>
                </c:pt>
                <c:pt idx="307">
                  <c:v>93.562775450092659</c:v>
                </c:pt>
                <c:pt idx="308">
                  <c:v>93.88100466677426</c:v>
                </c:pt>
                <c:pt idx="309">
                  <c:v>94.197379059787963</c:v>
                </c:pt>
                <c:pt idx="310">
                  <c:v>94.508997646077489</c:v>
                </c:pt>
                <c:pt idx="311">
                  <c:v>94.811564098154207</c:v>
                </c:pt>
                <c:pt idx="312">
                  <c:v>95.129570862282662</c:v>
                </c:pt>
                <c:pt idx="313">
                  <c:v>95.441894721967486</c:v>
                </c:pt>
                <c:pt idx="314">
                  <c:v>95.756661563034442</c:v>
                </c:pt>
                <c:pt idx="315">
                  <c:v>96.077751779311669</c:v>
                </c:pt>
                <c:pt idx="316">
                  <c:v>96.390150296653431</c:v>
                </c:pt>
                <c:pt idx="317">
                  <c:v>96.713223831341097</c:v>
                </c:pt>
                <c:pt idx="318">
                  <c:v>97.039152733000819</c:v>
                </c:pt>
                <c:pt idx="319">
                  <c:v>97.369632287717678</c:v>
                </c:pt>
                <c:pt idx="320">
                  <c:v>97.688403887989281</c:v>
                </c:pt>
                <c:pt idx="321">
                  <c:v>98.024255112375911</c:v>
                </c:pt>
                <c:pt idx="322">
                  <c:v>98.322554315789844</c:v>
                </c:pt>
                <c:pt idx="323">
                  <c:v>98.662717554653554</c:v>
                </c:pt>
                <c:pt idx="324">
                  <c:v>99.006589358456409</c:v>
                </c:pt>
                <c:pt idx="325">
                  <c:v>99.341561538947929</c:v>
                </c:pt>
                <c:pt idx="326">
                  <c:v>99.692499580862162</c:v>
                </c:pt>
                <c:pt idx="327">
                  <c:v>100.04566848070303</c:v>
                </c:pt>
                <c:pt idx="328">
                  <c:v>100.38006243860511</c:v>
                </c:pt>
                <c:pt idx="329">
                  <c:v>100.7115788398126</c:v>
                </c:pt>
                <c:pt idx="330">
                  <c:v>101.05410350079651</c:v>
                </c:pt>
                <c:pt idx="331">
                  <c:v>101.38539970700739</c:v>
                </c:pt>
                <c:pt idx="332">
                  <c:v>101.71141913232941</c:v>
                </c:pt>
                <c:pt idx="333">
                  <c:v>102.02295408635332</c:v>
                </c:pt>
                <c:pt idx="334">
                  <c:v>102.34075498211953</c:v>
                </c:pt>
                <c:pt idx="335">
                  <c:v>102.65061151185957</c:v>
                </c:pt>
                <c:pt idx="336">
                  <c:v>102.88434280952713</c:v>
                </c:pt>
                <c:pt idx="337">
                  <c:v>103.18786314188107</c:v>
                </c:pt>
                <c:pt idx="338">
                  <c:v>103.43828682500539</c:v>
                </c:pt>
                <c:pt idx="339">
                  <c:v>103.69967041254262</c:v>
                </c:pt>
                <c:pt idx="340">
                  <c:v>103.97958343814736</c:v>
                </c:pt>
                <c:pt idx="341">
                  <c:v>104.27325757982564</c:v>
                </c:pt>
                <c:pt idx="342">
                  <c:v>104.56717126961188</c:v>
                </c:pt>
                <c:pt idx="343">
                  <c:v>104.85792071178057</c:v>
                </c:pt>
                <c:pt idx="344">
                  <c:v>105.08118699144356</c:v>
                </c:pt>
                <c:pt idx="345">
                  <c:v>105.35587861749541</c:v>
                </c:pt>
                <c:pt idx="346">
                  <c:v>105.62530596954139</c:v>
                </c:pt>
                <c:pt idx="347">
                  <c:v>105.90250763139336</c:v>
                </c:pt>
                <c:pt idx="348">
                  <c:v>106.18629718668861</c:v>
                </c:pt>
                <c:pt idx="349">
                  <c:v>106.45740659590108</c:v>
                </c:pt>
                <c:pt idx="350">
                  <c:v>106.73366153461593</c:v>
                </c:pt>
                <c:pt idx="351">
                  <c:v>106.96545560385103</c:v>
                </c:pt>
                <c:pt idx="352">
                  <c:v>107.24884197635967</c:v>
                </c:pt>
                <c:pt idx="353">
                  <c:v>107.53136201772251</c:v>
                </c:pt>
                <c:pt idx="354">
                  <c:v>107.83001530721711</c:v>
                </c:pt>
                <c:pt idx="355">
                  <c:v>108.10551993875286</c:v>
                </c:pt>
                <c:pt idx="356">
                  <c:v>108.3882566279449</c:v>
                </c:pt>
                <c:pt idx="357">
                  <c:v>108.68145782858693</c:v>
                </c:pt>
                <c:pt idx="358">
                  <c:v>108.97821321089407</c:v>
                </c:pt>
                <c:pt idx="359">
                  <c:v>109.27329176597858</c:v>
                </c:pt>
                <c:pt idx="360">
                  <c:v>109.56638665076207</c:v>
                </c:pt>
                <c:pt idx="361">
                  <c:v>109.863391153427</c:v>
                </c:pt>
                <c:pt idx="362">
                  <c:v>110.16636536176566</c:v>
                </c:pt>
                <c:pt idx="363">
                  <c:v>110.46808608977102</c:v>
                </c:pt>
                <c:pt idx="364">
                  <c:v>110.71810392988682</c:v>
                </c:pt>
                <c:pt idx="365">
                  <c:v>111.00580332316453</c:v>
                </c:pt>
                <c:pt idx="366">
                  <c:v>111.3072225371107</c:v>
                </c:pt>
                <c:pt idx="367">
                  <c:v>111.60770291729889</c:v>
                </c:pt>
                <c:pt idx="368">
                  <c:v>111.91013673812488</c:v>
                </c:pt>
                <c:pt idx="369">
                  <c:v>112.21465958547581</c:v>
                </c:pt>
                <c:pt idx="370">
                  <c:v>112.52151391067768</c:v>
                </c:pt>
                <c:pt idx="371">
                  <c:v>112.8574751934886</c:v>
                </c:pt>
                <c:pt idx="372">
                  <c:v>113.111514712591</c:v>
                </c:pt>
                <c:pt idx="373">
                  <c:v>113.41821616715929</c:v>
                </c:pt>
                <c:pt idx="374">
                  <c:v>113.73987609133732</c:v>
                </c:pt>
                <c:pt idx="375">
                  <c:v>114.05015552073679</c:v>
                </c:pt>
                <c:pt idx="376">
                  <c:v>114.36639387607163</c:v>
                </c:pt>
                <c:pt idx="377">
                  <c:v>114.65754494061133</c:v>
                </c:pt>
                <c:pt idx="378">
                  <c:v>114.90417047756856</c:v>
                </c:pt>
                <c:pt idx="379">
                  <c:v>115.20584846687382</c:v>
                </c:pt>
                <c:pt idx="380">
                  <c:v>115.50327853887671</c:v>
                </c:pt>
                <c:pt idx="381">
                  <c:v>115.79357997284018</c:v>
                </c:pt>
                <c:pt idx="382">
                  <c:v>116.09199815364018</c:v>
                </c:pt>
                <c:pt idx="383">
                  <c:v>116.39544257461476</c:v>
                </c:pt>
                <c:pt idx="384">
                  <c:v>116.67498468089154</c:v>
                </c:pt>
                <c:pt idx="385">
                  <c:v>116.96764094254789</c:v>
                </c:pt>
                <c:pt idx="386">
                  <c:v>117.26127392146314</c:v>
                </c:pt>
                <c:pt idx="387">
                  <c:v>117.54325140792797</c:v>
                </c:pt>
                <c:pt idx="388">
                  <c:v>117.82207589366097</c:v>
                </c:pt>
                <c:pt idx="389">
                  <c:v>118.10250628059377</c:v>
                </c:pt>
                <c:pt idx="390">
                  <c:v>118.332432839688</c:v>
                </c:pt>
                <c:pt idx="391">
                  <c:v>118.58964045063831</c:v>
                </c:pt>
                <c:pt idx="392">
                  <c:v>118.86987334813519</c:v>
                </c:pt>
                <c:pt idx="393">
                  <c:v>119.14111735693136</c:v>
                </c:pt>
                <c:pt idx="394">
                  <c:v>119.41846447885823</c:v>
                </c:pt>
                <c:pt idx="395">
                  <c:v>119.69150372445156</c:v>
                </c:pt>
                <c:pt idx="396">
                  <c:v>119.95473940789694</c:v>
                </c:pt>
                <c:pt idx="397">
                  <c:v>120.22134435155945</c:v>
                </c:pt>
                <c:pt idx="398">
                  <c:v>120.49649010588364</c:v>
                </c:pt>
                <c:pt idx="399">
                  <c:v>120.77009578028377</c:v>
                </c:pt>
                <c:pt idx="400">
                  <c:v>121.04799986611472</c:v>
                </c:pt>
                <c:pt idx="401">
                  <c:v>121.31332370738309</c:v>
                </c:pt>
                <c:pt idx="402">
                  <c:v>121.53396957156278</c:v>
                </c:pt>
                <c:pt idx="403">
                  <c:v>121.79281622717978</c:v>
                </c:pt>
                <c:pt idx="404">
                  <c:v>122.06657539829979</c:v>
                </c:pt>
                <c:pt idx="405">
                  <c:v>122.34156121423443</c:v>
                </c:pt>
                <c:pt idx="406">
                  <c:v>122.60248196145818</c:v>
                </c:pt>
                <c:pt idx="407">
                  <c:v>122.8717419028626</c:v>
                </c:pt>
                <c:pt idx="408">
                  <c:v>123.14376886717666</c:v>
                </c:pt>
                <c:pt idx="409">
                  <c:v>123.43325176488207</c:v>
                </c:pt>
                <c:pt idx="410">
                  <c:v>123.69968136758823</c:v>
                </c:pt>
                <c:pt idx="411">
                  <c:v>123.97691246392735</c:v>
                </c:pt>
                <c:pt idx="412">
                  <c:v>124.31208465811834</c:v>
                </c:pt>
                <c:pt idx="413">
                  <c:v>124.63115036207417</c:v>
                </c:pt>
                <c:pt idx="414">
                  <c:v>124.92271079031694</c:v>
                </c:pt>
                <c:pt idx="415">
                  <c:v>125.20706225133259</c:v>
                </c:pt>
                <c:pt idx="416">
                  <c:v>125.4860499166511</c:v>
                </c:pt>
                <c:pt idx="417">
                  <c:v>125.74117515645877</c:v>
                </c:pt>
                <c:pt idx="418">
                  <c:v>125.99235700318697</c:v>
                </c:pt>
                <c:pt idx="419">
                  <c:v>126.26316237836957</c:v>
                </c:pt>
                <c:pt idx="420">
                  <c:v>126.54730586215454</c:v>
                </c:pt>
                <c:pt idx="421">
                  <c:v>126.82059997226855</c:v>
                </c:pt>
                <c:pt idx="422">
                  <c:v>127.09760557171161</c:v>
                </c:pt>
                <c:pt idx="423">
                  <c:v>127.37550438276692</c:v>
                </c:pt>
                <c:pt idx="424">
                  <c:v>127.64902726611038</c:v>
                </c:pt>
                <c:pt idx="425">
                  <c:v>127.91356905182187</c:v>
                </c:pt>
                <c:pt idx="426">
                  <c:v>128.15771485447684</c:v>
                </c:pt>
                <c:pt idx="427">
                  <c:v>128.41860960429128</c:v>
                </c:pt>
                <c:pt idx="428">
                  <c:v>128.67523011414306</c:v>
                </c:pt>
                <c:pt idx="429">
                  <c:v>128.93787285238963</c:v>
                </c:pt>
                <c:pt idx="430">
                  <c:v>129.1915024875868</c:v>
                </c:pt>
                <c:pt idx="431">
                  <c:v>129.45434192950108</c:v>
                </c:pt>
                <c:pt idx="432">
                  <c:v>129.70222173453158</c:v>
                </c:pt>
                <c:pt idx="433">
                  <c:v>129.95549178435601</c:v>
                </c:pt>
                <c:pt idx="434">
                  <c:v>130.21105479816507</c:v>
                </c:pt>
                <c:pt idx="435">
                  <c:v>130.45573559037015</c:v>
                </c:pt>
                <c:pt idx="436">
                  <c:v>130.70076116836552</c:v>
                </c:pt>
                <c:pt idx="437">
                  <c:v>130.95489288207378</c:v>
                </c:pt>
                <c:pt idx="438">
                  <c:v>131.2063799804003</c:v>
                </c:pt>
                <c:pt idx="439">
                  <c:v>131.46148149067758</c:v>
                </c:pt>
                <c:pt idx="440">
                  <c:v>131.70367823761731</c:v>
                </c:pt>
                <c:pt idx="441">
                  <c:v>131.9560761883406</c:v>
                </c:pt>
                <c:pt idx="442">
                  <c:v>132.19873652862441</c:v>
                </c:pt>
                <c:pt idx="443">
                  <c:v>132.44458264172326</c:v>
                </c:pt>
                <c:pt idx="444">
                  <c:v>132.70076004603814</c:v>
                </c:pt>
                <c:pt idx="445">
                  <c:v>132.94303562667494</c:v>
                </c:pt>
                <c:pt idx="446">
                  <c:v>133.18526278122326</c:v>
                </c:pt>
                <c:pt idx="447">
                  <c:v>133.43242057475908</c:v>
                </c:pt>
                <c:pt idx="448">
                  <c:v>133.68731348004675</c:v>
                </c:pt>
                <c:pt idx="449">
                  <c:v>133.95311150933762</c:v>
                </c:pt>
                <c:pt idx="450">
                  <c:v>134.22343150214914</c:v>
                </c:pt>
                <c:pt idx="451">
                  <c:v>134.50039560516703</c:v>
                </c:pt>
                <c:pt idx="452">
                  <c:v>134.82624861098273</c:v>
                </c:pt>
                <c:pt idx="453">
                  <c:v>135.12872612257121</c:v>
                </c:pt>
                <c:pt idx="454">
                  <c:v>135.44724193773737</c:v>
                </c:pt>
                <c:pt idx="455">
                  <c:v>135.73860402700714</c:v>
                </c:pt>
                <c:pt idx="456">
                  <c:v>136.06144479544801</c:v>
                </c:pt>
                <c:pt idx="457">
                  <c:v>136.33606407637131</c:v>
                </c:pt>
                <c:pt idx="458">
                  <c:v>136.58942268388603</c:v>
                </c:pt>
                <c:pt idx="459">
                  <c:v>136.85684426605121</c:v>
                </c:pt>
                <c:pt idx="460">
                  <c:v>137.12107687026329</c:v>
                </c:pt>
                <c:pt idx="461">
                  <c:v>137.37775179738932</c:v>
                </c:pt>
                <c:pt idx="462">
                  <c:v>137.64678756927256</c:v>
                </c:pt>
                <c:pt idx="463">
                  <c:v>137.90685382342309</c:v>
                </c:pt>
                <c:pt idx="464">
                  <c:v>138.1577007860194</c:v>
                </c:pt>
                <c:pt idx="465">
                  <c:v>138.41230426555637</c:v>
                </c:pt>
                <c:pt idx="466">
                  <c:v>138.68055993321994</c:v>
                </c:pt>
                <c:pt idx="467">
                  <c:v>138.92917050227672</c:v>
                </c:pt>
                <c:pt idx="468">
                  <c:v>139.17346837432916</c:v>
                </c:pt>
                <c:pt idx="469">
                  <c:v>139.43030103538473</c:v>
                </c:pt>
                <c:pt idx="470">
                  <c:v>139.68043132587485</c:v>
                </c:pt>
                <c:pt idx="471">
                  <c:v>139.89951192693488</c:v>
                </c:pt>
                <c:pt idx="472">
                  <c:v>140.1283602753403</c:v>
                </c:pt>
                <c:pt idx="473">
                  <c:v>140.37520573428122</c:v>
                </c:pt>
                <c:pt idx="474">
                  <c:v>140.6144537945832</c:v>
                </c:pt>
                <c:pt idx="475">
                  <c:v>140.85145763923342</c:v>
                </c:pt>
                <c:pt idx="476">
                  <c:v>141.0763804138272</c:v>
                </c:pt>
                <c:pt idx="477">
                  <c:v>141.31147926428201</c:v>
                </c:pt>
                <c:pt idx="478">
                  <c:v>141.52761722315961</c:v>
                </c:pt>
                <c:pt idx="479">
                  <c:v>141.76356169284873</c:v>
                </c:pt>
                <c:pt idx="480">
                  <c:v>141.9838417551222</c:v>
                </c:pt>
                <c:pt idx="481">
                  <c:v>142.20575965793134</c:v>
                </c:pt>
                <c:pt idx="482">
                  <c:v>142.42764414002724</c:v>
                </c:pt>
                <c:pt idx="483">
                  <c:v>142.64814748203312</c:v>
                </c:pt>
                <c:pt idx="484">
                  <c:v>142.86517385612981</c:v>
                </c:pt>
                <c:pt idx="485">
                  <c:v>143.08517015735879</c:v>
                </c:pt>
                <c:pt idx="486">
                  <c:v>143.29888574722477</c:v>
                </c:pt>
                <c:pt idx="487">
                  <c:v>143.51490017062622</c:v>
                </c:pt>
                <c:pt idx="488">
                  <c:v>143.73769598816534</c:v>
                </c:pt>
                <c:pt idx="489">
                  <c:v>143.94602079158463</c:v>
                </c:pt>
                <c:pt idx="490">
                  <c:v>144.17379205835306</c:v>
                </c:pt>
                <c:pt idx="491">
                  <c:v>144.38434056244887</c:v>
                </c:pt>
                <c:pt idx="492">
                  <c:v>144.58572608680564</c:v>
                </c:pt>
                <c:pt idx="493">
                  <c:v>144.79162246162701</c:v>
                </c:pt>
                <c:pt idx="494">
                  <c:v>144.9854336056579</c:v>
                </c:pt>
                <c:pt idx="495">
                  <c:v>145.17469410437565</c:v>
                </c:pt>
                <c:pt idx="496">
                  <c:v>145.36086173850293</c:v>
                </c:pt>
                <c:pt idx="497">
                  <c:v>145.58155078432915</c:v>
                </c:pt>
                <c:pt idx="498">
                  <c:v>145.79213248352298</c:v>
                </c:pt>
                <c:pt idx="499">
                  <c:v>145.99903386257404</c:v>
                </c:pt>
                <c:pt idx="500">
                  <c:v>146.19793942370569</c:v>
                </c:pt>
                <c:pt idx="501">
                  <c:v>146.40380934778156</c:v>
                </c:pt>
                <c:pt idx="502">
                  <c:v>146.60415153656743</c:v>
                </c:pt>
                <c:pt idx="503">
                  <c:v>146.82172666598063</c:v>
                </c:pt>
                <c:pt idx="504">
                  <c:v>147.01677871496906</c:v>
                </c:pt>
                <c:pt idx="505">
                  <c:v>147.21363103615272</c:v>
                </c:pt>
                <c:pt idx="506">
                  <c:v>147.4216140423859</c:v>
                </c:pt>
                <c:pt idx="507">
                  <c:v>147.61976461149845</c:v>
                </c:pt>
                <c:pt idx="508">
                  <c:v>147.82336954646911</c:v>
                </c:pt>
                <c:pt idx="509">
                  <c:v>148.02157136439283</c:v>
                </c:pt>
                <c:pt idx="510">
                  <c:v>148.22021318797576</c:v>
                </c:pt>
                <c:pt idx="511">
                  <c:v>148.41683387153455</c:v>
                </c:pt>
                <c:pt idx="512">
                  <c:v>148.60035523924691</c:v>
                </c:pt>
                <c:pt idx="513">
                  <c:v>148.79098307018575</c:v>
                </c:pt>
                <c:pt idx="514">
                  <c:v>148.99761146509343</c:v>
                </c:pt>
                <c:pt idx="515">
                  <c:v>149.17422566287308</c:v>
                </c:pt>
                <c:pt idx="516">
                  <c:v>149.37121148997662</c:v>
                </c:pt>
                <c:pt idx="517">
                  <c:v>149.57604053869906</c:v>
                </c:pt>
                <c:pt idx="518">
                  <c:v>149.78332265586428</c:v>
                </c:pt>
                <c:pt idx="519">
                  <c:v>150.00181741925115</c:v>
                </c:pt>
                <c:pt idx="520">
                  <c:v>150.2008411821746</c:v>
                </c:pt>
                <c:pt idx="521">
                  <c:v>150.43484649712863</c:v>
                </c:pt>
                <c:pt idx="522">
                  <c:v>150.70325657061917</c:v>
                </c:pt>
                <c:pt idx="523">
                  <c:v>150.98178957830427</c:v>
                </c:pt>
                <c:pt idx="524">
                  <c:v>151.25344949822531</c:v>
                </c:pt>
                <c:pt idx="525">
                  <c:v>151.52173555399304</c:v>
                </c:pt>
                <c:pt idx="526">
                  <c:v>151.77247420254474</c:v>
                </c:pt>
                <c:pt idx="527">
                  <c:v>152.01749921866696</c:v>
                </c:pt>
                <c:pt idx="528">
                  <c:v>152.28462823798441</c:v>
                </c:pt>
                <c:pt idx="529">
                  <c:v>152.530889960845</c:v>
                </c:pt>
                <c:pt idx="530">
                  <c:v>152.78332943879374</c:v>
                </c:pt>
                <c:pt idx="531">
                  <c:v>153.02390428013169</c:v>
                </c:pt>
                <c:pt idx="532">
                  <c:v>153.25243034599248</c:v>
                </c:pt>
                <c:pt idx="533">
                  <c:v>153.45422240508049</c:v>
                </c:pt>
                <c:pt idx="534">
                  <c:v>153.64494384328344</c:v>
                </c:pt>
                <c:pt idx="535">
                  <c:v>153.84363595306903</c:v>
                </c:pt>
                <c:pt idx="536">
                  <c:v>154.0261411955322</c:v>
                </c:pt>
                <c:pt idx="537">
                  <c:v>154.20523501971388</c:v>
                </c:pt>
                <c:pt idx="538">
                  <c:v>154.40352956149522</c:v>
                </c:pt>
                <c:pt idx="539">
                  <c:v>154.56939564078797</c:v>
                </c:pt>
                <c:pt idx="540">
                  <c:v>154.75424920951258</c:v>
                </c:pt>
                <c:pt idx="541">
                  <c:v>154.92329273811839</c:v>
                </c:pt>
                <c:pt idx="542">
                  <c:v>155.08968190907839</c:v>
                </c:pt>
                <c:pt idx="543">
                  <c:v>155.23323037023621</c:v>
                </c:pt>
                <c:pt idx="544">
                  <c:v>155.39263454884426</c:v>
                </c:pt>
                <c:pt idx="545">
                  <c:v>155.53893767877761</c:v>
                </c:pt>
                <c:pt idx="546">
                  <c:v>155.68618457697423</c:v>
                </c:pt>
                <c:pt idx="547">
                  <c:v>155.8213886687987</c:v>
                </c:pt>
                <c:pt idx="548">
                  <c:v>155.96811036029757</c:v>
                </c:pt>
                <c:pt idx="549">
                  <c:v>156.10385278877024</c:v>
                </c:pt>
                <c:pt idx="550">
                  <c:v>156.23146442971202</c:v>
                </c:pt>
                <c:pt idx="551">
                  <c:v>156.36156222803677</c:v>
                </c:pt>
                <c:pt idx="552">
                  <c:v>156.48315884685778</c:v>
                </c:pt>
                <c:pt idx="553">
                  <c:v>156.61846108048698</c:v>
                </c:pt>
                <c:pt idx="554">
                  <c:v>156.74280927676219</c:v>
                </c:pt>
                <c:pt idx="555">
                  <c:v>156.84879080162207</c:v>
                </c:pt>
                <c:pt idx="556">
                  <c:v>156.95682449405538</c:v>
                </c:pt>
                <c:pt idx="557">
                  <c:v>157.0765297589966</c:v>
                </c:pt>
                <c:pt idx="558">
                  <c:v>157.19598772356377</c:v>
                </c:pt>
                <c:pt idx="559">
                  <c:v>157.29225291212907</c:v>
                </c:pt>
                <c:pt idx="560">
                  <c:v>157.40962457849585</c:v>
                </c:pt>
                <c:pt idx="561">
                  <c:v>157.51110922691899</c:v>
                </c:pt>
                <c:pt idx="562">
                  <c:v>157.60839033942622</c:v>
                </c:pt>
                <c:pt idx="563">
                  <c:v>157.71481408077622</c:v>
                </c:pt>
                <c:pt idx="564">
                  <c:v>157.82857782891537</c:v>
                </c:pt>
                <c:pt idx="565">
                  <c:v>157.91823381559158</c:v>
                </c:pt>
                <c:pt idx="566">
                  <c:v>158.01465296448956</c:v>
                </c:pt>
                <c:pt idx="567">
                  <c:v>158.12606324003661</c:v>
                </c:pt>
                <c:pt idx="568">
                  <c:v>158.2262010099592</c:v>
                </c:pt>
                <c:pt idx="569">
                  <c:v>158.30778089788842</c:v>
                </c:pt>
                <c:pt idx="570">
                  <c:v>158.4120827985104</c:v>
                </c:pt>
                <c:pt idx="571">
                  <c:v>158.50803258538443</c:v>
                </c:pt>
                <c:pt idx="572">
                  <c:v>158.60654338723924</c:v>
                </c:pt>
                <c:pt idx="573">
                  <c:v>158.71984594065916</c:v>
                </c:pt>
                <c:pt idx="574">
                  <c:v>158.8681745479299</c:v>
                </c:pt>
                <c:pt idx="575">
                  <c:v>159.01557751227668</c:v>
                </c:pt>
                <c:pt idx="576">
                  <c:v>159.23857109645482</c:v>
                </c:pt>
                <c:pt idx="577">
                  <c:v>159.50037003929808</c:v>
                </c:pt>
                <c:pt idx="578">
                  <c:v>159.72220607835308</c:v>
                </c:pt>
                <c:pt idx="579">
                  <c:v>159.93093747173987</c:v>
                </c:pt>
                <c:pt idx="580">
                  <c:v>160.14926922877743</c:v>
                </c:pt>
                <c:pt idx="581">
                  <c:v>160.34628705950166</c:v>
                </c:pt>
                <c:pt idx="582">
                  <c:v>160.51103989805571</c:v>
                </c:pt>
                <c:pt idx="583">
                  <c:v>160.66290387756575</c:v>
                </c:pt>
                <c:pt idx="584">
                  <c:v>160.80824879850559</c:v>
                </c:pt>
                <c:pt idx="585">
                  <c:v>160.92456453010877</c:v>
                </c:pt>
                <c:pt idx="586">
                  <c:v>161.05982575956565</c:v>
                </c:pt>
                <c:pt idx="587">
                  <c:v>161.18181250007282</c:v>
                </c:pt>
                <c:pt idx="588">
                  <c:v>161.30658446120577</c:v>
                </c:pt>
                <c:pt idx="589">
                  <c:v>161.43020168833738</c:v>
                </c:pt>
                <c:pt idx="590">
                  <c:v>161.55578566523482</c:v>
                </c:pt>
                <c:pt idx="591">
                  <c:v>161.66405310637137</c:v>
                </c:pt>
                <c:pt idx="592">
                  <c:v>161.78272419211609</c:v>
                </c:pt>
                <c:pt idx="593">
                  <c:v>161.88192923412711</c:v>
                </c:pt>
                <c:pt idx="594">
                  <c:v>161.96774933582722</c:v>
                </c:pt>
                <c:pt idx="595">
                  <c:v>162.05151126412343</c:v>
                </c:pt>
                <c:pt idx="596">
                  <c:v>162.12845243908768</c:v>
                </c:pt>
                <c:pt idx="597">
                  <c:v>162.20321823856474</c:v>
                </c:pt>
                <c:pt idx="598">
                  <c:v>162.27830029694169</c:v>
                </c:pt>
                <c:pt idx="599">
                  <c:v>162.35679140347088</c:v>
                </c:pt>
                <c:pt idx="600">
                  <c:v>162.43190195728218</c:v>
                </c:pt>
                <c:pt idx="601">
                  <c:v>162.51648232638232</c:v>
                </c:pt>
                <c:pt idx="602">
                  <c:v>162.59525801831111</c:v>
                </c:pt>
                <c:pt idx="603">
                  <c:v>162.66313456931056</c:v>
                </c:pt>
                <c:pt idx="604">
                  <c:v>162.72825612454</c:v>
                </c:pt>
                <c:pt idx="605">
                  <c:v>162.80212955455278</c:v>
                </c:pt>
                <c:pt idx="606">
                  <c:v>162.88431810410631</c:v>
                </c:pt>
                <c:pt idx="607">
                  <c:v>162.9559301064007</c:v>
                </c:pt>
                <c:pt idx="608">
                  <c:v>163.02396539640293</c:v>
                </c:pt>
                <c:pt idx="609">
                  <c:v>163.09267759845153</c:v>
                </c:pt>
                <c:pt idx="610">
                  <c:v>163.15974114828782</c:v>
                </c:pt>
                <c:pt idx="611">
                  <c:v>163.22235100202306</c:v>
                </c:pt>
                <c:pt idx="612">
                  <c:v>163.29101350652653</c:v>
                </c:pt>
                <c:pt idx="613">
                  <c:v>163.36801126896233</c:v>
                </c:pt>
                <c:pt idx="614">
                  <c:v>163.4321815969038</c:v>
                </c:pt>
                <c:pt idx="615">
                  <c:v>163.49919762120666</c:v>
                </c:pt>
                <c:pt idx="616">
                  <c:v>163.57653558100913</c:v>
                </c:pt>
                <c:pt idx="617">
                  <c:v>163.64249033372835</c:v>
                </c:pt>
                <c:pt idx="618">
                  <c:v>163.70211219911334</c:v>
                </c:pt>
                <c:pt idx="619">
                  <c:v>163.76405119125135</c:v>
                </c:pt>
                <c:pt idx="620">
                  <c:v>163.84451991511821</c:v>
                </c:pt>
                <c:pt idx="621">
                  <c:v>163.91219800675867</c:v>
                </c:pt>
                <c:pt idx="622">
                  <c:v>163.96237256785528</c:v>
                </c:pt>
                <c:pt idx="623">
                  <c:v>164.01534117138087</c:v>
                </c:pt>
                <c:pt idx="624">
                  <c:v>164.07733872149143</c:v>
                </c:pt>
                <c:pt idx="625">
                  <c:v>164.14746170789272</c:v>
                </c:pt>
                <c:pt idx="626">
                  <c:v>164.2149567846451</c:v>
                </c:pt>
                <c:pt idx="627">
                  <c:v>164.27906385623572</c:v>
                </c:pt>
                <c:pt idx="628">
                  <c:v>164.34057734123857</c:v>
                </c:pt>
                <c:pt idx="629">
                  <c:v>164.4020059008694</c:v>
                </c:pt>
                <c:pt idx="630">
                  <c:v>164.46695409670707</c:v>
                </c:pt>
                <c:pt idx="631">
                  <c:v>164.53155967562461</c:v>
                </c:pt>
                <c:pt idx="632">
                  <c:v>164.60085735535864</c:v>
                </c:pt>
                <c:pt idx="633">
                  <c:v>164.68116055327673</c:v>
                </c:pt>
                <c:pt idx="634">
                  <c:v>164.75565303360841</c:v>
                </c:pt>
                <c:pt idx="635">
                  <c:v>164.81725290268545</c:v>
                </c:pt>
                <c:pt idx="636">
                  <c:v>164.87151153746987</c:v>
                </c:pt>
                <c:pt idx="637">
                  <c:v>164.94114932739808</c:v>
                </c:pt>
                <c:pt idx="638">
                  <c:v>165.01496686836362</c:v>
                </c:pt>
                <c:pt idx="639">
                  <c:v>165.08810944689958</c:v>
                </c:pt>
                <c:pt idx="640">
                  <c:v>165.18883254173056</c:v>
                </c:pt>
                <c:pt idx="641">
                  <c:v>165.30686784670544</c:v>
                </c:pt>
                <c:pt idx="642">
                  <c:v>165.42473905966594</c:v>
                </c:pt>
                <c:pt idx="643">
                  <c:v>165.54506128076761</c:v>
                </c:pt>
                <c:pt idx="644">
                  <c:v>165.67861865848704</c:v>
                </c:pt>
                <c:pt idx="645">
                  <c:v>165.78391252113121</c:v>
                </c:pt>
                <c:pt idx="646">
                  <c:v>165.89127284605871</c:v>
                </c:pt>
                <c:pt idx="647">
                  <c:v>166.00661234147191</c:v>
                </c:pt>
                <c:pt idx="648">
                  <c:v>166.13335793802904</c:v>
                </c:pt>
                <c:pt idx="649">
                  <c:v>166.24767106010958</c:v>
                </c:pt>
                <c:pt idx="650">
                  <c:v>166.3831062692243</c:v>
                </c:pt>
                <c:pt idx="651">
                  <c:v>166.56098155467026</c:v>
                </c:pt>
                <c:pt idx="652">
                  <c:v>166.74576155856209</c:v>
                </c:pt>
                <c:pt idx="653">
                  <c:v>166.93857417852459</c:v>
                </c:pt>
                <c:pt idx="654">
                  <c:v>167.09720864215615</c:v>
                </c:pt>
                <c:pt idx="655">
                  <c:v>167.21135079754916</c:v>
                </c:pt>
                <c:pt idx="656">
                  <c:v>167.30103761394571</c:v>
                </c:pt>
                <c:pt idx="657">
                  <c:v>167.40631343794257</c:v>
                </c:pt>
                <c:pt idx="658">
                  <c:v>167.49959469884672</c:v>
                </c:pt>
                <c:pt idx="659">
                  <c:v>167.59004772923757</c:v>
                </c:pt>
                <c:pt idx="660">
                  <c:v>167.68990341727164</c:v>
                </c:pt>
                <c:pt idx="661">
                  <c:v>167.78746871644785</c:v>
                </c:pt>
                <c:pt idx="662">
                  <c:v>167.88651569333783</c:v>
                </c:pt>
                <c:pt idx="663">
                  <c:v>167.9753061983572</c:v>
                </c:pt>
                <c:pt idx="664">
                  <c:v>168.06453462618157</c:v>
                </c:pt>
                <c:pt idx="665">
                  <c:v>168.13500898259403</c:v>
                </c:pt>
                <c:pt idx="666">
                  <c:v>168.18572642410854</c:v>
                </c:pt>
                <c:pt idx="667">
                  <c:v>168.23523575177572</c:v>
                </c:pt>
                <c:pt idx="668">
                  <c:v>168.28222429845289</c:v>
                </c:pt>
                <c:pt idx="669">
                  <c:v>168.32759775942804</c:v>
                </c:pt>
                <c:pt idx="670">
                  <c:v>168.37435764174134</c:v>
                </c:pt>
                <c:pt idx="671">
                  <c:v>168.43775219006852</c:v>
                </c:pt>
                <c:pt idx="672">
                  <c:v>168.49784279449366</c:v>
                </c:pt>
                <c:pt idx="673">
                  <c:v>168.55059343044439</c:v>
                </c:pt>
                <c:pt idx="674">
                  <c:v>168.59512347599156</c:v>
                </c:pt>
                <c:pt idx="675">
                  <c:v>168.65035724030577</c:v>
                </c:pt>
                <c:pt idx="676">
                  <c:v>168.72156409594047</c:v>
                </c:pt>
                <c:pt idx="677">
                  <c:v>168.77357621679775</c:v>
                </c:pt>
                <c:pt idx="678">
                  <c:v>168.81964827854677</c:v>
                </c:pt>
                <c:pt idx="679">
                  <c:v>168.86697164399811</c:v>
                </c:pt>
                <c:pt idx="680">
                  <c:v>168.92807859379104</c:v>
                </c:pt>
                <c:pt idx="681">
                  <c:v>168.99373217473513</c:v>
                </c:pt>
                <c:pt idx="682">
                  <c:v>169.0487387091253</c:v>
                </c:pt>
                <c:pt idx="683">
                  <c:v>169.10431399760074</c:v>
                </c:pt>
                <c:pt idx="684">
                  <c:v>169.15745304818145</c:v>
                </c:pt>
                <c:pt idx="685">
                  <c:v>169.20887897796192</c:v>
                </c:pt>
                <c:pt idx="686">
                  <c:v>169.25872411930854</c:v>
                </c:pt>
                <c:pt idx="687">
                  <c:v>169.3202959953955</c:v>
                </c:pt>
                <c:pt idx="688">
                  <c:v>169.3800730346079</c:v>
                </c:pt>
                <c:pt idx="689">
                  <c:v>169.43172504835707</c:v>
                </c:pt>
                <c:pt idx="690">
                  <c:v>169.48169049809727</c:v>
                </c:pt>
                <c:pt idx="691">
                  <c:v>169.53578217987436</c:v>
                </c:pt>
                <c:pt idx="692">
                  <c:v>169.59277212914432</c:v>
                </c:pt>
                <c:pt idx="693">
                  <c:v>169.64331564871009</c:v>
                </c:pt>
                <c:pt idx="694">
                  <c:v>169.68935600001967</c:v>
                </c:pt>
                <c:pt idx="695">
                  <c:v>169.73935685333288</c:v>
                </c:pt>
                <c:pt idx="696">
                  <c:v>169.79732123454014</c:v>
                </c:pt>
                <c:pt idx="697">
                  <c:v>169.85284999902896</c:v>
                </c:pt>
                <c:pt idx="698">
                  <c:v>169.90514097536155</c:v>
                </c:pt>
                <c:pt idx="699">
                  <c:v>169.95521575968132</c:v>
                </c:pt>
                <c:pt idx="700">
                  <c:v>170.00526802176088</c:v>
                </c:pt>
                <c:pt idx="701">
                  <c:v>170.0617103660706</c:v>
                </c:pt>
                <c:pt idx="702">
                  <c:v>170.12349028477735</c:v>
                </c:pt>
                <c:pt idx="703">
                  <c:v>170.20443169487407</c:v>
                </c:pt>
                <c:pt idx="704">
                  <c:v>170.29596550957595</c:v>
                </c:pt>
                <c:pt idx="705">
                  <c:v>170.40811228318427</c:v>
                </c:pt>
                <c:pt idx="706">
                  <c:v>170.51825995671152</c:v>
                </c:pt>
                <c:pt idx="707">
                  <c:v>170.61538549995086</c:v>
                </c:pt>
                <c:pt idx="708">
                  <c:v>170.72226679200492</c:v>
                </c:pt>
                <c:pt idx="709">
                  <c:v>170.82340570082576</c:v>
                </c:pt>
                <c:pt idx="710">
                  <c:v>170.93681240222099</c:v>
                </c:pt>
                <c:pt idx="711">
                  <c:v>171.07107936254906</c:v>
                </c:pt>
                <c:pt idx="712">
                  <c:v>171.22985537039392</c:v>
                </c:pt>
                <c:pt idx="713">
                  <c:v>171.41245135782299</c:v>
                </c:pt>
                <c:pt idx="714">
                  <c:v>171.60147384575009</c:v>
                </c:pt>
                <c:pt idx="715">
                  <c:v>171.793270206919</c:v>
                </c:pt>
                <c:pt idx="716">
                  <c:v>171.97634120129672</c:v>
                </c:pt>
                <c:pt idx="717">
                  <c:v>172.15745857439032</c:v>
                </c:pt>
                <c:pt idx="718">
                  <c:v>172.28064642440427</c:v>
                </c:pt>
                <c:pt idx="719">
                  <c:v>172.37303649607637</c:v>
                </c:pt>
                <c:pt idx="720">
                  <c:v>172.44777234293511</c:v>
                </c:pt>
                <c:pt idx="721">
                  <c:v>172.53030313073248</c:v>
                </c:pt>
                <c:pt idx="722">
                  <c:v>172.60818367134627</c:v>
                </c:pt>
                <c:pt idx="723">
                  <c:v>172.68852854584338</c:v>
                </c:pt>
                <c:pt idx="724">
                  <c:v>172.76736801102987</c:v>
                </c:pt>
                <c:pt idx="725">
                  <c:v>172.84585050208526</c:v>
                </c:pt>
                <c:pt idx="726">
                  <c:v>172.92437912680032</c:v>
                </c:pt>
                <c:pt idx="727">
                  <c:v>173.00838227824022</c:v>
                </c:pt>
                <c:pt idx="728">
                  <c:v>173.07763112528346</c:v>
                </c:pt>
                <c:pt idx="729">
                  <c:v>173.13416103746567</c:v>
                </c:pt>
                <c:pt idx="730">
                  <c:v>173.1753667162792</c:v>
                </c:pt>
                <c:pt idx="731">
                  <c:v>173.20899802436483</c:v>
                </c:pt>
                <c:pt idx="732">
                  <c:v>173.24517920723883</c:v>
                </c:pt>
                <c:pt idx="733">
                  <c:v>173.28517338311613</c:v>
                </c:pt>
                <c:pt idx="734">
                  <c:v>173.32569314371773</c:v>
                </c:pt>
                <c:pt idx="735">
                  <c:v>173.36456758753764</c:v>
                </c:pt>
                <c:pt idx="736">
                  <c:v>173.39844470090961</c:v>
                </c:pt>
                <c:pt idx="737">
                  <c:v>173.45651164874124</c:v>
                </c:pt>
                <c:pt idx="738">
                  <c:v>173.50863476179441</c:v>
                </c:pt>
                <c:pt idx="739">
                  <c:v>173.53777788227617</c:v>
                </c:pt>
                <c:pt idx="740">
                  <c:v>173.56780417411585</c:v>
                </c:pt>
                <c:pt idx="741">
                  <c:v>173.60401263753607</c:v>
                </c:pt>
                <c:pt idx="742">
                  <c:v>173.67041254242193</c:v>
                </c:pt>
                <c:pt idx="743">
                  <c:v>173.73585860013188</c:v>
                </c:pt>
                <c:pt idx="744">
                  <c:v>173.78540174440786</c:v>
                </c:pt>
                <c:pt idx="745">
                  <c:v>173.82164658914976</c:v>
                </c:pt>
                <c:pt idx="746">
                  <c:v>173.86344628878501</c:v>
                </c:pt>
                <c:pt idx="747">
                  <c:v>173.90710744084123</c:v>
                </c:pt>
                <c:pt idx="748">
                  <c:v>173.97069619484768</c:v>
                </c:pt>
                <c:pt idx="749">
                  <c:v>174.02064298938166</c:v>
                </c:pt>
                <c:pt idx="750">
                  <c:v>174.05935669906043</c:v>
                </c:pt>
                <c:pt idx="751">
                  <c:v>174.09315404111572</c:v>
                </c:pt>
                <c:pt idx="752">
                  <c:v>174.14045978893608</c:v>
                </c:pt>
                <c:pt idx="753">
                  <c:v>174.19208484172216</c:v>
                </c:pt>
                <c:pt idx="754">
                  <c:v>174.23088420921945</c:v>
                </c:pt>
                <c:pt idx="755">
                  <c:v>174.26526376498387</c:v>
                </c:pt>
                <c:pt idx="756">
                  <c:v>174.30140634723469</c:v>
                </c:pt>
                <c:pt idx="757">
                  <c:v>174.35834642048729</c:v>
                </c:pt>
                <c:pt idx="758">
                  <c:v>174.406958170346</c:v>
                </c:pt>
                <c:pt idx="759">
                  <c:v>174.44063087468976</c:v>
                </c:pt>
                <c:pt idx="760">
                  <c:v>174.47323355272115</c:v>
                </c:pt>
                <c:pt idx="761">
                  <c:v>174.52171214719175</c:v>
                </c:pt>
                <c:pt idx="762">
                  <c:v>174.57270537502359</c:v>
                </c:pt>
                <c:pt idx="763">
                  <c:v>174.61650081247939</c:v>
                </c:pt>
                <c:pt idx="764">
                  <c:v>174.66315670029181</c:v>
                </c:pt>
                <c:pt idx="765">
                  <c:v>174.70361944563851</c:v>
                </c:pt>
                <c:pt idx="766">
                  <c:v>174.74722293683334</c:v>
                </c:pt>
                <c:pt idx="767">
                  <c:v>174.79853691503973</c:v>
                </c:pt>
                <c:pt idx="768">
                  <c:v>174.8375367100432</c:v>
                </c:pt>
                <c:pt idx="769">
                  <c:v>174.87431422547803</c:v>
                </c:pt>
                <c:pt idx="770">
                  <c:v>174.9138645069151</c:v>
                </c:pt>
                <c:pt idx="771">
                  <c:v>174.9623925147589</c:v>
                </c:pt>
                <c:pt idx="772">
                  <c:v>175.0092222292414</c:v>
                </c:pt>
                <c:pt idx="773">
                  <c:v>175.05369439011682</c:v>
                </c:pt>
                <c:pt idx="774">
                  <c:v>175.09357641935719</c:v>
                </c:pt>
                <c:pt idx="775">
                  <c:v>175.1373781596246</c:v>
                </c:pt>
                <c:pt idx="776">
                  <c:v>175.1842686451356</c:v>
                </c:pt>
                <c:pt idx="777">
                  <c:v>175.22647747139303</c:v>
                </c:pt>
                <c:pt idx="778">
                  <c:v>175.26456781672184</c:v>
                </c:pt>
                <c:pt idx="779">
                  <c:v>175.29793819964493</c:v>
                </c:pt>
                <c:pt idx="780">
                  <c:v>175.34078389517023</c:v>
                </c:pt>
                <c:pt idx="781">
                  <c:v>175.39031643496276</c:v>
                </c:pt>
                <c:pt idx="782">
                  <c:v>175.4374649639866</c:v>
                </c:pt>
                <c:pt idx="783">
                  <c:v>175.47561489945039</c:v>
                </c:pt>
                <c:pt idx="784">
                  <c:v>175.52075094637135</c:v>
                </c:pt>
                <c:pt idx="785">
                  <c:v>175.58319600824015</c:v>
                </c:pt>
                <c:pt idx="786">
                  <c:v>175.66277275131932</c:v>
                </c:pt>
                <c:pt idx="787">
                  <c:v>175.74708906753582</c:v>
                </c:pt>
                <c:pt idx="788">
                  <c:v>175.80409880495941</c:v>
                </c:pt>
                <c:pt idx="789">
                  <c:v>175.85840085305276</c:v>
                </c:pt>
                <c:pt idx="790">
                  <c:v>175.91444522377236</c:v>
                </c:pt>
                <c:pt idx="791">
                  <c:v>175.9844548113021</c:v>
                </c:pt>
                <c:pt idx="792">
                  <c:v>176.03126630119175</c:v>
                </c:pt>
                <c:pt idx="793">
                  <c:v>176.06451477460865</c:v>
                </c:pt>
                <c:pt idx="794">
                  <c:v>176.09384538524179</c:v>
                </c:pt>
                <c:pt idx="795">
                  <c:v>176.12895911431193</c:v>
                </c:pt>
                <c:pt idx="796">
                  <c:v>176.18661835777442</c:v>
                </c:pt>
                <c:pt idx="797">
                  <c:v>176.24076993979534</c:v>
                </c:pt>
                <c:pt idx="798">
                  <c:v>176.30367517945359</c:v>
                </c:pt>
                <c:pt idx="799">
                  <c:v>176.37304585522395</c:v>
                </c:pt>
                <c:pt idx="800">
                  <c:v>176.45706384541208</c:v>
                </c:pt>
                <c:pt idx="801">
                  <c:v>176.55634473394383</c:v>
                </c:pt>
                <c:pt idx="802">
                  <c:v>176.6472872417886</c:v>
                </c:pt>
                <c:pt idx="803">
                  <c:v>176.73333286010248</c:v>
                </c:pt>
                <c:pt idx="804">
                  <c:v>176.80907513267491</c:v>
                </c:pt>
                <c:pt idx="805">
                  <c:v>176.93959517482512</c:v>
                </c:pt>
                <c:pt idx="806">
                  <c:v>177.05752594941018</c:v>
                </c:pt>
                <c:pt idx="807">
                  <c:v>177.18162174469529</c:v>
                </c:pt>
                <c:pt idx="808">
                  <c:v>177.33668012256283</c:v>
                </c:pt>
                <c:pt idx="809">
                  <c:v>177.47225664869282</c:v>
                </c:pt>
                <c:pt idx="810">
                  <c:v>177.64133665996201</c:v>
                </c:pt>
                <c:pt idx="811">
                  <c:v>177.81882598506843</c:v>
                </c:pt>
                <c:pt idx="812">
                  <c:v>177.9597694532323</c:v>
                </c:pt>
                <c:pt idx="813">
                  <c:v>178.09421942296723</c:v>
                </c:pt>
                <c:pt idx="814">
                  <c:v>178.17466989553904</c:v>
                </c:pt>
                <c:pt idx="815">
                  <c:v>178.25702599217664</c:v>
                </c:pt>
                <c:pt idx="816">
                  <c:v>178.34035808262482</c:v>
                </c:pt>
                <c:pt idx="817">
                  <c:v>178.41367843226814</c:v>
                </c:pt>
                <c:pt idx="818">
                  <c:v>178.48679653770378</c:v>
                </c:pt>
                <c:pt idx="819">
                  <c:v>178.56715687994921</c:v>
                </c:pt>
                <c:pt idx="820">
                  <c:v>178.64909312669181</c:v>
                </c:pt>
                <c:pt idx="821">
                  <c:v>178.74002339398356</c:v>
                </c:pt>
                <c:pt idx="822">
                  <c:v>178.80442680161562</c:v>
                </c:pt>
                <c:pt idx="823">
                  <c:v>178.85637539599503</c:v>
                </c:pt>
                <c:pt idx="824">
                  <c:v>178.91236853717774</c:v>
                </c:pt>
                <c:pt idx="825">
                  <c:v>178.95445566819902</c:v>
                </c:pt>
                <c:pt idx="826">
                  <c:v>178.98875955996499</c:v>
                </c:pt>
                <c:pt idx="827">
                  <c:v>179.02364710746411</c:v>
                </c:pt>
                <c:pt idx="828">
                  <c:v>179.05448568669249</c:v>
                </c:pt>
                <c:pt idx="829">
                  <c:v>179.08821171595653</c:v>
                </c:pt>
                <c:pt idx="830">
                  <c:v>179.12252164825398</c:v>
                </c:pt>
                <c:pt idx="831">
                  <c:v>179.15702211549572</c:v>
                </c:pt>
                <c:pt idx="832">
                  <c:v>179.18309515766143</c:v>
                </c:pt>
                <c:pt idx="833">
                  <c:v>179.21990096472751</c:v>
                </c:pt>
                <c:pt idx="834">
                  <c:v>179.25009518177373</c:v>
                </c:pt>
                <c:pt idx="835">
                  <c:v>179.27774552081854</c:v>
                </c:pt>
                <c:pt idx="836">
                  <c:v>179.30334973542944</c:v>
                </c:pt>
                <c:pt idx="837">
                  <c:v>179.33566670641355</c:v>
                </c:pt>
                <c:pt idx="838">
                  <c:v>179.3618750174262</c:v>
                </c:pt>
                <c:pt idx="839">
                  <c:v>179.39674775413536</c:v>
                </c:pt>
                <c:pt idx="840">
                  <c:v>179.4269279106779</c:v>
                </c:pt>
                <c:pt idx="841">
                  <c:v>179.45601743213942</c:v>
                </c:pt>
                <c:pt idx="842">
                  <c:v>179.48861984580731</c:v>
                </c:pt>
                <c:pt idx="843">
                  <c:v>179.51337995455131</c:v>
                </c:pt>
                <c:pt idx="844">
                  <c:v>179.54327378821168</c:v>
                </c:pt>
                <c:pt idx="845">
                  <c:v>179.57950799140207</c:v>
                </c:pt>
                <c:pt idx="846">
                  <c:v>179.61120016073218</c:v>
                </c:pt>
                <c:pt idx="847">
                  <c:v>179.6325259079924</c:v>
                </c:pt>
                <c:pt idx="848">
                  <c:v>179.65948005167942</c:v>
                </c:pt>
              </c:numCache>
            </c:numRef>
          </c:xVal>
          <c:yVal>
            <c:numRef>
              <c:f>'1'!$C$2:$C$850</c:f>
              <c:numCache>
                <c:formatCode>General</c:formatCode>
                <c:ptCount val="849"/>
                <c:pt idx="0">
                  <c:v>0</c:v>
                </c:pt>
                <c:pt idx="1">
                  <c:v>3.5172093023288831E-2</c:v>
                </c:pt>
                <c:pt idx="2">
                  <c:v>0.1168651162790697</c:v>
                </c:pt>
                <c:pt idx="3">
                  <c:v>0.11773023255807136</c:v>
                </c:pt>
                <c:pt idx="4">
                  <c:v>0.12238139534886994</c:v>
                </c:pt>
                <c:pt idx="5">
                  <c:v>0.12238139534886994</c:v>
                </c:pt>
                <c:pt idx="6">
                  <c:v>0.12325581395342855</c:v>
                </c:pt>
                <c:pt idx="7">
                  <c:v>0.21715348837206871</c:v>
                </c:pt>
                <c:pt idx="8">
                  <c:v>0.49826046511635536</c:v>
                </c:pt>
                <c:pt idx="9">
                  <c:v>0.68284651162790677</c:v>
                </c:pt>
                <c:pt idx="10">
                  <c:v>0.69418604651155125</c:v>
                </c:pt>
                <c:pt idx="11">
                  <c:v>0.69418604651155125</c:v>
                </c:pt>
                <c:pt idx="12">
                  <c:v>0.70028837209298</c:v>
                </c:pt>
                <c:pt idx="13">
                  <c:v>0.70291162790707862</c:v>
                </c:pt>
                <c:pt idx="14">
                  <c:v>0.70523720930226741</c:v>
                </c:pt>
                <c:pt idx="15">
                  <c:v>0.71250232558139626</c:v>
                </c:pt>
                <c:pt idx="16">
                  <c:v>0.71105116279076608</c:v>
                </c:pt>
                <c:pt idx="17">
                  <c:v>0.71075348837206764</c:v>
                </c:pt>
                <c:pt idx="18">
                  <c:v>0.71831627906989493</c:v>
                </c:pt>
                <c:pt idx="19">
                  <c:v>0.72209302325592351</c:v>
                </c:pt>
                <c:pt idx="20">
                  <c:v>0.72209302325592351</c:v>
                </c:pt>
                <c:pt idx="21">
                  <c:v>0.72296744186048212</c:v>
                </c:pt>
                <c:pt idx="22">
                  <c:v>0.72935813953484097</c:v>
                </c:pt>
                <c:pt idx="23">
                  <c:v>0.72645581395358239</c:v>
                </c:pt>
                <c:pt idx="24">
                  <c:v>0.7287813953487694</c:v>
                </c:pt>
                <c:pt idx="25">
                  <c:v>0.72645581395358239</c:v>
                </c:pt>
                <c:pt idx="26">
                  <c:v>0.72558139534881239</c:v>
                </c:pt>
                <c:pt idx="27">
                  <c:v>0.7267441860465107</c:v>
                </c:pt>
                <c:pt idx="28">
                  <c:v>0.7267441860465107</c:v>
                </c:pt>
                <c:pt idx="29">
                  <c:v>0.72703255813965217</c:v>
                </c:pt>
                <c:pt idx="30">
                  <c:v>0.73198139534893958</c:v>
                </c:pt>
                <c:pt idx="31">
                  <c:v>0.7662790697674593</c:v>
                </c:pt>
                <c:pt idx="32">
                  <c:v>0.78546976744186114</c:v>
                </c:pt>
                <c:pt idx="33">
                  <c:v>0.7915720930232899</c:v>
                </c:pt>
                <c:pt idx="34">
                  <c:v>0.79477209302324869</c:v>
                </c:pt>
                <c:pt idx="35">
                  <c:v>0.78808372093019141</c:v>
                </c:pt>
                <c:pt idx="36">
                  <c:v>0.79069767441873129</c:v>
                </c:pt>
                <c:pt idx="37">
                  <c:v>0.78488372093023262</c:v>
                </c:pt>
                <c:pt idx="38">
                  <c:v>0.77674418604654516</c:v>
                </c:pt>
                <c:pt idx="39">
                  <c:v>0.77790697674424525</c:v>
                </c:pt>
                <c:pt idx="40">
                  <c:v>0.77558139534884507</c:v>
                </c:pt>
                <c:pt idx="41">
                  <c:v>0.7642418604652006</c:v>
                </c:pt>
                <c:pt idx="42">
                  <c:v>0.76366511627912903</c:v>
                </c:pt>
                <c:pt idx="43">
                  <c:v>0.76511627906975921</c:v>
                </c:pt>
                <c:pt idx="44">
                  <c:v>0.76686511627908782</c:v>
                </c:pt>
                <c:pt idx="45">
                  <c:v>0.76919069767448622</c:v>
                </c:pt>
                <c:pt idx="46">
                  <c:v>0.76366511627912903</c:v>
                </c:pt>
                <c:pt idx="47">
                  <c:v>0.7642418604652006</c:v>
                </c:pt>
                <c:pt idx="48">
                  <c:v>0.76250232558142894</c:v>
                </c:pt>
                <c:pt idx="49">
                  <c:v>0.76279069767435903</c:v>
                </c:pt>
                <c:pt idx="50">
                  <c:v>0.76337674418598755</c:v>
                </c:pt>
                <c:pt idx="51">
                  <c:v>0.76395348837205912</c:v>
                </c:pt>
                <c:pt idx="52">
                  <c:v>0.76482790697682912</c:v>
                </c:pt>
                <c:pt idx="53">
                  <c:v>0.7662790697674593</c:v>
                </c:pt>
                <c:pt idx="54">
                  <c:v>0.77180465116281649</c:v>
                </c:pt>
                <c:pt idx="55">
                  <c:v>0.76947906976741631</c:v>
                </c:pt>
                <c:pt idx="56">
                  <c:v>0.76802790697678791</c:v>
                </c:pt>
                <c:pt idx="57">
                  <c:v>0.77354418604658637</c:v>
                </c:pt>
                <c:pt idx="58">
                  <c:v>0.77325581395344667</c:v>
                </c:pt>
                <c:pt idx="59">
                  <c:v>0.77500465116277528</c:v>
                </c:pt>
                <c:pt idx="60">
                  <c:v>0.77965581395357386</c:v>
                </c:pt>
                <c:pt idx="61">
                  <c:v>0.78110697674420404</c:v>
                </c:pt>
                <c:pt idx="62">
                  <c:v>0.78575813953500262</c:v>
                </c:pt>
                <c:pt idx="63">
                  <c:v>0.78488372093023262</c:v>
                </c:pt>
                <c:pt idx="64">
                  <c:v>0.78604651162793271</c:v>
                </c:pt>
                <c:pt idx="65">
                  <c:v>0.78604651162793271</c:v>
                </c:pt>
                <c:pt idx="66">
                  <c:v>0.78692093023249132</c:v>
                </c:pt>
                <c:pt idx="67">
                  <c:v>0.7915720930232899</c:v>
                </c:pt>
                <c:pt idx="68">
                  <c:v>0.78982325581396129</c:v>
                </c:pt>
                <c:pt idx="69">
                  <c:v>0.79098604651166138</c:v>
                </c:pt>
                <c:pt idx="70">
                  <c:v>0.79477209302324869</c:v>
                </c:pt>
                <c:pt idx="71">
                  <c:v>0.79273488372098999</c:v>
                </c:pt>
                <c:pt idx="72">
                  <c:v>0.79302325581392008</c:v>
                </c:pt>
                <c:pt idx="73">
                  <c:v>0.7872093023256328</c:v>
                </c:pt>
                <c:pt idx="74">
                  <c:v>0.78808372093019141</c:v>
                </c:pt>
                <c:pt idx="75">
                  <c:v>0.78488372093023262</c:v>
                </c:pt>
                <c:pt idx="76">
                  <c:v>0.77906976744194534</c:v>
                </c:pt>
                <c:pt idx="77">
                  <c:v>0.77849302325587377</c:v>
                </c:pt>
                <c:pt idx="78">
                  <c:v>0.77935813953487543</c:v>
                </c:pt>
                <c:pt idx="79">
                  <c:v>0.77586976744198655</c:v>
                </c:pt>
                <c:pt idx="80">
                  <c:v>0.77413023255821667</c:v>
                </c:pt>
                <c:pt idx="81">
                  <c:v>0.77413023255821667</c:v>
                </c:pt>
                <c:pt idx="82">
                  <c:v>0.77500465116277528</c:v>
                </c:pt>
                <c:pt idx="83">
                  <c:v>0.77616744186047359</c:v>
                </c:pt>
                <c:pt idx="84">
                  <c:v>0.77441860465114498</c:v>
                </c:pt>
                <c:pt idx="85">
                  <c:v>0.77500465116277528</c:v>
                </c:pt>
                <c:pt idx="86">
                  <c:v>0.77354418604658637</c:v>
                </c:pt>
                <c:pt idx="87">
                  <c:v>0.7726790697673751</c:v>
                </c:pt>
                <c:pt idx="88">
                  <c:v>0.77121860465118797</c:v>
                </c:pt>
                <c:pt idx="89">
                  <c:v>0.77180465116281649</c:v>
                </c:pt>
                <c:pt idx="90">
                  <c:v>0.77413023255821667</c:v>
                </c:pt>
                <c:pt idx="91">
                  <c:v>0.77296744186051658</c:v>
                </c:pt>
                <c:pt idx="92">
                  <c:v>0.77441860465114498</c:v>
                </c:pt>
                <c:pt idx="93">
                  <c:v>0.77906976744194534</c:v>
                </c:pt>
                <c:pt idx="94">
                  <c:v>0.77733023255817368</c:v>
                </c:pt>
                <c:pt idx="95">
                  <c:v>0.78052093023257374</c:v>
                </c:pt>
                <c:pt idx="96">
                  <c:v>0.78314418604646097</c:v>
                </c:pt>
                <c:pt idx="97">
                  <c:v>0.78284651162797392</c:v>
                </c:pt>
                <c:pt idx="98">
                  <c:v>0.78430697674416106</c:v>
                </c:pt>
                <c:pt idx="99">
                  <c:v>0.78837209302333111</c:v>
                </c:pt>
                <c:pt idx="100">
                  <c:v>0.78488372093023262</c:v>
                </c:pt>
                <c:pt idx="101">
                  <c:v>0.79186046511621999</c:v>
                </c:pt>
                <c:pt idx="102">
                  <c:v>0.79418604651161839</c:v>
                </c:pt>
                <c:pt idx="103">
                  <c:v>0.79563720930245996</c:v>
                </c:pt>
                <c:pt idx="104">
                  <c:v>0.79273488372098999</c:v>
                </c:pt>
                <c:pt idx="105">
                  <c:v>0.79418604651161839</c:v>
                </c:pt>
                <c:pt idx="106">
                  <c:v>0.80000000000011884</c:v>
                </c:pt>
                <c:pt idx="107">
                  <c:v>0.79971162790697736</c:v>
                </c:pt>
                <c:pt idx="108">
                  <c:v>0.79563720930245996</c:v>
                </c:pt>
                <c:pt idx="109">
                  <c:v>0.80291162790693438</c:v>
                </c:pt>
                <c:pt idx="110">
                  <c:v>0.80028837209304715</c:v>
                </c:pt>
                <c:pt idx="111">
                  <c:v>0.79971162790697736</c:v>
                </c:pt>
                <c:pt idx="112">
                  <c:v>0.79883720930241875</c:v>
                </c:pt>
                <c:pt idx="113">
                  <c:v>0.7936093023255486</c:v>
                </c:pt>
                <c:pt idx="114">
                  <c:v>0.79854883720927727</c:v>
                </c:pt>
                <c:pt idx="115">
                  <c:v>0.82325581395347935</c:v>
                </c:pt>
                <c:pt idx="116">
                  <c:v>0.86482790697668488</c:v>
                </c:pt>
                <c:pt idx="117">
                  <c:v>0.90726511627910345</c:v>
                </c:pt>
                <c:pt idx="118">
                  <c:v>0.96075348837202501</c:v>
                </c:pt>
                <c:pt idx="119">
                  <c:v>1.0110511627907579</c:v>
                </c:pt>
                <c:pt idx="120">
                  <c:v>1.0595906976743921</c:v>
                </c:pt>
                <c:pt idx="121">
                  <c:v>1.1174418604651839</c:v>
                </c:pt>
                <c:pt idx="122">
                  <c:v>1.1735441860466471</c:v>
                </c:pt>
                <c:pt idx="123">
                  <c:v>1.2293581395349671</c:v>
                </c:pt>
                <c:pt idx="124">
                  <c:v>1.3031999999999924</c:v>
                </c:pt>
                <c:pt idx="125">
                  <c:v>1.3715162790698701</c:v>
                </c:pt>
                <c:pt idx="126">
                  <c:v>1.444474418604778</c:v>
                </c:pt>
                <c:pt idx="127">
                  <c:v>1.5136651162790029</c:v>
                </c:pt>
                <c:pt idx="128">
                  <c:v>1.5883720930232395</c:v>
                </c:pt>
                <c:pt idx="129">
                  <c:v>1.6595906976743757</c:v>
                </c:pt>
                <c:pt idx="130">
                  <c:v>1.7398232558139695</c:v>
                </c:pt>
                <c:pt idx="131">
                  <c:v>1.8238418604651505</c:v>
                </c:pt>
                <c:pt idx="132">
                  <c:v>1.9159906976744621</c:v>
                </c:pt>
                <c:pt idx="133">
                  <c:v>2.0142418604652006</c:v>
                </c:pt>
                <c:pt idx="134">
                  <c:v>2.1142418604650564</c:v>
                </c:pt>
                <c:pt idx="135">
                  <c:v>2.2081395348836947</c:v>
                </c:pt>
                <c:pt idx="136">
                  <c:v>2.3011627906977763</c:v>
                </c:pt>
                <c:pt idx="137">
                  <c:v>2.3988372093024433</c:v>
                </c:pt>
                <c:pt idx="138">
                  <c:v>2.5014511627906293</c:v>
                </c:pt>
                <c:pt idx="139">
                  <c:v>2.6186046511628414</c:v>
                </c:pt>
                <c:pt idx="140">
                  <c:v>2.7337209302325833</c:v>
                </c:pt>
                <c:pt idx="141">
                  <c:v>2.8529116279070541</c:v>
                </c:pt>
                <c:pt idx="142">
                  <c:v>2.9802325581396536</c:v>
                </c:pt>
                <c:pt idx="143">
                  <c:v>3.1069767441859701</c:v>
                </c:pt>
                <c:pt idx="144">
                  <c:v>3.240120930232627</c:v>
                </c:pt>
                <c:pt idx="145">
                  <c:v>3.3764558139534726</c:v>
                </c:pt>
                <c:pt idx="146">
                  <c:v>3.5104651162791294</c:v>
                </c:pt>
                <c:pt idx="147">
                  <c:v>3.6482604651163735</c:v>
                </c:pt>
                <c:pt idx="148">
                  <c:v>3.7840093023255887</c:v>
                </c:pt>
                <c:pt idx="149">
                  <c:v>3.9293581395348918</c:v>
                </c:pt>
                <c:pt idx="150">
                  <c:v>4.0787813953489218</c:v>
                </c:pt>
                <c:pt idx="151">
                  <c:v>4.2279069767442534</c:v>
                </c:pt>
                <c:pt idx="152">
                  <c:v>4.3840093023255724</c:v>
                </c:pt>
                <c:pt idx="153">
                  <c:v>4.5447720930232487</c:v>
                </c:pt>
                <c:pt idx="154">
                  <c:v>4.6994232558139375</c:v>
                </c:pt>
                <c:pt idx="155">
                  <c:v>4.8619162790698267</c:v>
                </c:pt>
                <c:pt idx="156">
                  <c:v>5.0244186046512729</c:v>
                </c:pt>
                <c:pt idx="157">
                  <c:v>5.1988372093024351</c:v>
                </c:pt>
                <c:pt idx="158">
                  <c:v>5.372093023255899</c:v>
                </c:pt>
                <c:pt idx="159">
                  <c:v>5.5476744186047613</c:v>
                </c:pt>
                <c:pt idx="160">
                  <c:v>5.7296558139535394</c:v>
                </c:pt>
                <c:pt idx="161">
                  <c:v>5.897097674418716</c:v>
                </c:pt>
                <c:pt idx="162">
                  <c:v>6.0520372093023349</c:v>
                </c:pt>
                <c:pt idx="163">
                  <c:v>6.172381395348947</c:v>
                </c:pt>
                <c:pt idx="164">
                  <c:v>6.308139534883721</c:v>
                </c:pt>
                <c:pt idx="165">
                  <c:v>6.4456372093022667</c:v>
                </c:pt>
                <c:pt idx="166">
                  <c:v>6.5968000000000666</c:v>
                </c:pt>
                <c:pt idx="167">
                  <c:v>6.7418604651162282</c:v>
                </c:pt>
                <c:pt idx="168">
                  <c:v>6.89447441860466</c:v>
                </c:pt>
                <c:pt idx="169">
                  <c:v>7.04186046511622</c:v>
                </c:pt>
                <c:pt idx="170">
                  <c:v>7.1965116279069088</c:v>
                </c:pt>
                <c:pt idx="171">
                  <c:v>7.3537767441861392</c:v>
                </c:pt>
                <c:pt idx="172">
                  <c:v>7.5206418604652443</c:v>
                </c:pt>
                <c:pt idx="173">
                  <c:v>7.6936093023255649</c:v>
                </c:pt>
                <c:pt idx="174">
                  <c:v>7.8816837209302149</c:v>
                </c:pt>
                <c:pt idx="175">
                  <c:v>8.0735441860464512</c:v>
                </c:pt>
                <c:pt idx="176">
                  <c:v>8.2604651162791711</c:v>
                </c:pt>
                <c:pt idx="177">
                  <c:v>8.4706418604650402</c:v>
                </c:pt>
                <c:pt idx="178">
                  <c:v>8.6822697674419622</c:v>
                </c:pt>
                <c:pt idx="179">
                  <c:v>8.8874976744185474</c:v>
                </c:pt>
                <c:pt idx="180">
                  <c:v>9.1023255813954265</c:v>
                </c:pt>
                <c:pt idx="181">
                  <c:v>9.3235441860464547</c:v>
                </c:pt>
                <c:pt idx="182">
                  <c:v>9.5523255813953085</c:v>
                </c:pt>
                <c:pt idx="183">
                  <c:v>9.7764558139535715</c:v>
                </c:pt>
                <c:pt idx="184">
                  <c:v>10.004362790697655</c:v>
                </c:pt>
                <c:pt idx="185">
                  <c:v>10.234306976744211</c:v>
                </c:pt>
                <c:pt idx="186">
                  <c:v>10.470353488372194</c:v>
                </c:pt>
                <c:pt idx="187">
                  <c:v>10.711339534883695</c:v>
                </c:pt>
                <c:pt idx="188">
                  <c:v>10.959302325581394</c:v>
                </c:pt>
                <c:pt idx="189">
                  <c:v>11.19214883720942</c:v>
                </c:pt>
                <c:pt idx="190">
                  <c:v>11.45901395348838</c:v>
                </c:pt>
                <c:pt idx="191">
                  <c:v>11.738660465116268</c:v>
                </c:pt>
                <c:pt idx="192">
                  <c:v>12.017153488372013</c:v>
                </c:pt>
                <c:pt idx="193">
                  <c:v>12.300288372093004</c:v>
                </c:pt>
                <c:pt idx="194">
                  <c:v>12.595348837209265</c:v>
                </c:pt>
                <c:pt idx="195">
                  <c:v>12.883720930232684</c:v>
                </c:pt>
                <c:pt idx="196">
                  <c:v>13.179358139535015</c:v>
                </c:pt>
                <c:pt idx="197">
                  <c:v>13.476167441860397</c:v>
                </c:pt>
                <c:pt idx="198">
                  <c:v>13.791572093023202</c:v>
                </c:pt>
                <c:pt idx="199">
                  <c:v>14.106688372093082</c:v>
                </c:pt>
                <c:pt idx="200">
                  <c:v>14.411339534883659</c:v>
                </c:pt>
                <c:pt idx="201">
                  <c:v>14.723255813953578</c:v>
                </c:pt>
                <c:pt idx="202">
                  <c:v>15.032269767441818</c:v>
                </c:pt>
                <c:pt idx="203">
                  <c:v>15.344474418604666</c:v>
                </c:pt>
                <c:pt idx="204">
                  <c:v>15.665702325581318</c:v>
                </c:pt>
                <c:pt idx="205">
                  <c:v>15.977906976744165</c:v>
                </c:pt>
                <c:pt idx="206">
                  <c:v>16.288958139534873</c:v>
                </c:pt>
                <c:pt idx="207">
                  <c:v>16.60639999999994</c:v>
                </c:pt>
                <c:pt idx="208">
                  <c:v>16.923255813953588</c:v>
                </c:pt>
                <c:pt idx="209">
                  <c:v>17.242148837209282</c:v>
                </c:pt>
                <c:pt idx="210">
                  <c:v>17.552613953488361</c:v>
                </c:pt>
                <c:pt idx="211">
                  <c:v>17.853488372093121</c:v>
                </c:pt>
                <c:pt idx="212">
                  <c:v>18.155237209302442</c:v>
                </c:pt>
                <c:pt idx="213">
                  <c:v>18.470055813953621</c:v>
                </c:pt>
                <c:pt idx="214">
                  <c:v>18.780818604651188</c:v>
                </c:pt>
                <c:pt idx="215">
                  <c:v>19.088083720930307</c:v>
                </c:pt>
                <c:pt idx="216">
                  <c:v>19.386632558139457</c:v>
                </c:pt>
                <c:pt idx="217">
                  <c:v>19.68430697674426</c:v>
                </c:pt>
                <c:pt idx="218">
                  <c:v>19.986920930232582</c:v>
                </c:pt>
                <c:pt idx="219">
                  <c:v>20.281981395348843</c:v>
                </c:pt>
                <c:pt idx="220">
                  <c:v>20.559013953488403</c:v>
                </c:pt>
                <c:pt idx="221">
                  <c:v>20.829358139534907</c:v>
                </c:pt>
                <c:pt idx="222">
                  <c:v>21.114539534883711</c:v>
                </c:pt>
                <c:pt idx="223">
                  <c:v>21.379069767441926</c:v>
                </c:pt>
                <c:pt idx="224">
                  <c:v>21.658427906976673</c:v>
                </c:pt>
                <c:pt idx="225">
                  <c:v>21.928781395348945</c:v>
                </c:pt>
                <c:pt idx="226">
                  <c:v>22.207562790697622</c:v>
                </c:pt>
                <c:pt idx="227">
                  <c:v>22.479069767441825</c:v>
                </c:pt>
                <c:pt idx="228">
                  <c:v>22.773841860465158</c:v>
                </c:pt>
                <c:pt idx="229">
                  <c:v>23.079944186046578</c:v>
                </c:pt>
                <c:pt idx="230">
                  <c:v>23.389246511627956</c:v>
                </c:pt>
                <c:pt idx="231">
                  <c:v>23.705237209302393</c:v>
                </c:pt>
                <c:pt idx="232">
                  <c:v>24.026455813953486</c:v>
                </c:pt>
                <c:pt idx="233">
                  <c:v>24.354939534883712</c:v>
                </c:pt>
                <c:pt idx="234">
                  <c:v>24.676744186046434</c:v>
                </c:pt>
                <c:pt idx="235">
                  <c:v>25.007851162790757</c:v>
                </c:pt>
                <c:pt idx="236">
                  <c:v>25.34040930232571</c:v>
                </c:pt>
                <c:pt idx="237">
                  <c:v>25.686920930232631</c:v>
                </c:pt>
                <c:pt idx="238">
                  <c:v>26.037795348837214</c:v>
                </c:pt>
                <c:pt idx="239">
                  <c:v>26.396799999999928</c:v>
                </c:pt>
                <c:pt idx="240">
                  <c:v>26.75901395348837</c:v>
                </c:pt>
                <c:pt idx="241">
                  <c:v>27.118027906976856</c:v>
                </c:pt>
                <c:pt idx="242">
                  <c:v>27.470055813953579</c:v>
                </c:pt>
                <c:pt idx="243">
                  <c:v>27.832558139534953</c:v>
                </c:pt>
                <c:pt idx="244">
                  <c:v>28.193023255814062</c:v>
                </c:pt>
                <c:pt idx="245">
                  <c:v>28.550000000000075</c:v>
                </c:pt>
                <c:pt idx="246">
                  <c:v>28.91307906976752</c:v>
                </c:pt>
                <c:pt idx="247">
                  <c:v>29.273544186046628</c:v>
                </c:pt>
                <c:pt idx="248">
                  <c:v>29.643609302325615</c:v>
                </c:pt>
                <c:pt idx="249">
                  <c:v>30.009013953488456</c:v>
                </c:pt>
                <c:pt idx="250">
                  <c:v>30.379358139534816</c:v>
                </c:pt>
                <c:pt idx="251">
                  <c:v>30.759013953488328</c:v>
                </c:pt>
                <c:pt idx="252">
                  <c:v>31.081683720930265</c:v>
                </c:pt>
                <c:pt idx="253">
                  <c:v>31.415404651162916</c:v>
                </c:pt>
                <c:pt idx="254">
                  <c:v>31.757265116279044</c:v>
                </c:pt>
                <c:pt idx="255">
                  <c:v>32.114827906976686</c:v>
                </c:pt>
                <c:pt idx="256">
                  <c:v>32.468604651162735</c:v>
                </c:pt>
                <c:pt idx="257">
                  <c:v>32.811916279069706</c:v>
                </c:pt>
                <c:pt idx="258">
                  <c:v>33.161627906976804</c:v>
                </c:pt>
                <c:pt idx="259">
                  <c:v>33.507562790697655</c:v>
                </c:pt>
                <c:pt idx="260">
                  <c:v>33.83139534883729</c:v>
                </c:pt>
                <c:pt idx="261">
                  <c:v>34.1625023255814</c:v>
                </c:pt>
                <c:pt idx="262">
                  <c:v>34.484883720930199</c:v>
                </c:pt>
                <c:pt idx="263">
                  <c:v>34.799423255814006</c:v>
                </c:pt>
                <c:pt idx="264">
                  <c:v>35.123544186046573</c:v>
                </c:pt>
                <c:pt idx="265">
                  <c:v>35.42674418604652</c:v>
                </c:pt>
                <c:pt idx="266">
                  <c:v>35.707265116279181</c:v>
                </c:pt>
                <c:pt idx="267">
                  <c:v>36.12035348837221</c:v>
                </c:pt>
                <c:pt idx="268">
                  <c:v>36.419479069767434</c:v>
                </c:pt>
                <c:pt idx="269">
                  <c:v>36.671804651162788</c:v>
                </c:pt>
                <c:pt idx="270">
                  <c:v>36.912790697674502</c:v>
                </c:pt>
                <c:pt idx="271">
                  <c:v>37.186632558139664</c:v>
                </c:pt>
                <c:pt idx="272">
                  <c:v>37.458427906976794</c:v>
                </c:pt>
                <c:pt idx="273">
                  <c:v>37.761627906976742</c:v>
                </c:pt>
                <c:pt idx="274">
                  <c:v>38.065116279069834</c:v>
                </c:pt>
                <c:pt idx="275">
                  <c:v>38.35756279069777</c:v>
                </c:pt>
                <c:pt idx="276">
                  <c:v>38.678195348837235</c:v>
                </c:pt>
                <c:pt idx="277">
                  <c:v>39.011051162790672</c:v>
                </c:pt>
                <c:pt idx="278">
                  <c:v>39.363953488372168</c:v>
                </c:pt>
                <c:pt idx="279">
                  <c:v>39.697674418604606</c:v>
                </c:pt>
                <c:pt idx="280">
                  <c:v>40.006688372093059</c:v>
                </c:pt>
                <c:pt idx="281">
                  <c:v>40.328781395348919</c:v>
                </c:pt>
                <c:pt idx="282">
                  <c:v>40.64854883720939</c:v>
                </c:pt>
                <c:pt idx="283">
                  <c:v>40.986334883721</c:v>
                </c:pt>
                <c:pt idx="284">
                  <c:v>41.333144186046624</c:v>
                </c:pt>
                <c:pt idx="285">
                  <c:v>41.702613953488424</c:v>
                </c:pt>
                <c:pt idx="286">
                  <c:v>42.07267906976741</c:v>
                </c:pt>
                <c:pt idx="287">
                  <c:v>42.437497674418623</c:v>
                </c:pt>
                <c:pt idx="288">
                  <c:v>42.828781395348919</c:v>
                </c:pt>
                <c:pt idx="289">
                  <c:v>43.194474418604692</c:v>
                </c:pt>
                <c:pt idx="290">
                  <c:v>43.546511627906973</c:v>
                </c:pt>
                <c:pt idx="291">
                  <c:v>43.882846511627953</c:v>
                </c:pt>
                <c:pt idx="292">
                  <c:v>44.220641860465122</c:v>
                </c:pt>
                <c:pt idx="293">
                  <c:v>44.609302325581325</c:v>
                </c:pt>
                <c:pt idx="294">
                  <c:v>44.995348837209413</c:v>
                </c:pt>
                <c:pt idx="295">
                  <c:v>45.345934883720851</c:v>
                </c:pt>
                <c:pt idx="296">
                  <c:v>45.678781395348949</c:v>
                </c:pt>
                <c:pt idx="297">
                  <c:v>46.016865116279043</c:v>
                </c:pt>
                <c:pt idx="298">
                  <c:v>46.371516279069873</c:v>
                </c:pt>
                <c:pt idx="299">
                  <c:v>46.715702325581397</c:v>
                </c:pt>
                <c:pt idx="300">
                  <c:v>47.050000000000118</c:v>
                </c:pt>
                <c:pt idx="301">
                  <c:v>47.386334883720885</c:v>
                </c:pt>
                <c:pt idx="302">
                  <c:v>47.73110697674425</c:v>
                </c:pt>
                <c:pt idx="303">
                  <c:v>48.08255813953491</c:v>
                </c:pt>
                <c:pt idx="304">
                  <c:v>48.438083720930294</c:v>
                </c:pt>
                <c:pt idx="305">
                  <c:v>48.788083720930317</c:v>
                </c:pt>
                <c:pt idx="306">
                  <c:v>49.130520930232514</c:v>
                </c:pt>
                <c:pt idx="307">
                  <c:v>49.477330232558138</c:v>
                </c:pt>
                <c:pt idx="308">
                  <c:v>49.827618604651093</c:v>
                </c:pt>
                <c:pt idx="309">
                  <c:v>50.177032558139494</c:v>
                </c:pt>
                <c:pt idx="310">
                  <c:v>50.520055813953533</c:v>
                </c:pt>
                <c:pt idx="311">
                  <c:v>50.890409302325658</c:v>
                </c:pt>
                <c:pt idx="312">
                  <c:v>51.242446511627939</c:v>
                </c:pt>
                <c:pt idx="313">
                  <c:v>51.581981395348883</c:v>
                </c:pt>
                <c:pt idx="314">
                  <c:v>51.926744186046477</c:v>
                </c:pt>
                <c:pt idx="315">
                  <c:v>52.279655813953532</c:v>
                </c:pt>
                <c:pt idx="316">
                  <c:v>52.620641860465099</c:v>
                </c:pt>
                <c:pt idx="317">
                  <c:v>52.960753488372106</c:v>
                </c:pt>
                <c:pt idx="318">
                  <c:v>53.287209302325628</c:v>
                </c:pt>
                <c:pt idx="319">
                  <c:v>53.620641860465142</c:v>
                </c:pt>
                <c:pt idx="320">
                  <c:v>53.950586046511553</c:v>
                </c:pt>
                <c:pt idx="321">
                  <c:v>54.288660465116301</c:v>
                </c:pt>
                <c:pt idx="322">
                  <c:v>54.651748837209304</c:v>
                </c:pt>
                <c:pt idx="323">
                  <c:v>54.954362790697623</c:v>
                </c:pt>
                <c:pt idx="324">
                  <c:v>55.245060465116225</c:v>
                </c:pt>
                <c:pt idx="325">
                  <c:v>55.530232558139474</c:v>
                </c:pt>
                <c:pt idx="326">
                  <c:v>55.848837209302452</c:v>
                </c:pt>
                <c:pt idx="327">
                  <c:v>56.153488372093037</c:v>
                </c:pt>
                <c:pt idx="328">
                  <c:v>56.450586046511546</c:v>
                </c:pt>
                <c:pt idx="329">
                  <c:v>56.763079069767542</c:v>
                </c:pt>
                <c:pt idx="330">
                  <c:v>57.075869767441816</c:v>
                </c:pt>
                <c:pt idx="331">
                  <c:v>57.397386046511599</c:v>
                </c:pt>
                <c:pt idx="332">
                  <c:v>57.749711627907033</c:v>
                </c:pt>
                <c:pt idx="333">
                  <c:v>58.124418604651254</c:v>
                </c:pt>
                <c:pt idx="334">
                  <c:v>58.482558139534973</c:v>
                </c:pt>
                <c:pt idx="335">
                  <c:v>58.817730232558247</c:v>
                </c:pt>
                <c:pt idx="336">
                  <c:v>59.138660465116416</c:v>
                </c:pt>
                <c:pt idx="337">
                  <c:v>59.453488372093148</c:v>
                </c:pt>
                <c:pt idx="338">
                  <c:v>59.569767441860591</c:v>
                </c:pt>
                <c:pt idx="339">
                  <c:v>59.709888372093019</c:v>
                </c:pt>
                <c:pt idx="340">
                  <c:v>59.923255813953503</c:v>
                </c:pt>
                <c:pt idx="341">
                  <c:v>60.208139534883827</c:v>
                </c:pt>
                <c:pt idx="342">
                  <c:v>60.54214883720941</c:v>
                </c:pt>
                <c:pt idx="343">
                  <c:v>60.913079069767392</c:v>
                </c:pt>
                <c:pt idx="344">
                  <c:v>61.375581395348831</c:v>
                </c:pt>
                <c:pt idx="345">
                  <c:v>61.763376744186033</c:v>
                </c:pt>
                <c:pt idx="346">
                  <c:v>62.104074418604668</c:v>
                </c:pt>
                <c:pt idx="347">
                  <c:v>62.441860465116278</c:v>
                </c:pt>
                <c:pt idx="348">
                  <c:v>62.808139534883679</c:v>
                </c:pt>
                <c:pt idx="349">
                  <c:v>63.159590697674545</c:v>
                </c:pt>
                <c:pt idx="350">
                  <c:v>63.511916279069752</c:v>
                </c:pt>
                <c:pt idx="351">
                  <c:v>63.836334883721022</c:v>
                </c:pt>
                <c:pt idx="352">
                  <c:v>64.170353488372157</c:v>
                </c:pt>
                <c:pt idx="353">
                  <c:v>64.503776744186112</c:v>
                </c:pt>
                <c:pt idx="354">
                  <c:v>64.866865116279115</c:v>
                </c:pt>
                <c:pt idx="355">
                  <c:v>65.210753488372148</c:v>
                </c:pt>
                <c:pt idx="356">
                  <c:v>65.56686511627916</c:v>
                </c:pt>
                <c:pt idx="357">
                  <c:v>65.929069767441831</c:v>
                </c:pt>
                <c:pt idx="358">
                  <c:v>66.285172093023291</c:v>
                </c:pt>
                <c:pt idx="359">
                  <c:v>66.64651162790696</c:v>
                </c:pt>
                <c:pt idx="360">
                  <c:v>67.004939534883817</c:v>
                </c:pt>
                <c:pt idx="361">
                  <c:v>67.334306976744159</c:v>
                </c:pt>
                <c:pt idx="362">
                  <c:v>67.665990697674545</c:v>
                </c:pt>
                <c:pt idx="363">
                  <c:v>68.004651162790708</c:v>
                </c:pt>
                <c:pt idx="364">
                  <c:v>68.314539534883721</c:v>
                </c:pt>
                <c:pt idx="365">
                  <c:v>68.623544186046502</c:v>
                </c:pt>
                <c:pt idx="366">
                  <c:v>68.943023255813941</c:v>
                </c:pt>
                <c:pt idx="367">
                  <c:v>69.271218604651224</c:v>
                </c:pt>
                <c:pt idx="368">
                  <c:v>69.595934883720986</c:v>
                </c:pt>
                <c:pt idx="369">
                  <c:v>69.888958139534878</c:v>
                </c:pt>
                <c:pt idx="370">
                  <c:v>70.17906976744186</c:v>
                </c:pt>
                <c:pt idx="371">
                  <c:v>70.479069767441842</c:v>
                </c:pt>
                <c:pt idx="372">
                  <c:v>70.856102325581475</c:v>
                </c:pt>
                <c:pt idx="373">
                  <c:v>71.162790697674424</c:v>
                </c:pt>
                <c:pt idx="374">
                  <c:v>71.443897674418608</c:v>
                </c:pt>
                <c:pt idx="375">
                  <c:v>71.745060465116296</c:v>
                </c:pt>
                <c:pt idx="376">
                  <c:v>72.056976744186102</c:v>
                </c:pt>
                <c:pt idx="377">
                  <c:v>72.373544186046502</c:v>
                </c:pt>
                <c:pt idx="378">
                  <c:v>72.679655813953488</c:v>
                </c:pt>
                <c:pt idx="379">
                  <c:v>73.025293023255855</c:v>
                </c:pt>
                <c:pt idx="380">
                  <c:v>73.356400000000065</c:v>
                </c:pt>
                <c:pt idx="381">
                  <c:v>73.676167441860528</c:v>
                </c:pt>
                <c:pt idx="382">
                  <c:v>74.000874418604724</c:v>
                </c:pt>
                <c:pt idx="383">
                  <c:v>74.347386046511659</c:v>
                </c:pt>
                <c:pt idx="384">
                  <c:v>74.666279069767455</c:v>
                </c:pt>
                <c:pt idx="385">
                  <c:v>75.011916279069823</c:v>
                </c:pt>
                <c:pt idx="386">
                  <c:v>75.351748837209357</c:v>
                </c:pt>
                <c:pt idx="387">
                  <c:v>75.701748837209379</c:v>
                </c:pt>
                <c:pt idx="388">
                  <c:v>76.074418604651243</c:v>
                </c:pt>
                <c:pt idx="389">
                  <c:v>76.452037209302389</c:v>
                </c:pt>
                <c:pt idx="390">
                  <c:v>76.800288372093092</c:v>
                </c:pt>
                <c:pt idx="391">
                  <c:v>77.150586046511705</c:v>
                </c:pt>
                <c:pt idx="392">
                  <c:v>77.526744186046571</c:v>
                </c:pt>
                <c:pt idx="393">
                  <c:v>77.888372093023278</c:v>
                </c:pt>
                <c:pt idx="394">
                  <c:v>78.266567441860488</c:v>
                </c:pt>
                <c:pt idx="395">
                  <c:v>78.641860465116352</c:v>
                </c:pt>
                <c:pt idx="396">
                  <c:v>79.01046511627915</c:v>
                </c:pt>
                <c:pt idx="397">
                  <c:v>79.379655813953477</c:v>
                </c:pt>
                <c:pt idx="398">
                  <c:v>79.748837209302337</c:v>
                </c:pt>
                <c:pt idx="399">
                  <c:v>80.110465116279045</c:v>
                </c:pt>
                <c:pt idx="400">
                  <c:v>80.489246511627897</c:v>
                </c:pt>
                <c:pt idx="401">
                  <c:v>80.859302325581439</c:v>
                </c:pt>
                <c:pt idx="402">
                  <c:v>81.209302325581461</c:v>
                </c:pt>
                <c:pt idx="403">
                  <c:v>81.591283720930264</c:v>
                </c:pt>
                <c:pt idx="404">
                  <c:v>81.969190697674449</c:v>
                </c:pt>
                <c:pt idx="405">
                  <c:v>82.32674418604654</c:v>
                </c:pt>
                <c:pt idx="406">
                  <c:v>82.681683720930295</c:v>
                </c:pt>
                <c:pt idx="407">
                  <c:v>83.048837209302363</c:v>
                </c:pt>
                <c:pt idx="408">
                  <c:v>83.403200000000041</c:v>
                </c:pt>
                <c:pt idx="409">
                  <c:v>83.76599069767444</c:v>
                </c:pt>
                <c:pt idx="410">
                  <c:v>84.104362790697678</c:v>
                </c:pt>
                <c:pt idx="411">
                  <c:v>84.44563720930239</c:v>
                </c:pt>
                <c:pt idx="412">
                  <c:v>84.69767441860472</c:v>
                </c:pt>
                <c:pt idx="413">
                  <c:v>84.980809302325596</c:v>
                </c:pt>
                <c:pt idx="414">
                  <c:v>85.329358139534889</c:v>
                </c:pt>
                <c:pt idx="415">
                  <c:v>85.705525581395406</c:v>
                </c:pt>
                <c:pt idx="416">
                  <c:v>86.054362790697738</c:v>
                </c:pt>
                <c:pt idx="417">
                  <c:v>86.499711627907033</c:v>
                </c:pt>
                <c:pt idx="418">
                  <c:v>86.919181395348858</c:v>
                </c:pt>
                <c:pt idx="419">
                  <c:v>87.258716279069802</c:v>
                </c:pt>
                <c:pt idx="420">
                  <c:v>87.627032558139561</c:v>
                </c:pt>
                <c:pt idx="421">
                  <c:v>87.975869767441893</c:v>
                </c:pt>
                <c:pt idx="422">
                  <c:v>88.319181395348863</c:v>
                </c:pt>
                <c:pt idx="423">
                  <c:v>88.669479069767476</c:v>
                </c:pt>
                <c:pt idx="424">
                  <c:v>89.03313488372099</c:v>
                </c:pt>
                <c:pt idx="425">
                  <c:v>89.423544186046527</c:v>
                </c:pt>
                <c:pt idx="426">
                  <c:v>89.800576744186046</c:v>
                </c:pt>
                <c:pt idx="427">
                  <c:v>90.18894883720931</c:v>
                </c:pt>
                <c:pt idx="428">
                  <c:v>90.585758139534875</c:v>
                </c:pt>
                <c:pt idx="429">
                  <c:v>90.979358139534909</c:v>
                </c:pt>
                <c:pt idx="430">
                  <c:v>91.363665116279108</c:v>
                </c:pt>
                <c:pt idx="431">
                  <c:v>91.77413023255815</c:v>
                </c:pt>
                <c:pt idx="432">
                  <c:v>92.151739534883745</c:v>
                </c:pt>
                <c:pt idx="433">
                  <c:v>92.528195348837201</c:v>
                </c:pt>
                <c:pt idx="434">
                  <c:v>92.909013953488412</c:v>
                </c:pt>
                <c:pt idx="435">
                  <c:v>93.287497674418674</c:v>
                </c:pt>
                <c:pt idx="436">
                  <c:v>93.650288372093073</c:v>
                </c:pt>
                <c:pt idx="437">
                  <c:v>94.020641860465091</c:v>
                </c:pt>
                <c:pt idx="438">
                  <c:v>94.387209302325644</c:v>
                </c:pt>
                <c:pt idx="439">
                  <c:v>94.759590697674469</c:v>
                </c:pt>
                <c:pt idx="440">
                  <c:v>95.126744186046537</c:v>
                </c:pt>
                <c:pt idx="441">
                  <c:v>95.507553488372082</c:v>
                </c:pt>
                <c:pt idx="442">
                  <c:v>95.87645581395347</c:v>
                </c:pt>
                <c:pt idx="443">
                  <c:v>96.239246511627982</c:v>
                </c:pt>
                <c:pt idx="444">
                  <c:v>96.628195348837224</c:v>
                </c:pt>
                <c:pt idx="445">
                  <c:v>96.992148837209328</c:v>
                </c:pt>
                <c:pt idx="446">
                  <c:v>97.357851162790766</c:v>
                </c:pt>
                <c:pt idx="447">
                  <c:v>97.732846511627926</c:v>
                </c:pt>
                <c:pt idx="448">
                  <c:v>98.11831627906983</c:v>
                </c:pt>
                <c:pt idx="449">
                  <c:v>98.453776744186044</c:v>
                </c:pt>
                <c:pt idx="450">
                  <c:v>98.80319999999999</c:v>
                </c:pt>
                <c:pt idx="451">
                  <c:v>99.147088372093052</c:v>
                </c:pt>
                <c:pt idx="452">
                  <c:v>99.369479069767436</c:v>
                </c:pt>
                <c:pt idx="453">
                  <c:v>99.656976744186082</c:v>
                </c:pt>
                <c:pt idx="454">
                  <c:v>99.911627906976832</c:v>
                </c:pt>
                <c:pt idx="455">
                  <c:v>100.22180465116288</c:v>
                </c:pt>
                <c:pt idx="456">
                  <c:v>100.54534883720937</c:v>
                </c:pt>
                <c:pt idx="457">
                  <c:v>100.90842790697681</c:v>
                </c:pt>
                <c:pt idx="458">
                  <c:v>101.27848372093024</c:v>
                </c:pt>
                <c:pt idx="459">
                  <c:v>101.64651162790697</c:v>
                </c:pt>
                <c:pt idx="460">
                  <c:v>102.01017674418604</c:v>
                </c:pt>
                <c:pt idx="461">
                  <c:v>102.38894883720934</c:v>
                </c:pt>
                <c:pt idx="462">
                  <c:v>102.76395348837215</c:v>
                </c:pt>
                <c:pt idx="463">
                  <c:v>103.11336744186056</c:v>
                </c:pt>
                <c:pt idx="464">
                  <c:v>103.47325581395349</c:v>
                </c:pt>
                <c:pt idx="465">
                  <c:v>103.84331162790703</c:v>
                </c:pt>
                <c:pt idx="466">
                  <c:v>104.21947906976744</c:v>
                </c:pt>
                <c:pt idx="467">
                  <c:v>104.56336744186048</c:v>
                </c:pt>
                <c:pt idx="468">
                  <c:v>104.91715348837209</c:v>
                </c:pt>
                <c:pt idx="469">
                  <c:v>105.29040930232559</c:v>
                </c:pt>
                <c:pt idx="470">
                  <c:v>105.64040930232561</c:v>
                </c:pt>
                <c:pt idx="471">
                  <c:v>106.08778604651171</c:v>
                </c:pt>
                <c:pt idx="472">
                  <c:v>106.46453023255819</c:v>
                </c:pt>
                <c:pt idx="473">
                  <c:v>106.81773023255818</c:v>
                </c:pt>
                <c:pt idx="474">
                  <c:v>107.18778604651172</c:v>
                </c:pt>
                <c:pt idx="475">
                  <c:v>107.57964651162798</c:v>
                </c:pt>
                <c:pt idx="476">
                  <c:v>107.96801860465125</c:v>
                </c:pt>
                <c:pt idx="477">
                  <c:v>108.35871627906982</c:v>
                </c:pt>
                <c:pt idx="478">
                  <c:v>108.72499534883723</c:v>
                </c:pt>
                <c:pt idx="479">
                  <c:v>109.12150697674419</c:v>
                </c:pt>
                <c:pt idx="480">
                  <c:v>109.51801860465125</c:v>
                </c:pt>
                <c:pt idx="481">
                  <c:v>109.90726511627908</c:v>
                </c:pt>
                <c:pt idx="482">
                  <c:v>110.28866046511637</c:v>
                </c:pt>
                <c:pt idx="483">
                  <c:v>110.68023255813959</c:v>
                </c:pt>
                <c:pt idx="484">
                  <c:v>111.06540465116281</c:v>
                </c:pt>
                <c:pt idx="485">
                  <c:v>111.45493953488378</c:v>
                </c:pt>
                <c:pt idx="486">
                  <c:v>111.83372093023263</c:v>
                </c:pt>
                <c:pt idx="487">
                  <c:v>112.21685581395357</c:v>
                </c:pt>
                <c:pt idx="488">
                  <c:v>112.61307906976749</c:v>
                </c:pt>
                <c:pt idx="489">
                  <c:v>112.97906976744186</c:v>
                </c:pt>
                <c:pt idx="490">
                  <c:v>113.37558139534893</c:v>
                </c:pt>
                <c:pt idx="491">
                  <c:v>113.7569767441861</c:v>
                </c:pt>
                <c:pt idx="492">
                  <c:v>114.10581395348844</c:v>
                </c:pt>
                <c:pt idx="493">
                  <c:v>114.47964651162799</c:v>
                </c:pt>
                <c:pt idx="494">
                  <c:v>114.84447441860466</c:v>
                </c:pt>
                <c:pt idx="495">
                  <c:v>115.21424186046517</c:v>
                </c:pt>
                <c:pt idx="496">
                  <c:v>115.62064186046514</c:v>
                </c:pt>
                <c:pt idx="497">
                  <c:v>116.0171534883721</c:v>
                </c:pt>
                <c:pt idx="498">
                  <c:v>116.3880837209303</c:v>
                </c:pt>
                <c:pt idx="499">
                  <c:v>116.76307906976746</c:v>
                </c:pt>
                <c:pt idx="500">
                  <c:v>117.12674418604652</c:v>
                </c:pt>
                <c:pt idx="501">
                  <c:v>117.48866046511637</c:v>
                </c:pt>
                <c:pt idx="502">
                  <c:v>117.84796279069768</c:v>
                </c:pt>
                <c:pt idx="503">
                  <c:v>118.24592558139537</c:v>
                </c:pt>
                <c:pt idx="504">
                  <c:v>118.60436279069768</c:v>
                </c:pt>
                <c:pt idx="505">
                  <c:v>118.96889302325586</c:v>
                </c:pt>
                <c:pt idx="506">
                  <c:v>119.36046511627909</c:v>
                </c:pt>
                <c:pt idx="507">
                  <c:v>119.72790697674418</c:v>
                </c:pt>
                <c:pt idx="508">
                  <c:v>120.10145116279072</c:v>
                </c:pt>
                <c:pt idx="509">
                  <c:v>120.46744186046517</c:v>
                </c:pt>
                <c:pt idx="510">
                  <c:v>120.82180465116288</c:v>
                </c:pt>
                <c:pt idx="511">
                  <c:v>121.18894883720937</c:v>
                </c:pt>
                <c:pt idx="512">
                  <c:v>121.54941395348838</c:v>
                </c:pt>
                <c:pt idx="513">
                  <c:v>121.91569302325588</c:v>
                </c:pt>
                <c:pt idx="514">
                  <c:v>122.30959069767452</c:v>
                </c:pt>
                <c:pt idx="515">
                  <c:v>122.66801860465115</c:v>
                </c:pt>
                <c:pt idx="516">
                  <c:v>123.03517209302332</c:v>
                </c:pt>
                <c:pt idx="517">
                  <c:v>123.38837209302331</c:v>
                </c:pt>
                <c:pt idx="518">
                  <c:v>123.73749767441866</c:v>
                </c:pt>
                <c:pt idx="519">
                  <c:v>124.13168372093024</c:v>
                </c:pt>
                <c:pt idx="520">
                  <c:v>124.4726697674419</c:v>
                </c:pt>
                <c:pt idx="521">
                  <c:v>124.79563720930234</c:v>
                </c:pt>
                <c:pt idx="522">
                  <c:v>125.0258697674419</c:v>
                </c:pt>
                <c:pt idx="523">
                  <c:v>125.29825116279078</c:v>
                </c:pt>
                <c:pt idx="524">
                  <c:v>125.57325581395354</c:v>
                </c:pt>
                <c:pt idx="525">
                  <c:v>125.85639069767443</c:v>
                </c:pt>
                <c:pt idx="526">
                  <c:v>126.12354418604652</c:v>
                </c:pt>
                <c:pt idx="527">
                  <c:v>126.39447441860464</c:v>
                </c:pt>
                <c:pt idx="528">
                  <c:v>126.69157209302328</c:v>
                </c:pt>
                <c:pt idx="529">
                  <c:v>126.98459534883729</c:v>
                </c:pt>
                <c:pt idx="530">
                  <c:v>127.28052093023264</c:v>
                </c:pt>
                <c:pt idx="531">
                  <c:v>127.57964651162798</c:v>
                </c:pt>
                <c:pt idx="532">
                  <c:v>127.92150697674423</c:v>
                </c:pt>
                <c:pt idx="533">
                  <c:v>128.27761860465122</c:v>
                </c:pt>
                <c:pt idx="534">
                  <c:v>128.62586976744191</c:v>
                </c:pt>
                <c:pt idx="535">
                  <c:v>128.97238139534883</c:v>
                </c:pt>
                <c:pt idx="536">
                  <c:v>129.29563720930241</c:v>
                </c:pt>
                <c:pt idx="537">
                  <c:v>129.6113395348838</c:v>
                </c:pt>
                <c:pt idx="538">
                  <c:v>129.95987906976742</c:v>
                </c:pt>
                <c:pt idx="539">
                  <c:v>130.26220465116282</c:v>
                </c:pt>
                <c:pt idx="540">
                  <c:v>130.5860465116279</c:v>
                </c:pt>
                <c:pt idx="541">
                  <c:v>130.89941395348845</c:v>
                </c:pt>
                <c:pt idx="542">
                  <c:v>131.2345953488373</c:v>
                </c:pt>
                <c:pt idx="543">
                  <c:v>131.56685581395354</c:v>
                </c:pt>
                <c:pt idx="544">
                  <c:v>131.91453023255818</c:v>
                </c:pt>
                <c:pt idx="545">
                  <c:v>132.25348837209305</c:v>
                </c:pt>
                <c:pt idx="546">
                  <c:v>132.58604651162798</c:v>
                </c:pt>
                <c:pt idx="547">
                  <c:v>132.90871627906981</c:v>
                </c:pt>
                <c:pt idx="548">
                  <c:v>133.23662325581398</c:v>
                </c:pt>
                <c:pt idx="549">
                  <c:v>133.55581395348835</c:v>
                </c:pt>
                <c:pt idx="550">
                  <c:v>133.86395348837215</c:v>
                </c:pt>
                <c:pt idx="551">
                  <c:v>134.1706418604652</c:v>
                </c:pt>
                <c:pt idx="552">
                  <c:v>134.47761860465118</c:v>
                </c:pt>
                <c:pt idx="553">
                  <c:v>134.7991255813954</c:v>
                </c:pt>
                <c:pt idx="554">
                  <c:v>135.09534883720937</c:v>
                </c:pt>
                <c:pt idx="555">
                  <c:v>135.38429767441866</c:v>
                </c:pt>
                <c:pt idx="556">
                  <c:v>135.66046511627911</c:v>
                </c:pt>
                <c:pt idx="557">
                  <c:v>135.9415720930233</c:v>
                </c:pt>
                <c:pt idx="558">
                  <c:v>136.22732093023259</c:v>
                </c:pt>
                <c:pt idx="559">
                  <c:v>136.48429767441866</c:v>
                </c:pt>
                <c:pt idx="560">
                  <c:v>136.7686046511628</c:v>
                </c:pt>
                <c:pt idx="561">
                  <c:v>137.0404093023256</c:v>
                </c:pt>
                <c:pt idx="562">
                  <c:v>137.30522790697674</c:v>
                </c:pt>
                <c:pt idx="563">
                  <c:v>137.5779069767442</c:v>
                </c:pt>
                <c:pt idx="564">
                  <c:v>137.86685581395346</c:v>
                </c:pt>
                <c:pt idx="565">
                  <c:v>138.12209302325587</c:v>
                </c:pt>
                <c:pt idx="566">
                  <c:v>138.38313488372097</c:v>
                </c:pt>
                <c:pt idx="567">
                  <c:v>138.6563906976744</c:v>
                </c:pt>
                <c:pt idx="568">
                  <c:v>138.92499534883723</c:v>
                </c:pt>
                <c:pt idx="569">
                  <c:v>139.16831627906981</c:v>
                </c:pt>
                <c:pt idx="570">
                  <c:v>139.44069767441866</c:v>
                </c:pt>
                <c:pt idx="571">
                  <c:v>139.7093023255814</c:v>
                </c:pt>
                <c:pt idx="572">
                  <c:v>139.97064186046509</c:v>
                </c:pt>
                <c:pt idx="573">
                  <c:v>140.22674418604649</c:v>
                </c:pt>
                <c:pt idx="574">
                  <c:v>140.5081395348837</c:v>
                </c:pt>
                <c:pt idx="575">
                  <c:v>140.79680000000005</c:v>
                </c:pt>
                <c:pt idx="576">
                  <c:v>141.06947906976751</c:v>
                </c:pt>
                <c:pt idx="577">
                  <c:v>141.34302325581399</c:v>
                </c:pt>
                <c:pt idx="578">
                  <c:v>141.58372093023254</c:v>
                </c:pt>
                <c:pt idx="579">
                  <c:v>141.82703255813956</c:v>
                </c:pt>
                <c:pt idx="580">
                  <c:v>142.10348837209304</c:v>
                </c:pt>
                <c:pt idx="581">
                  <c:v>142.36947906976744</c:v>
                </c:pt>
                <c:pt idx="582">
                  <c:v>142.61307906976748</c:v>
                </c:pt>
                <c:pt idx="583">
                  <c:v>142.87354418604653</c:v>
                </c:pt>
                <c:pt idx="584">
                  <c:v>143.16424186046513</c:v>
                </c:pt>
                <c:pt idx="585">
                  <c:v>143.42266976744193</c:v>
                </c:pt>
                <c:pt idx="586">
                  <c:v>143.70320000000004</c:v>
                </c:pt>
                <c:pt idx="587">
                  <c:v>143.96307906976745</c:v>
                </c:pt>
                <c:pt idx="588">
                  <c:v>144.23400930232557</c:v>
                </c:pt>
                <c:pt idx="589">
                  <c:v>144.49214883720933</c:v>
                </c:pt>
                <c:pt idx="590">
                  <c:v>144.75901395348839</c:v>
                </c:pt>
                <c:pt idx="591">
                  <c:v>145.03546046511633</c:v>
                </c:pt>
                <c:pt idx="592">
                  <c:v>145.30813953488379</c:v>
                </c:pt>
                <c:pt idx="593">
                  <c:v>145.56627906976743</c:v>
                </c:pt>
                <c:pt idx="594">
                  <c:v>145.84186046511635</c:v>
                </c:pt>
                <c:pt idx="595">
                  <c:v>146.10726511627914</c:v>
                </c:pt>
                <c:pt idx="596">
                  <c:v>146.36860465116285</c:v>
                </c:pt>
                <c:pt idx="597">
                  <c:v>146.62064186046516</c:v>
                </c:pt>
                <c:pt idx="598">
                  <c:v>146.87266976744192</c:v>
                </c:pt>
                <c:pt idx="599">
                  <c:v>147.12325581395351</c:v>
                </c:pt>
                <c:pt idx="600">
                  <c:v>147.37034418604654</c:v>
                </c:pt>
                <c:pt idx="601">
                  <c:v>147.63080930232559</c:v>
                </c:pt>
                <c:pt idx="602">
                  <c:v>147.88372093023258</c:v>
                </c:pt>
                <c:pt idx="603">
                  <c:v>148.13284651162797</c:v>
                </c:pt>
                <c:pt idx="604">
                  <c:v>148.37674418604652</c:v>
                </c:pt>
                <c:pt idx="605">
                  <c:v>148.62383255813955</c:v>
                </c:pt>
                <c:pt idx="606">
                  <c:v>148.89506046511627</c:v>
                </c:pt>
                <c:pt idx="607">
                  <c:v>149.15465116279074</c:v>
                </c:pt>
                <c:pt idx="608">
                  <c:v>149.39389767441858</c:v>
                </c:pt>
                <c:pt idx="609">
                  <c:v>149.63692093023255</c:v>
                </c:pt>
                <c:pt idx="610">
                  <c:v>149.88429767441863</c:v>
                </c:pt>
                <c:pt idx="611">
                  <c:v>150.13139534883723</c:v>
                </c:pt>
                <c:pt idx="612">
                  <c:v>150.37964651162795</c:v>
                </c:pt>
                <c:pt idx="613">
                  <c:v>150.62878139534891</c:v>
                </c:pt>
                <c:pt idx="614">
                  <c:v>150.86395348837212</c:v>
                </c:pt>
                <c:pt idx="615">
                  <c:v>151.10785116279075</c:v>
                </c:pt>
                <c:pt idx="616">
                  <c:v>151.36307906976748</c:v>
                </c:pt>
                <c:pt idx="617">
                  <c:v>151.61801860465118</c:v>
                </c:pt>
                <c:pt idx="618">
                  <c:v>151.86133953488374</c:v>
                </c:pt>
                <c:pt idx="619">
                  <c:v>152.10406511627912</c:v>
                </c:pt>
                <c:pt idx="620">
                  <c:v>152.36947906976744</c:v>
                </c:pt>
                <c:pt idx="621">
                  <c:v>152.61336744186053</c:v>
                </c:pt>
                <c:pt idx="622">
                  <c:v>152.87325581395351</c:v>
                </c:pt>
                <c:pt idx="623">
                  <c:v>153.10522790697675</c:v>
                </c:pt>
                <c:pt idx="624">
                  <c:v>153.34360000000004</c:v>
                </c:pt>
                <c:pt idx="625">
                  <c:v>153.58924651162798</c:v>
                </c:pt>
                <c:pt idx="626">
                  <c:v>153.83343255813955</c:v>
                </c:pt>
                <c:pt idx="627">
                  <c:v>154.07209302325586</c:v>
                </c:pt>
                <c:pt idx="628">
                  <c:v>154.30581395348844</c:v>
                </c:pt>
                <c:pt idx="629">
                  <c:v>154.53139534883724</c:v>
                </c:pt>
                <c:pt idx="630">
                  <c:v>154.76220465116279</c:v>
                </c:pt>
                <c:pt idx="631">
                  <c:v>154.98808372093029</c:v>
                </c:pt>
                <c:pt idx="632">
                  <c:v>155.21801860465118</c:v>
                </c:pt>
                <c:pt idx="633">
                  <c:v>155.47383255813952</c:v>
                </c:pt>
                <c:pt idx="634">
                  <c:v>155.71860465116282</c:v>
                </c:pt>
                <c:pt idx="635">
                  <c:v>155.94011162790699</c:v>
                </c:pt>
                <c:pt idx="636">
                  <c:v>156.15377674418608</c:v>
                </c:pt>
                <c:pt idx="637">
                  <c:v>156.38197209302331</c:v>
                </c:pt>
                <c:pt idx="638">
                  <c:v>156.6244186046512</c:v>
                </c:pt>
                <c:pt idx="639">
                  <c:v>156.8418604651163</c:v>
                </c:pt>
                <c:pt idx="640">
                  <c:v>157.07034418604655</c:v>
                </c:pt>
                <c:pt idx="641">
                  <c:v>157.29971162790704</c:v>
                </c:pt>
                <c:pt idx="642">
                  <c:v>157.54098604651168</c:v>
                </c:pt>
                <c:pt idx="643">
                  <c:v>157.78778604651168</c:v>
                </c:pt>
                <c:pt idx="644">
                  <c:v>158.05522790697682</c:v>
                </c:pt>
                <c:pt idx="645">
                  <c:v>158.2904093023256</c:v>
                </c:pt>
                <c:pt idx="646">
                  <c:v>158.52761860465117</c:v>
                </c:pt>
                <c:pt idx="647">
                  <c:v>158.76656744186053</c:v>
                </c:pt>
                <c:pt idx="648">
                  <c:v>159.02325581395354</c:v>
                </c:pt>
                <c:pt idx="649">
                  <c:v>159.26656744186053</c:v>
                </c:pt>
                <c:pt idx="650">
                  <c:v>159.51831627906984</c:v>
                </c:pt>
                <c:pt idx="651">
                  <c:v>159.77325581395351</c:v>
                </c:pt>
                <c:pt idx="652">
                  <c:v>160.03343255813951</c:v>
                </c:pt>
                <c:pt idx="653">
                  <c:v>160.29796279069774</c:v>
                </c:pt>
                <c:pt idx="654">
                  <c:v>160.57093023255811</c:v>
                </c:pt>
                <c:pt idx="655">
                  <c:v>160.81715348837216</c:v>
                </c:pt>
                <c:pt idx="656">
                  <c:v>161.04592558139535</c:v>
                </c:pt>
                <c:pt idx="657">
                  <c:v>161.30552558139539</c:v>
                </c:pt>
                <c:pt idx="658">
                  <c:v>161.53953488372102</c:v>
                </c:pt>
                <c:pt idx="659">
                  <c:v>161.77093023255819</c:v>
                </c:pt>
                <c:pt idx="660">
                  <c:v>162.00726511627911</c:v>
                </c:pt>
                <c:pt idx="661">
                  <c:v>162.24011162790703</c:v>
                </c:pt>
                <c:pt idx="662">
                  <c:v>162.47005581395348</c:v>
                </c:pt>
                <c:pt idx="663">
                  <c:v>162.68546046511634</c:v>
                </c:pt>
                <c:pt idx="664">
                  <c:v>162.8991255813954</c:v>
                </c:pt>
                <c:pt idx="665">
                  <c:v>163.11395348837218</c:v>
                </c:pt>
                <c:pt idx="666">
                  <c:v>163.32441860465119</c:v>
                </c:pt>
                <c:pt idx="667">
                  <c:v>163.53226976744187</c:v>
                </c:pt>
                <c:pt idx="668">
                  <c:v>163.7287813953489</c:v>
                </c:pt>
                <c:pt idx="669">
                  <c:v>163.92761860465123</c:v>
                </c:pt>
                <c:pt idx="670">
                  <c:v>164.12935813953493</c:v>
                </c:pt>
                <c:pt idx="671">
                  <c:v>164.35290232558145</c:v>
                </c:pt>
                <c:pt idx="672">
                  <c:v>164.56947906976745</c:v>
                </c:pt>
                <c:pt idx="673">
                  <c:v>164.7744186046512</c:v>
                </c:pt>
                <c:pt idx="674">
                  <c:v>164.97093023255815</c:v>
                </c:pt>
                <c:pt idx="675">
                  <c:v>165.16831627906984</c:v>
                </c:pt>
                <c:pt idx="676">
                  <c:v>165.39302325581397</c:v>
                </c:pt>
                <c:pt idx="677">
                  <c:v>165.59651162790701</c:v>
                </c:pt>
                <c:pt idx="678">
                  <c:v>165.7880837209303</c:v>
                </c:pt>
                <c:pt idx="679">
                  <c:v>165.98168372093031</c:v>
                </c:pt>
                <c:pt idx="680">
                  <c:v>166.18749767441864</c:v>
                </c:pt>
                <c:pt idx="681">
                  <c:v>166.40465116279069</c:v>
                </c:pt>
                <c:pt idx="682">
                  <c:v>166.61918139534887</c:v>
                </c:pt>
                <c:pt idx="683">
                  <c:v>166.83488372093032</c:v>
                </c:pt>
                <c:pt idx="684">
                  <c:v>167.05726511627915</c:v>
                </c:pt>
                <c:pt idx="685">
                  <c:v>167.26976744186052</c:v>
                </c:pt>
                <c:pt idx="686">
                  <c:v>167.48400930232566</c:v>
                </c:pt>
                <c:pt idx="687">
                  <c:v>167.71220465116278</c:v>
                </c:pt>
                <c:pt idx="688">
                  <c:v>167.93343255813957</c:v>
                </c:pt>
                <c:pt idx="689">
                  <c:v>168.14418604651163</c:v>
                </c:pt>
                <c:pt idx="690">
                  <c:v>168.35959069767446</c:v>
                </c:pt>
                <c:pt idx="691">
                  <c:v>168.57586976744187</c:v>
                </c:pt>
                <c:pt idx="692">
                  <c:v>168.78982325581399</c:v>
                </c:pt>
                <c:pt idx="693">
                  <c:v>168.9921488372093</c:v>
                </c:pt>
                <c:pt idx="694">
                  <c:v>169.21599069767444</c:v>
                </c:pt>
                <c:pt idx="695">
                  <c:v>169.43226976744194</c:v>
                </c:pt>
                <c:pt idx="696">
                  <c:v>169.65116279069767</c:v>
                </c:pt>
                <c:pt idx="697">
                  <c:v>169.86482790697676</c:v>
                </c:pt>
                <c:pt idx="698">
                  <c:v>170.07470697674424</c:v>
                </c:pt>
                <c:pt idx="699">
                  <c:v>170.27906976744194</c:v>
                </c:pt>
                <c:pt idx="700">
                  <c:v>170.48139534883725</c:v>
                </c:pt>
                <c:pt idx="701">
                  <c:v>170.68924651162794</c:v>
                </c:pt>
                <c:pt idx="702">
                  <c:v>170.87964651162798</c:v>
                </c:pt>
                <c:pt idx="703">
                  <c:v>171.08023255813953</c:v>
                </c:pt>
                <c:pt idx="704">
                  <c:v>171.28662325581402</c:v>
                </c:pt>
                <c:pt idx="705">
                  <c:v>171.53488372093022</c:v>
                </c:pt>
                <c:pt idx="706">
                  <c:v>171.77093023255819</c:v>
                </c:pt>
                <c:pt idx="707">
                  <c:v>171.98575813953488</c:v>
                </c:pt>
                <c:pt idx="708">
                  <c:v>172.20581395348842</c:v>
                </c:pt>
                <c:pt idx="709">
                  <c:v>172.41599069767449</c:v>
                </c:pt>
                <c:pt idx="710">
                  <c:v>172.64098604651164</c:v>
                </c:pt>
                <c:pt idx="711">
                  <c:v>172.86482790697679</c:v>
                </c:pt>
                <c:pt idx="712">
                  <c:v>173.08313488372099</c:v>
                </c:pt>
                <c:pt idx="713">
                  <c:v>173.31104186046517</c:v>
                </c:pt>
                <c:pt idx="714">
                  <c:v>173.52819534883724</c:v>
                </c:pt>
                <c:pt idx="715">
                  <c:v>173.75842790697672</c:v>
                </c:pt>
                <c:pt idx="716">
                  <c:v>173.98197209302324</c:v>
                </c:pt>
                <c:pt idx="717">
                  <c:v>174.2130790697675</c:v>
                </c:pt>
                <c:pt idx="718">
                  <c:v>174.4116279069768</c:v>
                </c:pt>
                <c:pt idx="719">
                  <c:v>174.61976744186052</c:v>
                </c:pt>
                <c:pt idx="720">
                  <c:v>174.80552558139533</c:v>
                </c:pt>
                <c:pt idx="721">
                  <c:v>175</c:v>
                </c:pt>
                <c:pt idx="722">
                  <c:v>175.19011162790702</c:v>
                </c:pt>
                <c:pt idx="723">
                  <c:v>175.3744186046512</c:v>
                </c:pt>
                <c:pt idx="724">
                  <c:v>175.54767441860466</c:v>
                </c:pt>
                <c:pt idx="725">
                  <c:v>175.7372093023256</c:v>
                </c:pt>
                <c:pt idx="726">
                  <c:v>175.92383255813951</c:v>
                </c:pt>
                <c:pt idx="727">
                  <c:v>176.13080930232564</c:v>
                </c:pt>
                <c:pt idx="728">
                  <c:v>176.31947906976748</c:v>
                </c:pt>
                <c:pt idx="729">
                  <c:v>176.51482790697682</c:v>
                </c:pt>
                <c:pt idx="730">
                  <c:v>176.7130790697675</c:v>
                </c:pt>
                <c:pt idx="731">
                  <c:v>176.89447441860466</c:v>
                </c:pt>
                <c:pt idx="732">
                  <c:v>177.0709302325582</c:v>
                </c:pt>
                <c:pt idx="733">
                  <c:v>177.25465116279074</c:v>
                </c:pt>
                <c:pt idx="734">
                  <c:v>177.44651162790697</c:v>
                </c:pt>
                <c:pt idx="735">
                  <c:v>177.63517209302324</c:v>
                </c:pt>
                <c:pt idx="736">
                  <c:v>177.8177302325582</c:v>
                </c:pt>
                <c:pt idx="737">
                  <c:v>178.01976744186049</c:v>
                </c:pt>
                <c:pt idx="738">
                  <c:v>178.19069767441866</c:v>
                </c:pt>
                <c:pt idx="739">
                  <c:v>178.32848372093025</c:v>
                </c:pt>
                <c:pt idx="740">
                  <c:v>178.48749767441859</c:v>
                </c:pt>
                <c:pt idx="741">
                  <c:v>178.65930232558142</c:v>
                </c:pt>
                <c:pt idx="742">
                  <c:v>178.85726511627908</c:v>
                </c:pt>
                <c:pt idx="743">
                  <c:v>179.06976744186048</c:v>
                </c:pt>
                <c:pt idx="744">
                  <c:v>179.27150697674426</c:v>
                </c:pt>
                <c:pt idx="745">
                  <c:v>179.46482790697681</c:v>
                </c:pt>
                <c:pt idx="746">
                  <c:v>179.65465116279077</c:v>
                </c:pt>
                <c:pt idx="747">
                  <c:v>179.85</c:v>
                </c:pt>
                <c:pt idx="748">
                  <c:v>180.06366511627908</c:v>
                </c:pt>
                <c:pt idx="749">
                  <c:v>180.25000000000006</c:v>
                </c:pt>
                <c:pt idx="750">
                  <c:v>180.4037767441861</c:v>
                </c:pt>
                <c:pt idx="751">
                  <c:v>180.57470697674427</c:v>
                </c:pt>
                <c:pt idx="752">
                  <c:v>180.77441860465115</c:v>
                </c:pt>
                <c:pt idx="753">
                  <c:v>180.95320000000007</c:v>
                </c:pt>
                <c:pt idx="754">
                  <c:v>181.1374976744186</c:v>
                </c:pt>
                <c:pt idx="755">
                  <c:v>181.32005581395356</c:v>
                </c:pt>
                <c:pt idx="756">
                  <c:v>181.47266976744189</c:v>
                </c:pt>
                <c:pt idx="757">
                  <c:v>181.6749953488372</c:v>
                </c:pt>
                <c:pt idx="758">
                  <c:v>181.87645581395353</c:v>
                </c:pt>
                <c:pt idx="759">
                  <c:v>182.05785116279077</c:v>
                </c:pt>
                <c:pt idx="760">
                  <c:v>182.23953488372095</c:v>
                </c:pt>
                <c:pt idx="761">
                  <c:v>182.44273488372096</c:v>
                </c:pt>
                <c:pt idx="762">
                  <c:v>182.64854883720938</c:v>
                </c:pt>
                <c:pt idx="763">
                  <c:v>182.85173953488379</c:v>
                </c:pt>
                <c:pt idx="764">
                  <c:v>183.05406511627913</c:v>
                </c:pt>
                <c:pt idx="765">
                  <c:v>183.25348837209307</c:v>
                </c:pt>
                <c:pt idx="766">
                  <c:v>183.45028837209304</c:v>
                </c:pt>
                <c:pt idx="767">
                  <c:v>183.64971162790701</c:v>
                </c:pt>
                <c:pt idx="768">
                  <c:v>183.83982325581403</c:v>
                </c:pt>
                <c:pt idx="769">
                  <c:v>184.02732093023261</c:v>
                </c:pt>
                <c:pt idx="770">
                  <c:v>184.18662325581397</c:v>
                </c:pt>
                <c:pt idx="771">
                  <c:v>184.38749767441868</c:v>
                </c:pt>
                <c:pt idx="772">
                  <c:v>184.59679999999997</c:v>
                </c:pt>
                <c:pt idx="773">
                  <c:v>184.79506046511636</c:v>
                </c:pt>
                <c:pt idx="774">
                  <c:v>184.99273488372097</c:v>
                </c:pt>
                <c:pt idx="775">
                  <c:v>185.19273488372102</c:v>
                </c:pt>
                <c:pt idx="776">
                  <c:v>185.40145116279069</c:v>
                </c:pt>
                <c:pt idx="777">
                  <c:v>185.59680000000003</c:v>
                </c:pt>
                <c:pt idx="778">
                  <c:v>185.79157209302329</c:v>
                </c:pt>
                <c:pt idx="779">
                  <c:v>185.97761860465124</c:v>
                </c:pt>
                <c:pt idx="780">
                  <c:v>186.17034418604658</c:v>
                </c:pt>
                <c:pt idx="781">
                  <c:v>186.36685581395352</c:v>
                </c:pt>
                <c:pt idx="782">
                  <c:v>186.5642418604651</c:v>
                </c:pt>
                <c:pt idx="783">
                  <c:v>186.74651162790704</c:v>
                </c:pt>
                <c:pt idx="784">
                  <c:v>186.9255813953489</c:v>
                </c:pt>
                <c:pt idx="785">
                  <c:v>187.09534883720934</c:v>
                </c:pt>
                <c:pt idx="786">
                  <c:v>187.25959069767447</c:v>
                </c:pt>
                <c:pt idx="787">
                  <c:v>187.4654046511628</c:v>
                </c:pt>
                <c:pt idx="788">
                  <c:v>187.64040930232557</c:v>
                </c:pt>
                <c:pt idx="789">
                  <c:v>187.79389767441867</c:v>
                </c:pt>
                <c:pt idx="790">
                  <c:v>187.94157209302327</c:v>
                </c:pt>
                <c:pt idx="791">
                  <c:v>188.14476279069771</c:v>
                </c:pt>
                <c:pt idx="792">
                  <c:v>188.33052093023261</c:v>
                </c:pt>
                <c:pt idx="793">
                  <c:v>188.49476279069773</c:v>
                </c:pt>
                <c:pt idx="794">
                  <c:v>188.64680000000007</c:v>
                </c:pt>
                <c:pt idx="795">
                  <c:v>188.80551627906985</c:v>
                </c:pt>
                <c:pt idx="796">
                  <c:v>188.98400930232563</c:v>
                </c:pt>
                <c:pt idx="797">
                  <c:v>189.13982325581401</c:v>
                </c:pt>
                <c:pt idx="798">
                  <c:v>189.27906976744188</c:v>
                </c:pt>
                <c:pt idx="799">
                  <c:v>189.40493953488374</c:v>
                </c:pt>
                <c:pt idx="800">
                  <c:v>189.54331162790695</c:v>
                </c:pt>
                <c:pt idx="801">
                  <c:v>189.68023255813955</c:v>
                </c:pt>
                <c:pt idx="802">
                  <c:v>189.81481860465115</c:v>
                </c:pt>
                <c:pt idx="803">
                  <c:v>189.96075348837209</c:v>
                </c:pt>
                <c:pt idx="804">
                  <c:v>190.08866046511633</c:v>
                </c:pt>
                <c:pt idx="805">
                  <c:v>190.23023255813959</c:v>
                </c:pt>
                <c:pt idx="806">
                  <c:v>190.33749767441867</c:v>
                </c:pt>
                <c:pt idx="807">
                  <c:v>190.45784186046518</c:v>
                </c:pt>
                <c:pt idx="808">
                  <c:v>190.59621395348839</c:v>
                </c:pt>
                <c:pt idx="809">
                  <c:v>190.70086511627906</c:v>
                </c:pt>
                <c:pt idx="810">
                  <c:v>190.82586976744193</c:v>
                </c:pt>
                <c:pt idx="811">
                  <c:v>190.96365581395349</c:v>
                </c:pt>
                <c:pt idx="812">
                  <c:v>191.07703255813956</c:v>
                </c:pt>
                <c:pt idx="813">
                  <c:v>191.24302325581402</c:v>
                </c:pt>
                <c:pt idx="814">
                  <c:v>191.37790697674424</c:v>
                </c:pt>
                <c:pt idx="815">
                  <c:v>191.52295813953495</c:v>
                </c:pt>
                <c:pt idx="816">
                  <c:v>191.67150697674421</c:v>
                </c:pt>
                <c:pt idx="817">
                  <c:v>191.81249302325585</c:v>
                </c:pt>
                <c:pt idx="818">
                  <c:v>191.93546046511634</c:v>
                </c:pt>
                <c:pt idx="819">
                  <c:v>192.06656744186054</c:v>
                </c:pt>
                <c:pt idx="820">
                  <c:v>192.19534883720931</c:v>
                </c:pt>
                <c:pt idx="821">
                  <c:v>192.3447627906977</c:v>
                </c:pt>
                <c:pt idx="822">
                  <c:v>192.46830697674426</c:v>
                </c:pt>
                <c:pt idx="823">
                  <c:v>192.59505116279067</c:v>
                </c:pt>
                <c:pt idx="824">
                  <c:v>192.75319069767446</c:v>
                </c:pt>
                <c:pt idx="825">
                  <c:v>192.90028837209309</c:v>
                </c:pt>
                <c:pt idx="826">
                  <c:v>193.03372093023259</c:v>
                </c:pt>
                <c:pt idx="827">
                  <c:v>193.16511627906979</c:v>
                </c:pt>
                <c:pt idx="828">
                  <c:v>193.29853953488373</c:v>
                </c:pt>
                <c:pt idx="829">
                  <c:v>193.43372093023265</c:v>
                </c:pt>
                <c:pt idx="830">
                  <c:v>193.56685581395354</c:v>
                </c:pt>
                <c:pt idx="831">
                  <c:v>193.69447441860473</c:v>
                </c:pt>
                <c:pt idx="832">
                  <c:v>193.81744186046512</c:v>
                </c:pt>
                <c:pt idx="833">
                  <c:v>193.96046511627912</c:v>
                </c:pt>
                <c:pt idx="834">
                  <c:v>194.0947627906977</c:v>
                </c:pt>
                <c:pt idx="835">
                  <c:v>194.22470697674419</c:v>
                </c:pt>
                <c:pt idx="836">
                  <c:v>194.34708837209305</c:v>
                </c:pt>
                <c:pt idx="837">
                  <c:v>194.47238139534886</c:v>
                </c:pt>
                <c:pt idx="838">
                  <c:v>194.59360000000004</c:v>
                </c:pt>
                <c:pt idx="839">
                  <c:v>194.7093023255814</c:v>
                </c:pt>
                <c:pt idx="840">
                  <c:v>194.83372093023263</c:v>
                </c:pt>
                <c:pt idx="841">
                  <c:v>194.95435348837216</c:v>
                </c:pt>
                <c:pt idx="842">
                  <c:v>195.07238139534883</c:v>
                </c:pt>
                <c:pt idx="843">
                  <c:v>195.18923720930235</c:v>
                </c:pt>
                <c:pt idx="844">
                  <c:v>195.31075348837211</c:v>
                </c:pt>
                <c:pt idx="845">
                  <c:v>195.39186046511628</c:v>
                </c:pt>
                <c:pt idx="846">
                  <c:v>195.50465116279071</c:v>
                </c:pt>
                <c:pt idx="847">
                  <c:v>195.61744186046516</c:v>
                </c:pt>
                <c:pt idx="848">
                  <c:v>195.7372093023256</c:v>
                </c:pt>
              </c:numCache>
            </c:numRef>
          </c:yVal>
          <c:smooth val="0"/>
          <c:extLst>
            <c:ext xmlns:c16="http://schemas.microsoft.com/office/drawing/2014/chart" uri="{C3380CC4-5D6E-409C-BE32-E72D297353CC}">
              <c16:uniqueId val="{00000001-44CB-4E6E-8BD9-D672BD2FD2AB}"/>
            </c:ext>
          </c:extLst>
        </c:ser>
        <c:ser>
          <c:idx val="5"/>
          <c:order val="2"/>
          <c:tx>
            <c:strRef>
              <c:f>'1'!$D$1</c:f>
              <c:strCache>
                <c:ptCount val="1"/>
                <c:pt idx="0">
                  <c:v>1_B4</c:v>
                </c:pt>
              </c:strCache>
            </c:strRef>
          </c:tx>
          <c:spPr>
            <a:ln w="19050" cap="rnd">
              <a:solidFill>
                <a:srgbClr val="C00000"/>
              </a:solidFill>
              <a:prstDash val="dash"/>
              <a:round/>
            </a:ln>
            <a:effectLst/>
          </c:spPr>
          <c:marker>
            <c:symbol val="none"/>
          </c:marker>
          <c:xVal>
            <c:numRef>
              <c:f>'1'!$G$2:$G$850</c:f>
              <c:numCache>
                <c:formatCode>General</c:formatCode>
                <c:ptCount val="849"/>
                <c:pt idx="0">
                  <c:v>0.1493149853645433</c:v>
                </c:pt>
                <c:pt idx="1">
                  <c:v>2.1428257853267048</c:v>
                </c:pt>
                <c:pt idx="2">
                  <c:v>5.6181160945849884</c:v>
                </c:pt>
                <c:pt idx="3">
                  <c:v>5.6565369222013011</c:v>
                </c:pt>
                <c:pt idx="4">
                  <c:v>5.6399703589681236</c:v>
                </c:pt>
                <c:pt idx="5">
                  <c:v>5.6155682664035567</c:v>
                </c:pt>
                <c:pt idx="6">
                  <c:v>5.6096741718598508</c:v>
                </c:pt>
                <c:pt idx="7">
                  <c:v>8.8630120212005483</c:v>
                </c:pt>
                <c:pt idx="8">
                  <c:v>14.862214865039576</c:v>
                </c:pt>
                <c:pt idx="9">
                  <c:v>17.409592488150178</c:v>
                </c:pt>
                <c:pt idx="10">
                  <c:v>17.29777012996038</c:v>
                </c:pt>
                <c:pt idx="11">
                  <c:v>17.201207792666555</c:v>
                </c:pt>
                <c:pt idx="12">
                  <c:v>17.145205829546455</c:v>
                </c:pt>
                <c:pt idx="13">
                  <c:v>17.118140361638375</c:v>
                </c:pt>
                <c:pt idx="14">
                  <c:v>17.095429335554545</c:v>
                </c:pt>
                <c:pt idx="15">
                  <c:v>17.078470192161713</c:v>
                </c:pt>
                <c:pt idx="16">
                  <c:v>17.064141035984527</c:v>
                </c:pt>
                <c:pt idx="17">
                  <c:v>17.051781874795225</c:v>
                </c:pt>
                <c:pt idx="18">
                  <c:v>17.040799431184404</c:v>
                </c:pt>
                <c:pt idx="19">
                  <c:v>17.030637304213236</c:v>
                </c:pt>
                <c:pt idx="20">
                  <c:v>17.024361512203257</c:v>
                </c:pt>
                <c:pt idx="21">
                  <c:v>17.017972298288935</c:v>
                </c:pt>
                <c:pt idx="22">
                  <c:v>17.016459958219009</c:v>
                </c:pt>
                <c:pt idx="23">
                  <c:v>17.008943940132195</c:v>
                </c:pt>
                <c:pt idx="24">
                  <c:v>16.998423780319683</c:v>
                </c:pt>
                <c:pt idx="25">
                  <c:v>16.991482116510316</c:v>
                </c:pt>
                <c:pt idx="26">
                  <c:v>16.984993588548974</c:v>
                </c:pt>
                <c:pt idx="27">
                  <c:v>16.978073706617771</c:v>
                </c:pt>
                <c:pt idx="28">
                  <c:v>16.970613058130123</c:v>
                </c:pt>
                <c:pt idx="29">
                  <c:v>16.961919879488324</c:v>
                </c:pt>
                <c:pt idx="30">
                  <c:v>17.132376396317113</c:v>
                </c:pt>
                <c:pt idx="31">
                  <c:v>17.855523909556176</c:v>
                </c:pt>
                <c:pt idx="32">
                  <c:v>18.136302068622019</c:v>
                </c:pt>
                <c:pt idx="33">
                  <c:v>18.285458177885392</c:v>
                </c:pt>
                <c:pt idx="34">
                  <c:v>18.246746938497118</c:v>
                </c:pt>
                <c:pt idx="35">
                  <c:v>18.216368769635093</c:v>
                </c:pt>
                <c:pt idx="36">
                  <c:v>18.206761159724341</c:v>
                </c:pt>
                <c:pt idx="37">
                  <c:v>18.115588471524493</c:v>
                </c:pt>
                <c:pt idx="38">
                  <c:v>18.064970021701061</c:v>
                </c:pt>
                <c:pt idx="39">
                  <c:v>18.107597551493864</c:v>
                </c:pt>
                <c:pt idx="40">
                  <c:v>18.056601874332213</c:v>
                </c:pt>
                <c:pt idx="41">
                  <c:v>17.9708573795773</c:v>
                </c:pt>
                <c:pt idx="42">
                  <c:v>17.956288501668485</c:v>
                </c:pt>
                <c:pt idx="43">
                  <c:v>17.952909862903567</c:v>
                </c:pt>
                <c:pt idx="44">
                  <c:v>17.949441288238607</c:v>
                </c:pt>
                <c:pt idx="45">
                  <c:v>17.956911271789462</c:v>
                </c:pt>
                <c:pt idx="46">
                  <c:v>17.948527629163376</c:v>
                </c:pt>
                <c:pt idx="47">
                  <c:v>17.946011944685299</c:v>
                </c:pt>
                <c:pt idx="48">
                  <c:v>17.946944926618745</c:v>
                </c:pt>
                <c:pt idx="49">
                  <c:v>17.955524851793047</c:v>
                </c:pt>
                <c:pt idx="50">
                  <c:v>17.976052585197895</c:v>
                </c:pt>
                <c:pt idx="51">
                  <c:v>17.979216069358547</c:v>
                </c:pt>
                <c:pt idx="52">
                  <c:v>17.980024981192887</c:v>
                </c:pt>
                <c:pt idx="53">
                  <c:v>17.966860569631383</c:v>
                </c:pt>
                <c:pt idx="54">
                  <c:v>17.952859086974257</c:v>
                </c:pt>
                <c:pt idx="55">
                  <c:v>17.946548282542633</c:v>
                </c:pt>
                <c:pt idx="56">
                  <c:v>17.93282388619091</c:v>
                </c:pt>
                <c:pt idx="57">
                  <c:v>17.941508081781112</c:v>
                </c:pt>
                <c:pt idx="58">
                  <c:v>17.936090580384754</c:v>
                </c:pt>
                <c:pt idx="59">
                  <c:v>17.928747863448869</c:v>
                </c:pt>
                <c:pt idx="60">
                  <c:v>17.926698669098158</c:v>
                </c:pt>
                <c:pt idx="61">
                  <c:v>17.928521614562694</c:v>
                </c:pt>
                <c:pt idx="62">
                  <c:v>17.925463356608777</c:v>
                </c:pt>
                <c:pt idx="63">
                  <c:v>17.919214572087089</c:v>
                </c:pt>
                <c:pt idx="64">
                  <c:v>17.914966476467807</c:v>
                </c:pt>
                <c:pt idx="65">
                  <c:v>17.906227338237425</c:v>
                </c:pt>
                <c:pt idx="66">
                  <c:v>17.908711833539467</c:v>
                </c:pt>
                <c:pt idx="67">
                  <c:v>17.910625594915594</c:v>
                </c:pt>
                <c:pt idx="68">
                  <c:v>17.905892667644192</c:v>
                </c:pt>
                <c:pt idx="69">
                  <c:v>17.910671566407693</c:v>
                </c:pt>
                <c:pt idx="70">
                  <c:v>17.910441498073222</c:v>
                </c:pt>
                <c:pt idx="71">
                  <c:v>17.910796939167582</c:v>
                </c:pt>
                <c:pt idx="72">
                  <c:v>17.911565543025656</c:v>
                </c:pt>
                <c:pt idx="73">
                  <c:v>17.900394962807294</c:v>
                </c:pt>
                <c:pt idx="74">
                  <c:v>17.892061280709328</c:v>
                </c:pt>
                <c:pt idx="75">
                  <c:v>17.885918563260045</c:v>
                </c:pt>
                <c:pt idx="76">
                  <c:v>17.885257223539295</c:v>
                </c:pt>
                <c:pt idx="77">
                  <c:v>17.881560012505449</c:v>
                </c:pt>
                <c:pt idx="78">
                  <c:v>17.872996511907818</c:v>
                </c:pt>
                <c:pt idx="79">
                  <c:v>17.868466989913216</c:v>
                </c:pt>
                <c:pt idx="80">
                  <c:v>17.866983473322524</c:v>
                </c:pt>
                <c:pt idx="81">
                  <c:v>17.864872298703254</c:v>
                </c:pt>
                <c:pt idx="82">
                  <c:v>17.869766134174284</c:v>
                </c:pt>
                <c:pt idx="83">
                  <c:v>17.864367363722472</c:v>
                </c:pt>
                <c:pt idx="84">
                  <c:v>17.850216392633325</c:v>
                </c:pt>
                <c:pt idx="85">
                  <c:v>17.845984979593133</c:v>
                </c:pt>
                <c:pt idx="86">
                  <c:v>17.84124767550778</c:v>
                </c:pt>
                <c:pt idx="87">
                  <c:v>17.838711289169726</c:v>
                </c:pt>
                <c:pt idx="88">
                  <c:v>17.83088039773077</c:v>
                </c:pt>
                <c:pt idx="89">
                  <c:v>17.819644035626734</c:v>
                </c:pt>
                <c:pt idx="90">
                  <c:v>17.812488319631164</c:v>
                </c:pt>
                <c:pt idx="91">
                  <c:v>17.812726730086997</c:v>
                </c:pt>
                <c:pt idx="92">
                  <c:v>17.806412081321099</c:v>
                </c:pt>
                <c:pt idx="93">
                  <c:v>17.798910034894377</c:v>
                </c:pt>
                <c:pt idx="94">
                  <c:v>17.796430156664854</c:v>
                </c:pt>
                <c:pt idx="95">
                  <c:v>17.79476941316582</c:v>
                </c:pt>
                <c:pt idx="96">
                  <c:v>17.789570736574799</c:v>
                </c:pt>
                <c:pt idx="97">
                  <c:v>17.767630325863102</c:v>
                </c:pt>
                <c:pt idx="98">
                  <c:v>17.769323921082378</c:v>
                </c:pt>
                <c:pt idx="99">
                  <c:v>17.772502655896595</c:v>
                </c:pt>
                <c:pt idx="100">
                  <c:v>17.775208494332013</c:v>
                </c:pt>
                <c:pt idx="101">
                  <c:v>17.77415324261408</c:v>
                </c:pt>
                <c:pt idx="102">
                  <c:v>17.775004258514588</c:v>
                </c:pt>
                <c:pt idx="103">
                  <c:v>17.773021189898834</c:v>
                </c:pt>
                <c:pt idx="104">
                  <c:v>17.771799474287544</c:v>
                </c:pt>
                <c:pt idx="105">
                  <c:v>17.758895465115753</c:v>
                </c:pt>
                <c:pt idx="106">
                  <c:v>17.757782083609264</c:v>
                </c:pt>
                <c:pt idx="107">
                  <c:v>17.754983061876526</c:v>
                </c:pt>
                <c:pt idx="108">
                  <c:v>17.758918651306661</c:v>
                </c:pt>
                <c:pt idx="109">
                  <c:v>17.86219147515045</c:v>
                </c:pt>
                <c:pt idx="110">
                  <c:v>17.927891566899241</c:v>
                </c:pt>
                <c:pt idx="111">
                  <c:v>17.926171052260457</c:v>
                </c:pt>
                <c:pt idx="112">
                  <c:v>17.919116862787433</c:v>
                </c:pt>
                <c:pt idx="113">
                  <c:v>17.920951392771364</c:v>
                </c:pt>
                <c:pt idx="114">
                  <c:v>17.963058720091134</c:v>
                </c:pt>
                <c:pt idx="115">
                  <c:v>18.545240894178431</c:v>
                </c:pt>
                <c:pt idx="116">
                  <c:v>19.218951647593062</c:v>
                </c:pt>
                <c:pt idx="117">
                  <c:v>19.856446908798457</c:v>
                </c:pt>
                <c:pt idx="118">
                  <c:v>20.463159710592443</c:v>
                </c:pt>
                <c:pt idx="119">
                  <c:v>21.051302890858373</c:v>
                </c:pt>
                <c:pt idx="120">
                  <c:v>21.606910029059797</c:v>
                </c:pt>
                <c:pt idx="121">
                  <c:v>22.147155832470592</c:v>
                </c:pt>
                <c:pt idx="122">
                  <c:v>22.685316362197465</c:v>
                </c:pt>
                <c:pt idx="123">
                  <c:v>23.193040021657374</c:v>
                </c:pt>
                <c:pt idx="124">
                  <c:v>23.849325397029645</c:v>
                </c:pt>
                <c:pt idx="125">
                  <c:v>24.391308485512692</c:v>
                </c:pt>
                <c:pt idx="126">
                  <c:v>24.941276285424987</c:v>
                </c:pt>
                <c:pt idx="127">
                  <c:v>25.473142094497412</c:v>
                </c:pt>
                <c:pt idx="128">
                  <c:v>26.021998861958028</c:v>
                </c:pt>
                <c:pt idx="129">
                  <c:v>26.55743628316543</c:v>
                </c:pt>
                <c:pt idx="130">
                  <c:v>27.084866602827535</c:v>
                </c:pt>
                <c:pt idx="131">
                  <c:v>27.628487279257907</c:v>
                </c:pt>
                <c:pt idx="132">
                  <c:v>28.163080291886047</c:v>
                </c:pt>
                <c:pt idx="133">
                  <c:v>28.695897902915238</c:v>
                </c:pt>
                <c:pt idx="134">
                  <c:v>29.212521622193556</c:v>
                </c:pt>
                <c:pt idx="135">
                  <c:v>29.67787351940834</c:v>
                </c:pt>
                <c:pt idx="136">
                  <c:v>30.122877080671703</c:v>
                </c:pt>
                <c:pt idx="137">
                  <c:v>30.559554619817558</c:v>
                </c:pt>
                <c:pt idx="138">
                  <c:v>31.009182701322075</c:v>
                </c:pt>
                <c:pt idx="139">
                  <c:v>31.459030982027709</c:v>
                </c:pt>
                <c:pt idx="140">
                  <c:v>31.905611959977801</c:v>
                </c:pt>
                <c:pt idx="141">
                  <c:v>32.341704977462342</c:v>
                </c:pt>
                <c:pt idx="142">
                  <c:v>32.788896181015332</c:v>
                </c:pt>
                <c:pt idx="143">
                  <c:v>33.223561704611839</c:v>
                </c:pt>
                <c:pt idx="144">
                  <c:v>33.670849460632517</c:v>
                </c:pt>
                <c:pt idx="145">
                  <c:v>34.124853094567257</c:v>
                </c:pt>
                <c:pt idx="146">
                  <c:v>34.566071180531587</c:v>
                </c:pt>
                <c:pt idx="147">
                  <c:v>34.994466579051654</c:v>
                </c:pt>
                <c:pt idx="148">
                  <c:v>35.427806316830015</c:v>
                </c:pt>
                <c:pt idx="149">
                  <c:v>35.861646455719367</c:v>
                </c:pt>
                <c:pt idx="150">
                  <c:v>36.295802654378392</c:v>
                </c:pt>
                <c:pt idx="151">
                  <c:v>36.726035738084661</c:v>
                </c:pt>
                <c:pt idx="152">
                  <c:v>37.151174516877646</c:v>
                </c:pt>
                <c:pt idx="153">
                  <c:v>37.574497731198683</c:v>
                </c:pt>
                <c:pt idx="154">
                  <c:v>37.99349819565802</c:v>
                </c:pt>
                <c:pt idx="155">
                  <c:v>38.417743491497788</c:v>
                </c:pt>
                <c:pt idx="156">
                  <c:v>38.835305452906184</c:v>
                </c:pt>
                <c:pt idx="157">
                  <c:v>39.264820523966613</c:v>
                </c:pt>
                <c:pt idx="158">
                  <c:v>39.694131223491773</c:v>
                </c:pt>
                <c:pt idx="159">
                  <c:v>40.113266145526012</c:v>
                </c:pt>
                <c:pt idx="160">
                  <c:v>40.546818753080153</c:v>
                </c:pt>
                <c:pt idx="161">
                  <c:v>40.964900278644038</c:v>
                </c:pt>
                <c:pt idx="162">
                  <c:v>41.387715352130705</c:v>
                </c:pt>
                <c:pt idx="163">
                  <c:v>41.829391248041325</c:v>
                </c:pt>
                <c:pt idx="164">
                  <c:v>42.268362820024741</c:v>
                </c:pt>
                <c:pt idx="165">
                  <c:v>42.682115314646225</c:v>
                </c:pt>
                <c:pt idx="166">
                  <c:v>43.102755805895796</c:v>
                </c:pt>
                <c:pt idx="167">
                  <c:v>43.5179689366432</c:v>
                </c:pt>
                <c:pt idx="168">
                  <c:v>43.932840579934052</c:v>
                </c:pt>
                <c:pt idx="169">
                  <c:v>44.331478551309814</c:v>
                </c:pt>
                <c:pt idx="170">
                  <c:v>44.748995957764834</c:v>
                </c:pt>
                <c:pt idx="171">
                  <c:v>45.162861296868122</c:v>
                </c:pt>
                <c:pt idx="172">
                  <c:v>45.578911052389358</c:v>
                </c:pt>
                <c:pt idx="173">
                  <c:v>45.988235574326893</c:v>
                </c:pt>
                <c:pt idx="174">
                  <c:v>46.377010367774815</c:v>
                </c:pt>
                <c:pt idx="175">
                  <c:v>46.777127400639316</c:v>
                </c:pt>
                <c:pt idx="176">
                  <c:v>47.167851308802959</c:v>
                </c:pt>
                <c:pt idx="177">
                  <c:v>47.569625482951267</c:v>
                </c:pt>
                <c:pt idx="178">
                  <c:v>47.971758642525216</c:v>
                </c:pt>
                <c:pt idx="179">
                  <c:v>48.364164797695402</c:v>
                </c:pt>
                <c:pt idx="180">
                  <c:v>48.749595758141837</c:v>
                </c:pt>
                <c:pt idx="181">
                  <c:v>49.139820449419624</c:v>
                </c:pt>
                <c:pt idx="182">
                  <c:v>49.534515060265136</c:v>
                </c:pt>
                <c:pt idx="183">
                  <c:v>49.921259594816092</c:v>
                </c:pt>
                <c:pt idx="184">
                  <c:v>50.303263896841976</c:v>
                </c:pt>
                <c:pt idx="185">
                  <c:v>50.697236198938718</c:v>
                </c:pt>
                <c:pt idx="186">
                  <c:v>51.07260343227248</c:v>
                </c:pt>
                <c:pt idx="187">
                  <c:v>51.453369259632368</c:v>
                </c:pt>
                <c:pt idx="188">
                  <c:v>51.842372487551678</c:v>
                </c:pt>
                <c:pt idx="189">
                  <c:v>52.194488580754829</c:v>
                </c:pt>
                <c:pt idx="190">
                  <c:v>52.579980568725972</c:v>
                </c:pt>
                <c:pt idx="191">
                  <c:v>52.957072134709513</c:v>
                </c:pt>
                <c:pt idx="192">
                  <c:v>53.329403833125539</c:v>
                </c:pt>
                <c:pt idx="193">
                  <c:v>53.696506326050816</c:v>
                </c:pt>
                <c:pt idx="194">
                  <c:v>54.069315633686685</c:v>
                </c:pt>
                <c:pt idx="195">
                  <c:v>54.432206547507612</c:v>
                </c:pt>
                <c:pt idx="196">
                  <c:v>54.793577385222065</c:v>
                </c:pt>
                <c:pt idx="197">
                  <c:v>55.164241896339185</c:v>
                </c:pt>
                <c:pt idx="198">
                  <c:v>55.539454196179747</c:v>
                </c:pt>
                <c:pt idx="199">
                  <c:v>55.907457809898631</c:v>
                </c:pt>
                <c:pt idx="200">
                  <c:v>56.268433602200105</c:v>
                </c:pt>
                <c:pt idx="201">
                  <c:v>56.640653473359492</c:v>
                </c:pt>
                <c:pt idx="202">
                  <c:v>57.000942508514939</c:v>
                </c:pt>
                <c:pt idx="203">
                  <c:v>57.361452177862567</c:v>
                </c:pt>
                <c:pt idx="204">
                  <c:v>57.728750668007848</c:v>
                </c:pt>
                <c:pt idx="205">
                  <c:v>58.09069980186807</c:v>
                </c:pt>
                <c:pt idx="206">
                  <c:v>58.45105228129048</c:v>
                </c:pt>
                <c:pt idx="207">
                  <c:v>58.818427866648129</c:v>
                </c:pt>
                <c:pt idx="208">
                  <c:v>59.184156568696316</c:v>
                </c:pt>
                <c:pt idx="209">
                  <c:v>59.557375144802847</c:v>
                </c:pt>
                <c:pt idx="210">
                  <c:v>59.914785013804313</c:v>
                </c:pt>
                <c:pt idx="211">
                  <c:v>60.273295906017964</c:v>
                </c:pt>
                <c:pt idx="212">
                  <c:v>60.636251744184534</c:v>
                </c:pt>
                <c:pt idx="213">
                  <c:v>61.005579053215683</c:v>
                </c:pt>
                <c:pt idx="214">
                  <c:v>61.370786612869964</c:v>
                </c:pt>
                <c:pt idx="215">
                  <c:v>61.734863929439221</c:v>
                </c:pt>
                <c:pt idx="216">
                  <c:v>62.109182933383764</c:v>
                </c:pt>
                <c:pt idx="217">
                  <c:v>62.484893151365256</c:v>
                </c:pt>
                <c:pt idx="218">
                  <c:v>62.867302374151684</c:v>
                </c:pt>
                <c:pt idx="219">
                  <c:v>63.24355243387042</c:v>
                </c:pt>
                <c:pt idx="220">
                  <c:v>63.620840490263852</c:v>
                </c:pt>
                <c:pt idx="221">
                  <c:v>64.009752864078067</c:v>
                </c:pt>
                <c:pt idx="222">
                  <c:v>64.391882778731969</c:v>
                </c:pt>
                <c:pt idx="223">
                  <c:v>64.779385097063738</c:v>
                </c:pt>
                <c:pt idx="224">
                  <c:v>65.169252073204433</c:v>
                </c:pt>
                <c:pt idx="225">
                  <c:v>65.553993784389363</c:v>
                </c:pt>
                <c:pt idx="226">
                  <c:v>65.939353741443995</c:v>
                </c:pt>
                <c:pt idx="227">
                  <c:v>66.323696513454294</c:v>
                </c:pt>
                <c:pt idx="228">
                  <c:v>66.691887771828178</c:v>
                </c:pt>
                <c:pt idx="229">
                  <c:v>67.062937506118146</c:v>
                </c:pt>
                <c:pt idx="230">
                  <c:v>67.425317617291995</c:v>
                </c:pt>
                <c:pt idx="231">
                  <c:v>67.783063739228709</c:v>
                </c:pt>
                <c:pt idx="232">
                  <c:v>68.148921213536283</c:v>
                </c:pt>
                <c:pt idx="233">
                  <c:v>68.514618730504779</c:v>
                </c:pt>
                <c:pt idx="234">
                  <c:v>68.881215711591736</c:v>
                </c:pt>
                <c:pt idx="235">
                  <c:v>69.239834470451001</c:v>
                </c:pt>
                <c:pt idx="236">
                  <c:v>69.587069730578634</c:v>
                </c:pt>
                <c:pt idx="237">
                  <c:v>69.944308578826607</c:v>
                </c:pt>
                <c:pt idx="238">
                  <c:v>70.297065679744534</c:v>
                </c:pt>
                <c:pt idx="239">
                  <c:v>70.649258625128326</c:v>
                </c:pt>
                <c:pt idx="240">
                  <c:v>71.002868559126952</c:v>
                </c:pt>
                <c:pt idx="241">
                  <c:v>71.351152011146056</c:v>
                </c:pt>
                <c:pt idx="242">
                  <c:v>71.702679572785684</c:v>
                </c:pt>
                <c:pt idx="243">
                  <c:v>72.059281991356784</c:v>
                </c:pt>
                <c:pt idx="244">
                  <c:v>72.414300949840467</c:v>
                </c:pt>
                <c:pt idx="245">
                  <c:v>72.756597431001708</c:v>
                </c:pt>
                <c:pt idx="246">
                  <c:v>73.101487601659557</c:v>
                </c:pt>
                <c:pt idx="247">
                  <c:v>73.44383814694487</c:v>
                </c:pt>
                <c:pt idx="248">
                  <c:v>73.790348653525854</c:v>
                </c:pt>
                <c:pt idx="249">
                  <c:v>74.143077221436926</c:v>
                </c:pt>
                <c:pt idx="250">
                  <c:v>74.480727063785395</c:v>
                </c:pt>
                <c:pt idx="251">
                  <c:v>74.82451382863627</c:v>
                </c:pt>
                <c:pt idx="252">
                  <c:v>75.148603034502884</c:v>
                </c:pt>
                <c:pt idx="253">
                  <c:v>75.478729086072903</c:v>
                </c:pt>
                <c:pt idx="254">
                  <c:v>75.80910124047395</c:v>
                </c:pt>
                <c:pt idx="255">
                  <c:v>76.149400911564101</c:v>
                </c:pt>
                <c:pt idx="256">
                  <c:v>76.479001939284913</c:v>
                </c:pt>
                <c:pt idx="257">
                  <c:v>76.815352750711099</c:v>
                </c:pt>
                <c:pt idx="258">
                  <c:v>77.150792461968834</c:v>
                </c:pt>
                <c:pt idx="259">
                  <c:v>77.488638589877169</c:v>
                </c:pt>
                <c:pt idx="260">
                  <c:v>77.81904311041562</c:v>
                </c:pt>
                <c:pt idx="261">
                  <c:v>78.175940756267238</c:v>
                </c:pt>
                <c:pt idx="262">
                  <c:v>78.518444160795681</c:v>
                </c:pt>
                <c:pt idx="263">
                  <c:v>78.857085966810715</c:v>
                </c:pt>
                <c:pt idx="264">
                  <c:v>79.213330085525669</c:v>
                </c:pt>
                <c:pt idx="265">
                  <c:v>79.565022747627495</c:v>
                </c:pt>
                <c:pt idx="266">
                  <c:v>79.932185657439362</c:v>
                </c:pt>
                <c:pt idx="267">
                  <c:v>80.16001900228396</c:v>
                </c:pt>
                <c:pt idx="268">
                  <c:v>80.432139394655863</c:v>
                </c:pt>
                <c:pt idx="269">
                  <c:v>80.8317230098218</c:v>
                </c:pt>
                <c:pt idx="270">
                  <c:v>81.234404590722761</c:v>
                </c:pt>
                <c:pt idx="271">
                  <c:v>81.619493622475559</c:v>
                </c:pt>
                <c:pt idx="272">
                  <c:v>81.98820899680166</c:v>
                </c:pt>
                <c:pt idx="273">
                  <c:v>82.350609794123841</c:v>
                </c:pt>
                <c:pt idx="274">
                  <c:v>82.710481916727375</c:v>
                </c:pt>
                <c:pt idx="275">
                  <c:v>83.077994067143749</c:v>
                </c:pt>
                <c:pt idx="276">
                  <c:v>83.424030248573445</c:v>
                </c:pt>
                <c:pt idx="277">
                  <c:v>83.779449710408073</c:v>
                </c:pt>
                <c:pt idx="278">
                  <c:v>84.101502570857974</c:v>
                </c:pt>
                <c:pt idx="279">
                  <c:v>84.443985978631289</c:v>
                </c:pt>
                <c:pt idx="280">
                  <c:v>84.790139440942156</c:v>
                </c:pt>
                <c:pt idx="281">
                  <c:v>85.142443303477009</c:v>
                </c:pt>
                <c:pt idx="282">
                  <c:v>85.487137648301371</c:v>
                </c:pt>
                <c:pt idx="283">
                  <c:v>85.833381629973971</c:v>
                </c:pt>
                <c:pt idx="284">
                  <c:v>86.166018712915502</c:v>
                </c:pt>
                <c:pt idx="285">
                  <c:v>86.516892936201529</c:v>
                </c:pt>
                <c:pt idx="286">
                  <c:v>86.864850396538657</c:v>
                </c:pt>
                <c:pt idx="287">
                  <c:v>87.202664886228632</c:v>
                </c:pt>
                <c:pt idx="288">
                  <c:v>87.55474079730331</c:v>
                </c:pt>
                <c:pt idx="289">
                  <c:v>87.91282183343165</c:v>
                </c:pt>
                <c:pt idx="290">
                  <c:v>88.244387968645128</c:v>
                </c:pt>
                <c:pt idx="291">
                  <c:v>88.5673673872531</c:v>
                </c:pt>
                <c:pt idx="292">
                  <c:v>88.885514575253907</c:v>
                </c:pt>
                <c:pt idx="293">
                  <c:v>89.168820422711192</c:v>
                </c:pt>
                <c:pt idx="294">
                  <c:v>89.462817897007184</c:v>
                </c:pt>
                <c:pt idx="295">
                  <c:v>89.780164674071798</c:v>
                </c:pt>
                <c:pt idx="296">
                  <c:v>90.09981619183948</c:v>
                </c:pt>
                <c:pt idx="297">
                  <c:v>90.415712473010217</c:v>
                </c:pt>
                <c:pt idx="298">
                  <c:v>90.723634525000676</c:v>
                </c:pt>
                <c:pt idx="299">
                  <c:v>91.033120986290669</c:v>
                </c:pt>
                <c:pt idx="300">
                  <c:v>91.351314132615173</c:v>
                </c:pt>
                <c:pt idx="301">
                  <c:v>91.667811679509796</c:v>
                </c:pt>
                <c:pt idx="302">
                  <c:v>91.985028439755979</c:v>
                </c:pt>
                <c:pt idx="303">
                  <c:v>92.301136410474541</c:v>
                </c:pt>
                <c:pt idx="304">
                  <c:v>92.603878470570621</c:v>
                </c:pt>
                <c:pt idx="305">
                  <c:v>92.923233573463278</c:v>
                </c:pt>
                <c:pt idx="306">
                  <c:v>93.241872997360673</c:v>
                </c:pt>
                <c:pt idx="307">
                  <c:v>93.562775450092659</c:v>
                </c:pt>
                <c:pt idx="308">
                  <c:v>93.88100466677426</c:v>
                </c:pt>
                <c:pt idx="309">
                  <c:v>94.197379059787963</c:v>
                </c:pt>
                <c:pt idx="310">
                  <c:v>94.508997646077489</c:v>
                </c:pt>
                <c:pt idx="311">
                  <c:v>94.811564098154207</c:v>
                </c:pt>
                <c:pt idx="312">
                  <c:v>95.129570862282662</c:v>
                </c:pt>
                <c:pt idx="313">
                  <c:v>95.441894721967486</c:v>
                </c:pt>
                <c:pt idx="314">
                  <c:v>95.756661563034442</c:v>
                </c:pt>
                <c:pt idx="315">
                  <c:v>96.077751779311669</c:v>
                </c:pt>
                <c:pt idx="316">
                  <c:v>96.390150296653431</c:v>
                </c:pt>
                <c:pt idx="317">
                  <c:v>96.713223831341097</c:v>
                </c:pt>
                <c:pt idx="318">
                  <c:v>97.039152733000819</c:v>
                </c:pt>
                <c:pt idx="319">
                  <c:v>97.369632287717678</c:v>
                </c:pt>
                <c:pt idx="320">
                  <c:v>97.688403887989281</c:v>
                </c:pt>
                <c:pt idx="321">
                  <c:v>98.024255112375911</c:v>
                </c:pt>
                <c:pt idx="322">
                  <c:v>98.322554315789844</c:v>
                </c:pt>
                <c:pt idx="323">
                  <c:v>98.662717554653554</c:v>
                </c:pt>
                <c:pt idx="324">
                  <c:v>99.006589358456409</c:v>
                </c:pt>
                <c:pt idx="325">
                  <c:v>99.341561538947929</c:v>
                </c:pt>
                <c:pt idx="326">
                  <c:v>99.692499580862162</c:v>
                </c:pt>
                <c:pt idx="327">
                  <c:v>100.04566848070303</c:v>
                </c:pt>
                <c:pt idx="328">
                  <c:v>100.38006243860511</c:v>
                </c:pt>
                <c:pt idx="329">
                  <c:v>100.7115788398126</c:v>
                </c:pt>
                <c:pt idx="330">
                  <c:v>101.05410350079651</c:v>
                </c:pt>
                <c:pt idx="331">
                  <c:v>101.38539970700739</c:v>
                </c:pt>
                <c:pt idx="332">
                  <c:v>101.71141913232941</c:v>
                </c:pt>
                <c:pt idx="333">
                  <c:v>102.02295408635332</c:v>
                </c:pt>
                <c:pt idx="334">
                  <c:v>102.34075498211953</c:v>
                </c:pt>
                <c:pt idx="335">
                  <c:v>102.65061151185957</c:v>
                </c:pt>
                <c:pt idx="336">
                  <c:v>102.88434280952713</c:v>
                </c:pt>
                <c:pt idx="337">
                  <c:v>103.18786314188107</c:v>
                </c:pt>
                <c:pt idx="338">
                  <c:v>103.43828682500539</c:v>
                </c:pt>
                <c:pt idx="339">
                  <c:v>103.69967041254262</c:v>
                </c:pt>
                <c:pt idx="340">
                  <c:v>103.97958343814736</c:v>
                </c:pt>
                <c:pt idx="341">
                  <c:v>104.27325757982564</c:v>
                </c:pt>
                <c:pt idx="342">
                  <c:v>104.56717126961188</c:v>
                </c:pt>
                <c:pt idx="343">
                  <c:v>104.85792071178057</c:v>
                </c:pt>
                <c:pt idx="344">
                  <c:v>105.08118699144356</c:v>
                </c:pt>
                <c:pt idx="345">
                  <c:v>105.35587861749541</c:v>
                </c:pt>
                <c:pt idx="346">
                  <c:v>105.62530596954139</c:v>
                </c:pt>
                <c:pt idx="347">
                  <c:v>105.90250763139336</c:v>
                </c:pt>
                <c:pt idx="348">
                  <c:v>106.18629718668861</c:v>
                </c:pt>
                <c:pt idx="349">
                  <c:v>106.45740659590108</c:v>
                </c:pt>
                <c:pt idx="350">
                  <c:v>106.73366153461593</c:v>
                </c:pt>
                <c:pt idx="351">
                  <c:v>106.96545560385103</c:v>
                </c:pt>
                <c:pt idx="352">
                  <c:v>107.24884197635967</c:v>
                </c:pt>
                <c:pt idx="353">
                  <c:v>107.53136201772251</c:v>
                </c:pt>
                <c:pt idx="354">
                  <c:v>107.83001530721711</c:v>
                </c:pt>
                <c:pt idx="355">
                  <c:v>108.10551993875286</c:v>
                </c:pt>
                <c:pt idx="356">
                  <c:v>108.3882566279449</c:v>
                </c:pt>
                <c:pt idx="357">
                  <c:v>108.68145782858693</c:v>
                </c:pt>
                <c:pt idx="358">
                  <c:v>108.97821321089407</c:v>
                </c:pt>
                <c:pt idx="359">
                  <c:v>109.27329176597858</c:v>
                </c:pt>
                <c:pt idx="360">
                  <c:v>109.56638665076207</c:v>
                </c:pt>
                <c:pt idx="361">
                  <c:v>109.863391153427</c:v>
                </c:pt>
                <c:pt idx="362">
                  <c:v>110.16636536176566</c:v>
                </c:pt>
                <c:pt idx="363">
                  <c:v>110.46808608977102</c:v>
                </c:pt>
                <c:pt idx="364">
                  <c:v>110.71810392988682</c:v>
                </c:pt>
                <c:pt idx="365">
                  <c:v>111.00580332316453</c:v>
                </c:pt>
                <c:pt idx="366">
                  <c:v>111.3072225371107</c:v>
                </c:pt>
                <c:pt idx="367">
                  <c:v>111.60770291729889</c:v>
                </c:pt>
                <c:pt idx="368">
                  <c:v>111.91013673812488</c:v>
                </c:pt>
                <c:pt idx="369">
                  <c:v>112.21465958547581</c:v>
                </c:pt>
                <c:pt idx="370">
                  <c:v>112.52151391067768</c:v>
                </c:pt>
                <c:pt idx="371">
                  <c:v>112.8574751934886</c:v>
                </c:pt>
                <c:pt idx="372">
                  <c:v>113.111514712591</c:v>
                </c:pt>
                <c:pt idx="373">
                  <c:v>113.41821616715929</c:v>
                </c:pt>
                <c:pt idx="374">
                  <c:v>113.73987609133732</c:v>
                </c:pt>
                <c:pt idx="375">
                  <c:v>114.05015552073679</c:v>
                </c:pt>
                <c:pt idx="376">
                  <c:v>114.36639387607163</c:v>
                </c:pt>
                <c:pt idx="377">
                  <c:v>114.65754494061133</c:v>
                </c:pt>
                <c:pt idx="378">
                  <c:v>114.90417047756856</c:v>
                </c:pt>
                <c:pt idx="379">
                  <c:v>115.20584846687382</c:v>
                </c:pt>
                <c:pt idx="380">
                  <c:v>115.50327853887671</c:v>
                </c:pt>
                <c:pt idx="381">
                  <c:v>115.79357997284018</c:v>
                </c:pt>
                <c:pt idx="382">
                  <c:v>116.09199815364018</c:v>
                </c:pt>
                <c:pt idx="383">
                  <c:v>116.39544257461476</c:v>
                </c:pt>
                <c:pt idx="384">
                  <c:v>116.67498468089154</c:v>
                </c:pt>
                <c:pt idx="385">
                  <c:v>116.96764094254789</c:v>
                </c:pt>
                <c:pt idx="386">
                  <c:v>117.26127392146314</c:v>
                </c:pt>
                <c:pt idx="387">
                  <c:v>117.54325140792797</c:v>
                </c:pt>
                <c:pt idx="388">
                  <c:v>117.82207589366097</c:v>
                </c:pt>
                <c:pt idx="389">
                  <c:v>118.10250628059377</c:v>
                </c:pt>
                <c:pt idx="390">
                  <c:v>118.332432839688</c:v>
                </c:pt>
                <c:pt idx="391">
                  <c:v>118.58964045063831</c:v>
                </c:pt>
                <c:pt idx="392">
                  <c:v>118.86987334813519</c:v>
                </c:pt>
                <c:pt idx="393">
                  <c:v>119.14111735693136</c:v>
                </c:pt>
                <c:pt idx="394">
                  <c:v>119.41846447885823</c:v>
                </c:pt>
                <c:pt idx="395">
                  <c:v>119.69150372445156</c:v>
                </c:pt>
                <c:pt idx="396">
                  <c:v>119.95473940789694</c:v>
                </c:pt>
                <c:pt idx="397">
                  <c:v>120.22134435155945</c:v>
                </c:pt>
                <c:pt idx="398">
                  <c:v>120.49649010588364</c:v>
                </c:pt>
                <c:pt idx="399">
                  <c:v>120.77009578028377</c:v>
                </c:pt>
                <c:pt idx="400">
                  <c:v>121.04799986611472</c:v>
                </c:pt>
                <c:pt idx="401">
                  <c:v>121.31332370738309</c:v>
                </c:pt>
                <c:pt idx="402">
                  <c:v>121.53396957156278</c:v>
                </c:pt>
                <c:pt idx="403">
                  <c:v>121.79281622717978</c:v>
                </c:pt>
                <c:pt idx="404">
                  <c:v>122.06657539829979</c:v>
                </c:pt>
                <c:pt idx="405">
                  <c:v>122.34156121423443</c:v>
                </c:pt>
                <c:pt idx="406">
                  <c:v>122.60248196145818</c:v>
                </c:pt>
                <c:pt idx="407">
                  <c:v>122.8717419028626</c:v>
                </c:pt>
                <c:pt idx="408">
                  <c:v>123.14376886717666</c:v>
                </c:pt>
                <c:pt idx="409">
                  <c:v>123.43325176488207</c:v>
                </c:pt>
                <c:pt idx="410">
                  <c:v>123.69968136758823</c:v>
                </c:pt>
                <c:pt idx="411">
                  <c:v>123.97691246392735</c:v>
                </c:pt>
                <c:pt idx="412">
                  <c:v>124.31208465811834</c:v>
                </c:pt>
                <c:pt idx="413">
                  <c:v>124.63115036207417</c:v>
                </c:pt>
                <c:pt idx="414">
                  <c:v>124.92271079031694</c:v>
                </c:pt>
                <c:pt idx="415">
                  <c:v>125.20706225133259</c:v>
                </c:pt>
                <c:pt idx="416">
                  <c:v>125.4860499166511</c:v>
                </c:pt>
                <c:pt idx="417">
                  <c:v>125.74117515645877</c:v>
                </c:pt>
                <c:pt idx="418">
                  <c:v>125.99235700318697</c:v>
                </c:pt>
                <c:pt idx="419">
                  <c:v>126.26316237836957</c:v>
                </c:pt>
                <c:pt idx="420">
                  <c:v>126.54730586215454</c:v>
                </c:pt>
                <c:pt idx="421">
                  <c:v>126.82059997226855</c:v>
                </c:pt>
                <c:pt idx="422">
                  <c:v>127.09760557171161</c:v>
                </c:pt>
                <c:pt idx="423">
                  <c:v>127.37550438276692</c:v>
                </c:pt>
                <c:pt idx="424">
                  <c:v>127.64902726611038</c:v>
                </c:pt>
                <c:pt idx="425">
                  <c:v>127.91356905182187</c:v>
                </c:pt>
                <c:pt idx="426">
                  <c:v>128.15771485447684</c:v>
                </c:pt>
                <c:pt idx="427">
                  <c:v>128.41860960429128</c:v>
                </c:pt>
                <c:pt idx="428">
                  <c:v>128.67523011414306</c:v>
                </c:pt>
                <c:pt idx="429">
                  <c:v>128.93787285238963</c:v>
                </c:pt>
                <c:pt idx="430">
                  <c:v>129.1915024875868</c:v>
                </c:pt>
                <c:pt idx="431">
                  <c:v>129.45434192950108</c:v>
                </c:pt>
                <c:pt idx="432">
                  <c:v>129.70222173453158</c:v>
                </c:pt>
                <c:pt idx="433">
                  <c:v>129.95549178435601</c:v>
                </c:pt>
                <c:pt idx="434">
                  <c:v>130.21105479816507</c:v>
                </c:pt>
                <c:pt idx="435">
                  <c:v>130.45573559037015</c:v>
                </c:pt>
                <c:pt idx="436">
                  <c:v>130.70076116836552</c:v>
                </c:pt>
                <c:pt idx="437">
                  <c:v>130.95489288207378</c:v>
                </c:pt>
                <c:pt idx="438">
                  <c:v>131.2063799804003</c:v>
                </c:pt>
                <c:pt idx="439">
                  <c:v>131.46148149067758</c:v>
                </c:pt>
                <c:pt idx="440">
                  <c:v>131.70367823761731</c:v>
                </c:pt>
                <c:pt idx="441">
                  <c:v>131.9560761883406</c:v>
                </c:pt>
                <c:pt idx="442">
                  <c:v>132.19873652862441</c:v>
                </c:pt>
                <c:pt idx="443">
                  <c:v>132.44458264172326</c:v>
                </c:pt>
                <c:pt idx="444">
                  <c:v>132.70076004603814</c:v>
                </c:pt>
                <c:pt idx="445">
                  <c:v>132.94303562667494</c:v>
                </c:pt>
                <c:pt idx="446">
                  <c:v>133.18526278122326</c:v>
                </c:pt>
                <c:pt idx="447">
                  <c:v>133.43242057475908</c:v>
                </c:pt>
                <c:pt idx="448">
                  <c:v>133.68731348004675</c:v>
                </c:pt>
                <c:pt idx="449">
                  <c:v>133.95311150933762</c:v>
                </c:pt>
                <c:pt idx="450">
                  <c:v>134.22343150214914</c:v>
                </c:pt>
                <c:pt idx="451">
                  <c:v>134.50039560516703</c:v>
                </c:pt>
                <c:pt idx="452">
                  <c:v>134.82624861098273</c:v>
                </c:pt>
                <c:pt idx="453">
                  <c:v>135.12872612257121</c:v>
                </c:pt>
                <c:pt idx="454">
                  <c:v>135.44724193773737</c:v>
                </c:pt>
                <c:pt idx="455">
                  <c:v>135.73860402700714</c:v>
                </c:pt>
                <c:pt idx="456">
                  <c:v>136.06144479544801</c:v>
                </c:pt>
                <c:pt idx="457">
                  <c:v>136.33606407637131</c:v>
                </c:pt>
                <c:pt idx="458">
                  <c:v>136.58942268388603</c:v>
                </c:pt>
                <c:pt idx="459">
                  <c:v>136.85684426605121</c:v>
                </c:pt>
                <c:pt idx="460">
                  <c:v>137.12107687026329</c:v>
                </c:pt>
                <c:pt idx="461">
                  <c:v>137.37775179738932</c:v>
                </c:pt>
                <c:pt idx="462">
                  <c:v>137.64678756927256</c:v>
                </c:pt>
                <c:pt idx="463">
                  <c:v>137.90685382342309</c:v>
                </c:pt>
                <c:pt idx="464">
                  <c:v>138.1577007860194</c:v>
                </c:pt>
                <c:pt idx="465">
                  <c:v>138.41230426555637</c:v>
                </c:pt>
                <c:pt idx="466">
                  <c:v>138.68055993321994</c:v>
                </c:pt>
                <c:pt idx="467">
                  <c:v>138.92917050227672</c:v>
                </c:pt>
                <c:pt idx="468">
                  <c:v>139.17346837432916</c:v>
                </c:pt>
                <c:pt idx="469">
                  <c:v>139.43030103538473</c:v>
                </c:pt>
                <c:pt idx="470">
                  <c:v>139.68043132587485</c:v>
                </c:pt>
                <c:pt idx="471">
                  <c:v>139.89951192693488</c:v>
                </c:pt>
                <c:pt idx="472">
                  <c:v>140.1283602753403</c:v>
                </c:pt>
                <c:pt idx="473">
                  <c:v>140.37520573428122</c:v>
                </c:pt>
                <c:pt idx="474">
                  <c:v>140.6144537945832</c:v>
                </c:pt>
                <c:pt idx="475">
                  <c:v>140.85145763923342</c:v>
                </c:pt>
                <c:pt idx="476">
                  <c:v>141.0763804138272</c:v>
                </c:pt>
                <c:pt idx="477">
                  <c:v>141.31147926428201</c:v>
                </c:pt>
                <c:pt idx="478">
                  <c:v>141.52761722315961</c:v>
                </c:pt>
                <c:pt idx="479">
                  <c:v>141.76356169284873</c:v>
                </c:pt>
                <c:pt idx="480">
                  <c:v>141.9838417551222</c:v>
                </c:pt>
                <c:pt idx="481">
                  <c:v>142.20575965793134</c:v>
                </c:pt>
                <c:pt idx="482">
                  <c:v>142.42764414002724</c:v>
                </c:pt>
                <c:pt idx="483">
                  <c:v>142.64814748203312</c:v>
                </c:pt>
                <c:pt idx="484">
                  <c:v>142.86517385612981</c:v>
                </c:pt>
                <c:pt idx="485">
                  <c:v>143.08517015735879</c:v>
                </c:pt>
                <c:pt idx="486">
                  <c:v>143.29888574722477</c:v>
                </c:pt>
                <c:pt idx="487">
                  <c:v>143.51490017062622</c:v>
                </c:pt>
                <c:pt idx="488">
                  <c:v>143.73769598816534</c:v>
                </c:pt>
                <c:pt idx="489">
                  <c:v>143.94602079158463</c:v>
                </c:pt>
                <c:pt idx="490">
                  <c:v>144.17379205835306</c:v>
                </c:pt>
                <c:pt idx="491">
                  <c:v>144.38434056244887</c:v>
                </c:pt>
                <c:pt idx="492">
                  <c:v>144.58572608680564</c:v>
                </c:pt>
                <c:pt idx="493">
                  <c:v>144.79162246162701</c:v>
                </c:pt>
                <c:pt idx="494">
                  <c:v>144.9854336056579</c:v>
                </c:pt>
                <c:pt idx="495">
                  <c:v>145.17469410437565</c:v>
                </c:pt>
                <c:pt idx="496">
                  <c:v>145.36086173850293</c:v>
                </c:pt>
                <c:pt idx="497">
                  <c:v>145.58155078432915</c:v>
                </c:pt>
                <c:pt idx="498">
                  <c:v>145.79213248352298</c:v>
                </c:pt>
                <c:pt idx="499">
                  <c:v>145.99903386257404</c:v>
                </c:pt>
                <c:pt idx="500">
                  <c:v>146.19793942370569</c:v>
                </c:pt>
                <c:pt idx="501">
                  <c:v>146.40380934778156</c:v>
                </c:pt>
                <c:pt idx="502">
                  <c:v>146.60415153656743</c:v>
                </c:pt>
                <c:pt idx="503">
                  <c:v>146.82172666598063</c:v>
                </c:pt>
                <c:pt idx="504">
                  <c:v>147.01677871496906</c:v>
                </c:pt>
                <c:pt idx="505">
                  <c:v>147.21363103615272</c:v>
                </c:pt>
                <c:pt idx="506">
                  <c:v>147.4216140423859</c:v>
                </c:pt>
                <c:pt idx="507">
                  <c:v>147.61976461149845</c:v>
                </c:pt>
                <c:pt idx="508">
                  <c:v>147.82336954646911</c:v>
                </c:pt>
                <c:pt idx="509">
                  <c:v>148.02157136439283</c:v>
                </c:pt>
                <c:pt idx="510">
                  <c:v>148.22021318797576</c:v>
                </c:pt>
                <c:pt idx="511">
                  <c:v>148.41683387153455</c:v>
                </c:pt>
                <c:pt idx="512">
                  <c:v>148.60035523924691</c:v>
                </c:pt>
                <c:pt idx="513">
                  <c:v>148.79098307018575</c:v>
                </c:pt>
                <c:pt idx="514">
                  <c:v>148.99761146509343</c:v>
                </c:pt>
                <c:pt idx="515">
                  <c:v>149.17422566287308</c:v>
                </c:pt>
                <c:pt idx="516">
                  <c:v>149.37121148997662</c:v>
                </c:pt>
                <c:pt idx="517">
                  <c:v>149.57604053869906</c:v>
                </c:pt>
                <c:pt idx="518">
                  <c:v>149.78332265586428</c:v>
                </c:pt>
                <c:pt idx="519">
                  <c:v>150.00181741925115</c:v>
                </c:pt>
                <c:pt idx="520">
                  <c:v>150.2008411821746</c:v>
                </c:pt>
                <c:pt idx="521">
                  <c:v>150.43484649712863</c:v>
                </c:pt>
                <c:pt idx="522">
                  <c:v>150.70325657061917</c:v>
                </c:pt>
                <c:pt idx="523">
                  <c:v>150.98178957830427</c:v>
                </c:pt>
                <c:pt idx="524">
                  <c:v>151.25344949822531</c:v>
                </c:pt>
                <c:pt idx="525">
                  <c:v>151.52173555399304</c:v>
                </c:pt>
                <c:pt idx="526">
                  <c:v>151.77247420254474</c:v>
                </c:pt>
                <c:pt idx="527">
                  <c:v>152.01749921866696</c:v>
                </c:pt>
                <c:pt idx="528">
                  <c:v>152.28462823798441</c:v>
                </c:pt>
                <c:pt idx="529">
                  <c:v>152.530889960845</c:v>
                </c:pt>
                <c:pt idx="530">
                  <c:v>152.78332943879374</c:v>
                </c:pt>
                <c:pt idx="531">
                  <c:v>153.02390428013169</c:v>
                </c:pt>
                <c:pt idx="532">
                  <c:v>153.25243034599248</c:v>
                </c:pt>
                <c:pt idx="533">
                  <c:v>153.45422240508049</c:v>
                </c:pt>
                <c:pt idx="534">
                  <c:v>153.64494384328344</c:v>
                </c:pt>
                <c:pt idx="535">
                  <c:v>153.84363595306903</c:v>
                </c:pt>
                <c:pt idx="536">
                  <c:v>154.0261411955322</c:v>
                </c:pt>
                <c:pt idx="537">
                  <c:v>154.20523501971388</c:v>
                </c:pt>
                <c:pt idx="538">
                  <c:v>154.40352956149522</c:v>
                </c:pt>
                <c:pt idx="539">
                  <c:v>154.56939564078797</c:v>
                </c:pt>
                <c:pt idx="540">
                  <c:v>154.75424920951258</c:v>
                </c:pt>
                <c:pt idx="541">
                  <c:v>154.92329273811839</c:v>
                </c:pt>
                <c:pt idx="542">
                  <c:v>155.08968190907839</c:v>
                </c:pt>
                <c:pt idx="543">
                  <c:v>155.23323037023621</c:v>
                </c:pt>
                <c:pt idx="544">
                  <c:v>155.39263454884426</c:v>
                </c:pt>
                <c:pt idx="545">
                  <c:v>155.53893767877761</c:v>
                </c:pt>
                <c:pt idx="546">
                  <c:v>155.68618457697423</c:v>
                </c:pt>
                <c:pt idx="547">
                  <c:v>155.8213886687987</c:v>
                </c:pt>
                <c:pt idx="548">
                  <c:v>155.96811036029757</c:v>
                </c:pt>
                <c:pt idx="549">
                  <c:v>156.10385278877024</c:v>
                </c:pt>
                <c:pt idx="550">
                  <c:v>156.23146442971202</c:v>
                </c:pt>
                <c:pt idx="551">
                  <c:v>156.36156222803677</c:v>
                </c:pt>
                <c:pt idx="552">
                  <c:v>156.48315884685778</c:v>
                </c:pt>
                <c:pt idx="553">
                  <c:v>156.61846108048698</c:v>
                </c:pt>
                <c:pt idx="554">
                  <c:v>156.74280927676219</c:v>
                </c:pt>
                <c:pt idx="555">
                  <c:v>156.84879080162207</c:v>
                </c:pt>
                <c:pt idx="556">
                  <c:v>156.95682449405538</c:v>
                </c:pt>
                <c:pt idx="557">
                  <c:v>157.0765297589966</c:v>
                </c:pt>
                <c:pt idx="558">
                  <c:v>157.19598772356377</c:v>
                </c:pt>
                <c:pt idx="559">
                  <c:v>157.29225291212907</c:v>
                </c:pt>
                <c:pt idx="560">
                  <c:v>157.40962457849585</c:v>
                </c:pt>
                <c:pt idx="561">
                  <c:v>157.51110922691899</c:v>
                </c:pt>
                <c:pt idx="562">
                  <c:v>157.60839033942622</c:v>
                </c:pt>
                <c:pt idx="563">
                  <c:v>157.71481408077622</c:v>
                </c:pt>
                <c:pt idx="564">
                  <c:v>157.82857782891537</c:v>
                </c:pt>
                <c:pt idx="565">
                  <c:v>157.91823381559158</c:v>
                </c:pt>
                <c:pt idx="566">
                  <c:v>158.01465296448956</c:v>
                </c:pt>
                <c:pt idx="567">
                  <c:v>158.12606324003661</c:v>
                </c:pt>
                <c:pt idx="568">
                  <c:v>158.2262010099592</c:v>
                </c:pt>
                <c:pt idx="569">
                  <c:v>158.30778089788842</c:v>
                </c:pt>
                <c:pt idx="570">
                  <c:v>158.4120827985104</c:v>
                </c:pt>
                <c:pt idx="571">
                  <c:v>158.50803258538443</c:v>
                </c:pt>
                <c:pt idx="572">
                  <c:v>158.60654338723924</c:v>
                </c:pt>
                <c:pt idx="573">
                  <c:v>158.71984594065916</c:v>
                </c:pt>
                <c:pt idx="574">
                  <c:v>158.8681745479299</c:v>
                </c:pt>
                <c:pt idx="575">
                  <c:v>159.01557751227668</c:v>
                </c:pt>
                <c:pt idx="576">
                  <c:v>159.23857109645482</c:v>
                </c:pt>
                <c:pt idx="577">
                  <c:v>159.50037003929808</c:v>
                </c:pt>
                <c:pt idx="578">
                  <c:v>159.72220607835308</c:v>
                </c:pt>
                <c:pt idx="579">
                  <c:v>159.93093747173987</c:v>
                </c:pt>
                <c:pt idx="580">
                  <c:v>160.14926922877743</c:v>
                </c:pt>
                <c:pt idx="581">
                  <c:v>160.34628705950166</c:v>
                </c:pt>
                <c:pt idx="582">
                  <c:v>160.51103989805571</c:v>
                </c:pt>
                <c:pt idx="583">
                  <c:v>160.66290387756575</c:v>
                </c:pt>
                <c:pt idx="584">
                  <c:v>160.80824879850559</c:v>
                </c:pt>
                <c:pt idx="585">
                  <c:v>160.92456453010877</c:v>
                </c:pt>
                <c:pt idx="586">
                  <c:v>161.05982575956565</c:v>
                </c:pt>
                <c:pt idx="587">
                  <c:v>161.18181250007282</c:v>
                </c:pt>
                <c:pt idx="588">
                  <c:v>161.30658446120577</c:v>
                </c:pt>
                <c:pt idx="589">
                  <c:v>161.43020168833738</c:v>
                </c:pt>
                <c:pt idx="590">
                  <c:v>161.55578566523482</c:v>
                </c:pt>
                <c:pt idx="591">
                  <c:v>161.66405310637137</c:v>
                </c:pt>
                <c:pt idx="592">
                  <c:v>161.78272419211609</c:v>
                </c:pt>
                <c:pt idx="593">
                  <c:v>161.88192923412711</c:v>
                </c:pt>
                <c:pt idx="594">
                  <c:v>161.96774933582722</c:v>
                </c:pt>
                <c:pt idx="595">
                  <c:v>162.05151126412343</c:v>
                </c:pt>
                <c:pt idx="596">
                  <c:v>162.12845243908768</c:v>
                </c:pt>
                <c:pt idx="597">
                  <c:v>162.20321823856474</c:v>
                </c:pt>
                <c:pt idx="598">
                  <c:v>162.27830029694169</c:v>
                </c:pt>
                <c:pt idx="599">
                  <c:v>162.35679140347088</c:v>
                </c:pt>
                <c:pt idx="600">
                  <c:v>162.43190195728218</c:v>
                </c:pt>
                <c:pt idx="601">
                  <c:v>162.51648232638232</c:v>
                </c:pt>
                <c:pt idx="602">
                  <c:v>162.59525801831111</c:v>
                </c:pt>
                <c:pt idx="603">
                  <c:v>162.66313456931056</c:v>
                </c:pt>
                <c:pt idx="604">
                  <c:v>162.72825612454</c:v>
                </c:pt>
                <c:pt idx="605">
                  <c:v>162.80212955455278</c:v>
                </c:pt>
                <c:pt idx="606">
                  <c:v>162.88431810410631</c:v>
                </c:pt>
                <c:pt idx="607">
                  <c:v>162.9559301064007</c:v>
                </c:pt>
                <c:pt idx="608">
                  <c:v>163.02396539640293</c:v>
                </c:pt>
                <c:pt idx="609">
                  <c:v>163.09267759845153</c:v>
                </c:pt>
                <c:pt idx="610">
                  <c:v>163.15974114828782</c:v>
                </c:pt>
                <c:pt idx="611">
                  <c:v>163.22235100202306</c:v>
                </c:pt>
                <c:pt idx="612">
                  <c:v>163.29101350652653</c:v>
                </c:pt>
                <c:pt idx="613">
                  <c:v>163.36801126896233</c:v>
                </c:pt>
                <c:pt idx="614">
                  <c:v>163.4321815969038</c:v>
                </c:pt>
                <c:pt idx="615">
                  <c:v>163.49919762120666</c:v>
                </c:pt>
                <c:pt idx="616">
                  <c:v>163.57653558100913</c:v>
                </c:pt>
                <c:pt idx="617">
                  <c:v>163.64249033372835</c:v>
                </c:pt>
                <c:pt idx="618">
                  <c:v>163.70211219911334</c:v>
                </c:pt>
                <c:pt idx="619">
                  <c:v>163.76405119125135</c:v>
                </c:pt>
                <c:pt idx="620">
                  <c:v>163.84451991511821</c:v>
                </c:pt>
                <c:pt idx="621">
                  <c:v>163.91219800675867</c:v>
                </c:pt>
                <c:pt idx="622">
                  <c:v>163.96237256785528</c:v>
                </c:pt>
                <c:pt idx="623">
                  <c:v>164.01534117138087</c:v>
                </c:pt>
                <c:pt idx="624">
                  <c:v>164.07733872149143</c:v>
                </c:pt>
                <c:pt idx="625">
                  <c:v>164.14746170789272</c:v>
                </c:pt>
                <c:pt idx="626">
                  <c:v>164.2149567846451</c:v>
                </c:pt>
                <c:pt idx="627">
                  <c:v>164.27906385623572</c:v>
                </c:pt>
                <c:pt idx="628">
                  <c:v>164.34057734123857</c:v>
                </c:pt>
                <c:pt idx="629">
                  <c:v>164.4020059008694</c:v>
                </c:pt>
                <c:pt idx="630">
                  <c:v>164.46695409670707</c:v>
                </c:pt>
                <c:pt idx="631">
                  <c:v>164.53155967562461</c:v>
                </c:pt>
                <c:pt idx="632">
                  <c:v>164.60085735535864</c:v>
                </c:pt>
                <c:pt idx="633">
                  <c:v>164.68116055327673</c:v>
                </c:pt>
                <c:pt idx="634">
                  <c:v>164.75565303360841</c:v>
                </c:pt>
                <c:pt idx="635">
                  <c:v>164.81725290268545</c:v>
                </c:pt>
                <c:pt idx="636">
                  <c:v>164.87151153746987</c:v>
                </c:pt>
                <c:pt idx="637">
                  <c:v>164.94114932739808</c:v>
                </c:pt>
                <c:pt idx="638">
                  <c:v>165.01496686836362</c:v>
                </c:pt>
                <c:pt idx="639">
                  <c:v>165.08810944689958</c:v>
                </c:pt>
                <c:pt idx="640">
                  <c:v>165.18883254173056</c:v>
                </c:pt>
                <c:pt idx="641">
                  <c:v>165.30686784670544</c:v>
                </c:pt>
                <c:pt idx="642">
                  <c:v>165.42473905966594</c:v>
                </c:pt>
                <c:pt idx="643">
                  <c:v>165.54506128076761</c:v>
                </c:pt>
                <c:pt idx="644">
                  <c:v>165.67861865848704</c:v>
                </c:pt>
                <c:pt idx="645">
                  <c:v>165.78391252113121</c:v>
                </c:pt>
                <c:pt idx="646">
                  <c:v>165.89127284605871</c:v>
                </c:pt>
                <c:pt idx="647">
                  <c:v>166.00661234147191</c:v>
                </c:pt>
                <c:pt idx="648">
                  <c:v>166.13335793802904</c:v>
                </c:pt>
                <c:pt idx="649">
                  <c:v>166.24767106010958</c:v>
                </c:pt>
                <c:pt idx="650">
                  <c:v>166.3831062692243</c:v>
                </c:pt>
                <c:pt idx="651">
                  <c:v>166.56098155467026</c:v>
                </c:pt>
                <c:pt idx="652">
                  <c:v>166.74576155856209</c:v>
                </c:pt>
                <c:pt idx="653">
                  <c:v>166.93857417852459</c:v>
                </c:pt>
                <c:pt idx="654">
                  <c:v>167.09720864215615</c:v>
                </c:pt>
                <c:pt idx="655">
                  <c:v>167.21135079754916</c:v>
                </c:pt>
                <c:pt idx="656">
                  <c:v>167.30103761394571</c:v>
                </c:pt>
                <c:pt idx="657">
                  <c:v>167.40631343794257</c:v>
                </c:pt>
                <c:pt idx="658">
                  <c:v>167.49959469884672</c:v>
                </c:pt>
                <c:pt idx="659">
                  <c:v>167.59004772923757</c:v>
                </c:pt>
                <c:pt idx="660">
                  <c:v>167.68990341727164</c:v>
                </c:pt>
                <c:pt idx="661">
                  <c:v>167.78746871644785</c:v>
                </c:pt>
                <c:pt idx="662">
                  <c:v>167.88651569333783</c:v>
                </c:pt>
                <c:pt idx="663">
                  <c:v>167.9753061983572</c:v>
                </c:pt>
                <c:pt idx="664">
                  <c:v>168.06453462618157</c:v>
                </c:pt>
                <c:pt idx="665">
                  <c:v>168.13500898259403</c:v>
                </c:pt>
                <c:pt idx="666">
                  <c:v>168.18572642410854</c:v>
                </c:pt>
                <c:pt idx="667">
                  <c:v>168.23523575177572</c:v>
                </c:pt>
                <c:pt idx="668">
                  <c:v>168.28222429845289</c:v>
                </c:pt>
                <c:pt idx="669">
                  <c:v>168.32759775942804</c:v>
                </c:pt>
                <c:pt idx="670">
                  <c:v>168.37435764174134</c:v>
                </c:pt>
                <c:pt idx="671">
                  <c:v>168.43775219006852</c:v>
                </c:pt>
                <c:pt idx="672">
                  <c:v>168.49784279449366</c:v>
                </c:pt>
                <c:pt idx="673">
                  <c:v>168.55059343044439</c:v>
                </c:pt>
                <c:pt idx="674">
                  <c:v>168.59512347599156</c:v>
                </c:pt>
                <c:pt idx="675">
                  <c:v>168.65035724030577</c:v>
                </c:pt>
                <c:pt idx="676">
                  <c:v>168.72156409594047</c:v>
                </c:pt>
                <c:pt idx="677">
                  <c:v>168.77357621679775</c:v>
                </c:pt>
                <c:pt idx="678">
                  <c:v>168.81964827854677</c:v>
                </c:pt>
                <c:pt idx="679">
                  <c:v>168.86697164399811</c:v>
                </c:pt>
                <c:pt idx="680">
                  <c:v>168.92807859379104</c:v>
                </c:pt>
                <c:pt idx="681">
                  <c:v>168.99373217473513</c:v>
                </c:pt>
                <c:pt idx="682">
                  <c:v>169.0487387091253</c:v>
                </c:pt>
                <c:pt idx="683">
                  <c:v>169.10431399760074</c:v>
                </c:pt>
                <c:pt idx="684">
                  <c:v>169.15745304818145</c:v>
                </c:pt>
                <c:pt idx="685">
                  <c:v>169.20887897796192</c:v>
                </c:pt>
                <c:pt idx="686">
                  <c:v>169.25872411930854</c:v>
                </c:pt>
                <c:pt idx="687">
                  <c:v>169.3202959953955</c:v>
                </c:pt>
                <c:pt idx="688">
                  <c:v>169.3800730346079</c:v>
                </c:pt>
                <c:pt idx="689">
                  <c:v>169.43172504835707</c:v>
                </c:pt>
                <c:pt idx="690">
                  <c:v>169.48169049809727</c:v>
                </c:pt>
                <c:pt idx="691">
                  <c:v>169.53578217987436</c:v>
                </c:pt>
                <c:pt idx="692">
                  <c:v>169.59277212914432</c:v>
                </c:pt>
                <c:pt idx="693">
                  <c:v>169.64331564871009</c:v>
                </c:pt>
                <c:pt idx="694">
                  <c:v>169.68935600001967</c:v>
                </c:pt>
                <c:pt idx="695">
                  <c:v>169.73935685333288</c:v>
                </c:pt>
                <c:pt idx="696">
                  <c:v>169.79732123454014</c:v>
                </c:pt>
                <c:pt idx="697">
                  <c:v>169.85284999902896</c:v>
                </c:pt>
                <c:pt idx="698">
                  <c:v>169.90514097536155</c:v>
                </c:pt>
                <c:pt idx="699">
                  <c:v>169.95521575968132</c:v>
                </c:pt>
                <c:pt idx="700">
                  <c:v>170.00526802176088</c:v>
                </c:pt>
                <c:pt idx="701">
                  <c:v>170.0617103660706</c:v>
                </c:pt>
                <c:pt idx="702">
                  <c:v>170.12349028477735</c:v>
                </c:pt>
                <c:pt idx="703">
                  <c:v>170.20443169487407</c:v>
                </c:pt>
                <c:pt idx="704">
                  <c:v>170.29596550957595</c:v>
                </c:pt>
                <c:pt idx="705">
                  <c:v>170.40811228318427</c:v>
                </c:pt>
                <c:pt idx="706">
                  <c:v>170.51825995671152</c:v>
                </c:pt>
                <c:pt idx="707">
                  <c:v>170.61538549995086</c:v>
                </c:pt>
                <c:pt idx="708">
                  <c:v>170.72226679200492</c:v>
                </c:pt>
                <c:pt idx="709">
                  <c:v>170.82340570082576</c:v>
                </c:pt>
                <c:pt idx="710">
                  <c:v>170.93681240222099</c:v>
                </c:pt>
                <c:pt idx="711">
                  <c:v>171.07107936254906</c:v>
                </c:pt>
                <c:pt idx="712">
                  <c:v>171.22985537039392</c:v>
                </c:pt>
                <c:pt idx="713">
                  <c:v>171.41245135782299</c:v>
                </c:pt>
                <c:pt idx="714">
                  <c:v>171.60147384575009</c:v>
                </c:pt>
                <c:pt idx="715">
                  <c:v>171.793270206919</c:v>
                </c:pt>
                <c:pt idx="716">
                  <c:v>171.97634120129672</c:v>
                </c:pt>
                <c:pt idx="717">
                  <c:v>172.15745857439032</c:v>
                </c:pt>
                <c:pt idx="718">
                  <c:v>172.28064642440427</c:v>
                </c:pt>
                <c:pt idx="719">
                  <c:v>172.37303649607637</c:v>
                </c:pt>
                <c:pt idx="720">
                  <c:v>172.44777234293511</c:v>
                </c:pt>
                <c:pt idx="721">
                  <c:v>172.53030313073248</c:v>
                </c:pt>
                <c:pt idx="722">
                  <c:v>172.60818367134627</c:v>
                </c:pt>
                <c:pt idx="723">
                  <c:v>172.68852854584338</c:v>
                </c:pt>
                <c:pt idx="724">
                  <c:v>172.76736801102987</c:v>
                </c:pt>
                <c:pt idx="725">
                  <c:v>172.84585050208526</c:v>
                </c:pt>
                <c:pt idx="726">
                  <c:v>172.92437912680032</c:v>
                </c:pt>
                <c:pt idx="727">
                  <c:v>173.00838227824022</c:v>
                </c:pt>
                <c:pt idx="728">
                  <c:v>173.07763112528346</c:v>
                </c:pt>
                <c:pt idx="729">
                  <c:v>173.13416103746567</c:v>
                </c:pt>
                <c:pt idx="730">
                  <c:v>173.1753667162792</c:v>
                </c:pt>
                <c:pt idx="731">
                  <c:v>173.20899802436483</c:v>
                </c:pt>
                <c:pt idx="732">
                  <c:v>173.24517920723883</c:v>
                </c:pt>
                <c:pt idx="733">
                  <c:v>173.28517338311613</c:v>
                </c:pt>
                <c:pt idx="734">
                  <c:v>173.32569314371773</c:v>
                </c:pt>
                <c:pt idx="735">
                  <c:v>173.36456758753764</c:v>
                </c:pt>
                <c:pt idx="736">
                  <c:v>173.39844470090961</c:v>
                </c:pt>
                <c:pt idx="737">
                  <c:v>173.45651164874124</c:v>
                </c:pt>
                <c:pt idx="738">
                  <c:v>173.50863476179441</c:v>
                </c:pt>
                <c:pt idx="739">
                  <c:v>173.53777788227617</c:v>
                </c:pt>
                <c:pt idx="740">
                  <c:v>173.56780417411585</c:v>
                </c:pt>
                <c:pt idx="741">
                  <c:v>173.60401263753607</c:v>
                </c:pt>
                <c:pt idx="742">
                  <c:v>173.67041254242193</c:v>
                </c:pt>
                <c:pt idx="743">
                  <c:v>173.73585860013188</c:v>
                </c:pt>
                <c:pt idx="744">
                  <c:v>173.78540174440786</c:v>
                </c:pt>
                <c:pt idx="745">
                  <c:v>173.82164658914976</c:v>
                </c:pt>
                <c:pt idx="746">
                  <c:v>173.86344628878501</c:v>
                </c:pt>
                <c:pt idx="747">
                  <c:v>173.90710744084123</c:v>
                </c:pt>
                <c:pt idx="748">
                  <c:v>173.97069619484768</c:v>
                </c:pt>
                <c:pt idx="749">
                  <c:v>174.02064298938166</c:v>
                </c:pt>
                <c:pt idx="750">
                  <c:v>174.05935669906043</c:v>
                </c:pt>
                <c:pt idx="751">
                  <c:v>174.09315404111572</c:v>
                </c:pt>
                <c:pt idx="752">
                  <c:v>174.14045978893608</c:v>
                </c:pt>
                <c:pt idx="753">
                  <c:v>174.19208484172216</c:v>
                </c:pt>
                <c:pt idx="754">
                  <c:v>174.23088420921945</c:v>
                </c:pt>
                <c:pt idx="755">
                  <c:v>174.26526376498387</c:v>
                </c:pt>
                <c:pt idx="756">
                  <c:v>174.30140634723469</c:v>
                </c:pt>
                <c:pt idx="757">
                  <c:v>174.35834642048729</c:v>
                </c:pt>
                <c:pt idx="758">
                  <c:v>174.406958170346</c:v>
                </c:pt>
                <c:pt idx="759">
                  <c:v>174.44063087468976</c:v>
                </c:pt>
                <c:pt idx="760">
                  <c:v>174.47323355272115</c:v>
                </c:pt>
                <c:pt idx="761">
                  <c:v>174.52171214719175</c:v>
                </c:pt>
                <c:pt idx="762">
                  <c:v>174.57270537502359</c:v>
                </c:pt>
                <c:pt idx="763">
                  <c:v>174.61650081247939</c:v>
                </c:pt>
                <c:pt idx="764">
                  <c:v>174.66315670029181</c:v>
                </c:pt>
                <c:pt idx="765">
                  <c:v>174.70361944563851</c:v>
                </c:pt>
                <c:pt idx="766">
                  <c:v>174.74722293683334</c:v>
                </c:pt>
                <c:pt idx="767">
                  <c:v>174.79853691503973</c:v>
                </c:pt>
                <c:pt idx="768">
                  <c:v>174.8375367100432</c:v>
                </c:pt>
                <c:pt idx="769">
                  <c:v>174.87431422547803</c:v>
                </c:pt>
                <c:pt idx="770">
                  <c:v>174.9138645069151</c:v>
                </c:pt>
                <c:pt idx="771">
                  <c:v>174.9623925147589</c:v>
                </c:pt>
                <c:pt idx="772">
                  <c:v>175.0092222292414</c:v>
                </c:pt>
                <c:pt idx="773">
                  <c:v>175.05369439011682</c:v>
                </c:pt>
                <c:pt idx="774">
                  <c:v>175.09357641935719</c:v>
                </c:pt>
                <c:pt idx="775">
                  <c:v>175.1373781596246</c:v>
                </c:pt>
                <c:pt idx="776">
                  <c:v>175.1842686451356</c:v>
                </c:pt>
                <c:pt idx="777">
                  <c:v>175.22647747139303</c:v>
                </c:pt>
                <c:pt idx="778">
                  <c:v>175.26456781672184</c:v>
                </c:pt>
                <c:pt idx="779">
                  <c:v>175.29793819964493</c:v>
                </c:pt>
                <c:pt idx="780">
                  <c:v>175.34078389517023</c:v>
                </c:pt>
                <c:pt idx="781">
                  <c:v>175.39031643496276</c:v>
                </c:pt>
                <c:pt idx="782">
                  <c:v>175.4374649639866</c:v>
                </c:pt>
                <c:pt idx="783">
                  <c:v>175.47561489945039</c:v>
                </c:pt>
                <c:pt idx="784">
                  <c:v>175.52075094637135</c:v>
                </c:pt>
                <c:pt idx="785">
                  <c:v>175.58319600824015</c:v>
                </c:pt>
                <c:pt idx="786">
                  <c:v>175.66277275131932</c:v>
                </c:pt>
                <c:pt idx="787">
                  <c:v>175.74708906753582</c:v>
                </c:pt>
                <c:pt idx="788">
                  <c:v>175.80409880495941</c:v>
                </c:pt>
                <c:pt idx="789">
                  <c:v>175.85840085305276</c:v>
                </c:pt>
                <c:pt idx="790">
                  <c:v>175.91444522377236</c:v>
                </c:pt>
                <c:pt idx="791">
                  <c:v>175.9844548113021</c:v>
                </c:pt>
                <c:pt idx="792">
                  <c:v>176.03126630119175</c:v>
                </c:pt>
                <c:pt idx="793">
                  <c:v>176.06451477460865</c:v>
                </c:pt>
                <c:pt idx="794">
                  <c:v>176.09384538524179</c:v>
                </c:pt>
                <c:pt idx="795">
                  <c:v>176.12895911431193</c:v>
                </c:pt>
                <c:pt idx="796">
                  <c:v>176.18661835777442</c:v>
                </c:pt>
                <c:pt idx="797">
                  <c:v>176.24076993979534</c:v>
                </c:pt>
                <c:pt idx="798">
                  <c:v>176.30367517945359</c:v>
                </c:pt>
                <c:pt idx="799">
                  <c:v>176.37304585522395</c:v>
                </c:pt>
                <c:pt idx="800">
                  <c:v>176.45706384541208</c:v>
                </c:pt>
                <c:pt idx="801">
                  <c:v>176.55634473394383</c:v>
                </c:pt>
                <c:pt idx="802">
                  <c:v>176.6472872417886</c:v>
                </c:pt>
                <c:pt idx="803">
                  <c:v>176.73333286010248</c:v>
                </c:pt>
                <c:pt idx="804">
                  <c:v>176.80907513267491</c:v>
                </c:pt>
                <c:pt idx="805">
                  <c:v>176.93959517482512</c:v>
                </c:pt>
                <c:pt idx="806">
                  <c:v>177.05752594941018</c:v>
                </c:pt>
                <c:pt idx="807">
                  <c:v>177.18162174469529</c:v>
                </c:pt>
                <c:pt idx="808">
                  <c:v>177.33668012256283</c:v>
                </c:pt>
                <c:pt idx="809">
                  <c:v>177.47225664869282</c:v>
                </c:pt>
                <c:pt idx="810">
                  <c:v>177.64133665996201</c:v>
                </c:pt>
                <c:pt idx="811">
                  <c:v>177.81882598506843</c:v>
                </c:pt>
                <c:pt idx="812">
                  <c:v>177.9597694532323</c:v>
                </c:pt>
                <c:pt idx="813">
                  <c:v>178.09421942296723</c:v>
                </c:pt>
                <c:pt idx="814">
                  <c:v>178.17466989553904</c:v>
                </c:pt>
                <c:pt idx="815">
                  <c:v>178.25702599217664</c:v>
                </c:pt>
                <c:pt idx="816">
                  <c:v>178.34035808262482</c:v>
                </c:pt>
                <c:pt idx="817">
                  <c:v>178.41367843226814</c:v>
                </c:pt>
                <c:pt idx="818">
                  <c:v>178.48679653770378</c:v>
                </c:pt>
                <c:pt idx="819">
                  <c:v>178.56715687994921</c:v>
                </c:pt>
                <c:pt idx="820">
                  <c:v>178.64909312669181</c:v>
                </c:pt>
                <c:pt idx="821">
                  <c:v>178.74002339398356</c:v>
                </c:pt>
                <c:pt idx="822">
                  <c:v>178.80442680161562</c:v>
                </c:pt>
                <c:pt idx="823">
                  <c:v>178.85637539599503</c:v>
                </c:pt>
                <c:pt idx="824">
                  <c:v>178.91236853717774</c:v>
                </c:pt>
                <c:pt idx="825">
                  <c:v>178.95445566819902</c:v>
                </c:pt>
                <c:pt idx="826">
                  <c:v>178.98875955996499</c:v>
                </c:pt>
                <c:pt idx="827">
                  <c:v>179.02364710746411</c:v>
                </c:pt>
                <c:pt idx="828">
                  <c:v>179.05448568669249</c:v>
                </c:pt>
                <c:pt idx="829">
                  <c:v>179.08821171595653</c:v>
                </c:pt>
                <c:pt idx="830">
                  <c:v>179.12252164825398</c:v>
                </c:pt>
                <c:pt idx="831">
                  <c:v>179.15702211549572</c:v>
                </c:pt>
                <c:pt idx="832">
                  <c:v>179.18309515766143</c:v>
                </c:pt>
                <c:pt idx="833">
                  <c:v>179.21990096472751</c:v>
                </c:pt>
                <c:pt idx="834">
                  <c:v>179.25009518177373</c:v>
                </c:pt>
                <c:pt idx="835">
                  <c:v>179.27774552081854</c:v>
                </c:pt>
                <c:pt idx="836">
                  <c:v>179.30334973542944</c:v>
                </c:pt>
                <c:pt idx="837">
                  <c:v>179.33566670641355</c:v>
                </c:pt>
                <c:pt idx="838">
                  <c:v>179.3618750174262</c:v>
                </c:pt>
                <c:pt idx="839">
                  <c:v>179.39674775413536</c:v>
                </c:pt>
                <c:pt idx="840">
                  <c:v>179.4269279106779</c:v>
                </c:pt>
                <c:pt idx="841">
                  <c:v>179.45601743213942</c:v>
                </c:pt>
                <c:pt idx="842">
                  <c:v>179.48861984580731</c:v>
                </c:pt>
                <c:pt idx="843">
                  <c:v>179.51337995455131</c:v>
                </c:pt>
                <c:pt idx="844">
                  <c:v>179.54327378821168</c:v>
                </c:pt>
                <c:pt idx="845">
                  <c:v>179.57950799140207</c:v>
                </c:pt>
                <c:pt idx="846">
                  <c:v>179.61120016073218</c:v>
                </c:pt>
                <c:pt idx="847">
                  <c:v>179.6325259079924</c:v>
                </c:pt>
                <c:pt idx="848">
                  <c:v>179.65948005167942</c:v>
                </c:pt>
              </c:numCache>
            </c:numRef>
          </c:xVal>
          <c:yVal>
            <c:numRef>
              <c:f>'1'!$E$2:$E$850</c:f>
              <c:numCache>
                <c:formatCode>General</c:formatCode>
                <c:ptCount val="849"/>
                <c:pt idx="0">
                  <c:v>0</c:v>
                </c:pt>
                <c:pt idx="1">
                  <c:v>4.8837209302325491E-2</c:v>
                </c:pt>
                <c:pt idx="2">
                  <c:v>0.14883767441860485</c:v>
                </c:pt>
                <c:pt idx="3">
                  <c:v>0.15377930232558157</c:v>
                </c:pt>
                <c:pt idx="4">
                  <c:v>0.15436046511627843</c:v>
                </c:pt>
                <c:pt idx="5">
                  <c:v>0.15494232558139664</c:v>
                </c:pt>
                <c:pt idx="6">
                  <c:v>0.1520351162790714</c:v>
                </c:pt>
                <c:pt idx="7">
                  <c:v>0.26657023255813961</c:v>
                </c:pt>
                <c:pt idx="8">
                  <c:v>0.57383720930232585</c:v>
                </c:pt>
                <c:pt idx="9">
                  <c:v>0.77209325581395305</c:v>
                </c:pt>
                <c:pt idx="10">
                  <c:v>0.77877906976744171</c:v>
                </c:pt>
                <c:pt idx="11">
                  <c:v>0.78052325581395365</c:v>
                </c:pt>
                <c:pt idx="12">
                  <c:v>0.78139534883720962</c:v>
                </c:pt>
                <c:pt idx="13">
                  <c:v>0.78459348837209397</c:v>
                </c:pt>
                <c:pt idx="14">
                  <c:v>0.78924418604651336</c:v>
                </c:pt>
                <c:pt idx="15">
                  <c:v>0.78982604651162802</c:v>
                </c:pt>
                <c:pt idx="16">
                  <c:v>0.79418651162790965</c:v>
                </c:pt>
                <c:pt idx="17">
                  <c:v>0.79622093023255935</c:v>
                </c:pt>
                <c:pt idx="18">
                  <c:v>0.79622093023255935</c:v>
                </c:pt>
                <c:pt idx="19">
                  <c:v>0.79767488372092821</c:v>
                </c:pt>
                <c:pt idx="20">
                  <c:v>0.80116325581395564</c:v>
                </c:pt>
                <c:pt idx="21">
                  <c:v>0.80581395348837326</c:v>
                </c:pt>
                <c:pt idx="22">
                  <c:v>0.80610488372093236</c:v>
                </c:pt>
                <c:pt idx="23">
                  <c:v>0.80668604651162745</c:v>
                </c:pt>
                <c:pt idx="24">
                  <c:v>0.8075581395348852</c:v>
                </c:pt>
                <c:pt idx="25">
                  <c:v>0.80726790697674389</c:v>
                </c:pt>
                <c:pt idx="26">
                  <c:v>0.80843023255813939</c:v>
                </c:pt>
                <c:pt idx="27">
                  <c:v>0.81133744186046464</c:v>
                </c:pt>
                <c:pt idx="28">
                  <c:v>0.81162837209302197</c:v>
                </c:pt>
                <c:pt idx="29">
                  <c:v>0.8098841860465118</c:v>
                </c:pt>
                <c:pt idx="30">
                  <c:v>0.81627906976744313</c:v>
                </c:pt>
                <c:pt idx="31">
                  <c:v>0.85581418604651027</c:v>
                </c:pt>
                <c:pt idx="32">
                  <c:v>0.87761651162790599</c:v>
                </c:pt>
                <c:pt idx="33">
                  <c:v>0.88488418604651109</c:v>
                </c:pt>
                <c:pt idx="34">
                  <c:v>0.88052372093023124</c:v>
                </c:pt>
                <c:pt idx="35">
                  <c:v>0.87558139534883672</c:v>
                </c:pt>
                <c:pt idx="36">
                  <c:v>0.87325604651162791</c:v>
                </c:pt>
                <c:pt idx="37">
                  <c:v>0.86540720930232595</c:v>
                </c:pt>
                <c:pt idx="38">
                  <c:v>0.85930255813953416</c:v>
                </c:pt>
                <c:pt idx="39">
                  <c:v>0.85494209302325608</c:v>
                </c:pt>
                <c:pt idx="40">
                  <c:v>0.84738418604651145</c:v>
                </c:pt>
                <c:pt idx="41">
                  <c:v>0.83866325581395529</c:v>
                </c:pt>
                <c:pt idx="42">
                  <c:v>0.83750023255813844</c:v>
                </c:pt>
                <c:pt idx="43">
                  <c:v>0.83720930232558111</c:v>
                </c:pt>
                <c:pt idx="44">
                  <c:v>0.83662813953488424</c:v>
                </c:pt>
                <c:pt idx="45">
                  <c:v>0.83691906976744157</c:v>
                </c:pt>
                <c:pt idx="46">
                  <c:v>0.8360469767441856</c:v>
                </c:pt>
                <c:pt idx="47">
                  <c:v>0.83808139534883885</c:v>
                </c:pt>
                <c:pt idx="48">
                  <c:v>0.84186069767441651</c:v>
                </c:pt>
                <c:pt idx="49">
                  <c:v>0.84040744186046545</c:v>
                </c:pt>
                <c:pt idx="50">
                  <c:v>0.84273279069767604</c:v>
                </c:pt>
                <c:pt idx="51">
                  <c:v>0.84593023255814082</c:v>
                </c:pt>
                <c:pt idx="52">
                  <c:v>0.84418604651162887</c:v>
                </c:pt>
                <c:pt idx="53">
                  <c:v>0.84389581395348756</c:v>
                </c:pt>
                <c:pt idx="54">
                  <c:v>0.84622116279069992</c:v>
                </c:pt>
                <c:pt idx="55">
                  <c:v>0.84738418604651145</c:v>
                </c:pt>
                <c:pt idx="56">
                  <c:v>0.84941860465116292</c:v>
                </c:pt>
                <c:pt idx="57">
                  <c:v>0.850581627906978</c:v>
                </c:pt>
                <c:pt idx="58">
                  <c:v>0.85465116279069875</c:v>
                </c:pt>
                <c:pt idx="59">
                  <c:v>0.85436093023255744</c:v>
                </c:pt>
                <c:pt idx="60">
                  <c:v>0.85610511627907115</c:v>
                </c:pt>
                <c:pt idx="61">
                  <c:v>0.85901162790697683</c:v>
                </c:pt>
                <c:pt idx="62">
                  <c:v>0.8622097674418594</c:v>
                </c:pt>
                <c:pt idx="63">
                  <c:v>0.86598837209302459</c:v>
                </c:pt>
                <c:pt idx="64">
                  <c:v>0.86540720930232595</c:v>
                </c:pt>
                <c:pt idx="65">
                  <c:v>0.86802348837209387</c:v>
                </c:pt>
                <c:pt idx="66">
                  <c:v>0.87005860465116136</c:v>
                </c:pt>
                <c:pt idx="67">
                  <c:v>0.87209302325581461</c:v>
                </c:pt>
                <c:pt idx="68">
                  <c:v>0.87354697674418524</c:v>
                </c:pt>
                <c:pt idx="69">
                  <c:v>0.87354697674418524</c:v>
                </c:pt>
                <c:pt idx="70">
                  <c:v>0.87587232558139583</c:v>
                </c:pt>
                <c:pt idx="71">
                  <c:v>0.87500023255814163</c:v>
                </c:pt>
                <c:pt idx="72">
                  <c:v>0.87354697674418524</c:v>
                </c:pt>
                <c:pt idx="73">
                  <c:v>0.86715139534883967</c:v>
                </c:pt>
                <c:pt idx="74">
                  <c:v>0.8622097674418594</c:v>
                </c:pt>
                <c:pt idx="75">
                  <c:v>0.85959348837209504</c:v>
                </c:pt>
                <c:pt idx="76">
                  <c:v>0.85726744186046488</c:v>
                </c:pt>
                <c:pt idx="77">
                  <c:v>0.85407000000000011</c:v>
                </c:pt>
                <c:pt idx="78">
                  <c:v>0.85319790697674591</c:v>
                </c:pt>
                <c:pt idx="79">
                  <c:v>0.850581627906978</c:v>
                </c:pt>
                <c:pt idx="80">
                  <c:v>0.85029069767441889</c:v>
                </c:pt>
                <c:pt idx="81">
                  <c:v>0.84970953488372203</c:v>
                </c:pt>
                <c:pt idx="82">
                  <c:v>0.85145372093023219</c:v>
                </c:pt>
                <c:pt idx="83">
                  <c:v>0.84970953488372203</c:v>
                </c:pt>
                <c:pt idx="84">
                  <c:v>0.85116279069767486</c:v>
                </c:pt>
                <c:pt idx="85">
                  <c:v>0.85087255813953533</c:v>
                </c:pt>
                <c:pt idx="86">
                  <c:v>0.85319790697674591</c:v>
                </c:pt>
                <c:pt idx="87">
                  <c:v>0.85145372093023219</c:v>
                </c:pt>
                <c:pt idx="88">
                  <c:v>0.85261674418604727</c:v>
                </c:pt>
                <c:pt idx="89">
                  <c:v>0.84941860465116292</c:v>
                </c:pt>
                <c:pt idx="90">
                  <c:v>0.85203488372093084</c:v>
                </c:pt>
                <c:pt idx="91">
                  <c:v>0.85639534883721069</c:v>
                </c:pt>
                <c:pt idx="92">
                  <c:v>0.85581418604651027</c:v>
                </c:pt>
                <c:pt idx="93">
                  <c:v>0.85843046511627996</c:v>
                </c:pt>
                <c:pt idx="94">
                  <c:v>0.85872139534883729</c:v>
                </c:pt>
                <c:pt idx="95">
                  <c:v>0.85959348837209504</c:v>
                </c:pt>
                <c:pt idx="96">
                  <c:v>0.86162790697674474</c:v>
                </c:pt>
                <c:pt idx="97">
                  <c:v>0.85930255813953416</c:v>
                </c:pt>
                <c:pt idx="98">
                  <c:v>0.86424418604651265</c:v>
                </c:pt>
                <c:pt idx="99">
                  <c:v>0.86453511627907176</c:v>
                </c:pt>
                <c:pt idx="100">
                  <c:v>0.86860465116279073</c:v>
                </c:pt>
                <c:pt idx="101">
                  <c:v>0.86889558139534984</c:v>
                </c:pt>
                <c:pt idx="102">
                  <c:v>0.87238395348837372</c:v>
                </c:pt>
                <c:pt idx="103">
                  <c:v>0.87354697674418524</c:v>
                </c:pt>
                <c:pt idx="104">
                  <c:v>0.87151186046511775</c:v>
                </c:pt>
                <c:pt idx="105">
                  <c:v>0.87122093023255864</c:v>
                </c:pt>
                <c:pt idx="106">
                  <c:v>0.87151186046511775</c:v>
                </c:pt>
                <c:pt idx="107">
                  <c:v>0.867442325581397</c:v>
                </c:pt>
                <c:pt idx="108">
                  <c:v>0.86976767441860403</c:v>
                </c:pt>
                <c:pt idx="109">
                  <c:v>0.8694767441860467</c:v>
                </c:pt>
                <c:pt idx="110">
                  <c:v>0.87063976744186</c:v>
                </c:pt>
                <c:pt idx="111">
                  <c:v>0.86860465116279073</c:v>
                </c:pt>
                <c:pt idx="112">
                  <c:v>0.87209302325581461</c:v>
                </c:pt>
                <c:pt idx="113">
                  <c:v>0.87267488372092927</c:v>
                </c:pt>
                <c:pt idx="114">
                  <c:v>0.87267488372092927</c:v>
                </c:pt>
                <c:pt idx="115">
                  <c:v>0.90377930232558334</c:v>
                </c:pt>
                <c:pt idx="116">
                  <c:v>0.95000023255813915</c:v>
                </c:pt>
                <c:pt idx="117">
                  <c:v>1.0031979069767445</c:v>
                </c:pt>
                <c:pt idx="118">
                  <c:v>1.0569767441860467</c:v>
                </c:pt>
                <c:pt idx="119">
                  <c:v>1.1081400000000006</c:v>
                </c:pt>
                <c:pt idx="120">
                  <c:v>1.1654072093023267</c:v>
                </c:pt>
                <c:pt idx="121">
                  <c:v>1.2218023255813968</c:v>
                </c:pt>
                <c:pt idx="122">
                  <c:v>1.2799423255813949</c:v>
                </c:pt>
                <c:pt idx="123">
                  <c:v>1.3447674418604656</c:v>
                </c:pt>
                <c:pt idx="124">
                  <c:v>1.4232558139534888</c:v>
                </c:pt>
                <c:pt idx="125">
                  <c:v>1.4950583720930233</c:v>
                </c:pt>
                <c:pt idx="126">
                  <c:v>1.5677330232558138</c:v>
                </c:pt>
                <c:pt idx="127">
                  <c:v>1.6438953488372103</c:v>
                </c:pt>
                <c:pt idx="128">
                  <c:v>1.7241279069767437</c:v>
                </c:pt>
                <c:pt idx="129">
                  <c:v>1.795058372093024</c:v>
                </c:pt>
                <c:pt idx="130">
                  <c:v>1.8764539534883742</c:v>
                </c:pt>
                <c:pt idx="131">
                  <c:v>1.9627911627906975</c:v>
                </c:pt>
                <c:pt idx="132">
                  <c:v>2.0537790697674421</c:v>
                </c:pt>
                <c:pt idx="133">
                  <c:v>2.146220930232559</c:v>
                </c:pt>
                <c:pt idx="134">
                  <c:v>2.2424420930232571</c:v>
                </c:pt>
                <c:pt idx="135">
                  <c:v>2.3316865116279093</c:v>
                </c:pt>
                <c:pt idx="136">
                  <c:v>2.4229653488372112</c:v>
                </c:pt>
                <c:pt idx="137">
                  <c:v>2.5122097674418598</c:v>
                </c:pt>
                <c:pt idx="138">
                  <c:v>2.6116283720930245</c:v>
                </c:pt>
                <c:pt idx="139">
                  <c:v>2.7113372093023269</c:v>
                </c:pt>
                <c:pt idx="140">
                  <c:v>2.8200586046511624</c:v>
                </c:pt>
                <c:pt idx="141">
                  <c:v>2.9273260465116273</c:v>
                </c:pt>
                <c:pt idx="142">
                  <c:v>3.0444767441860474</c:v>
                </c:pt>
                <c:pt idx="143">
                  <c:v>3.1587209302325583</c:v>
                </c:pt>
                <c:pt idx="144">
                  <c:v>3.2764534883720948</c:v>
                </c:pt>
                <c:pt idx="145">
                  <c:v>3.403488837209304</c:v>
                </c:pt>
                <c:pt idx="146">
                  <c:v>3.5293604651162802</c:v>
                </c:pt>
                <c:pt idx="147">
                  <c:v>3.6566860465116289</c:v>
                </c:pt>
                <c:pt idx="148">
                  <c:v>3.789826046511628</c:v>
                </c:pt>
                <c:pt idx="149">
                  <c:v>3.9209302325581401</c:v>
                </c:pt>
                <c:pt idx="150">
                  <c:v>4.0601748837209293</c:v>
                </c:pt>
                <c:pt idx="151">
                  <c:v>4.2046513953488382</c:v>
                </c:pt>
                <c:pt idx="152">
                  <c:v>4.3470934883720922</c:v>
                </c:pt>
                <c:pt idx="153">
                  <c:v>4.4970934883720908</c:v>
                </c:pt>
                <c:pt idx="154">
                  <c:v>4.6447681395348859</c:v>
                </c:pt>
                <c:pt idx="155">
                  <c:v>4.8029072093023242</c:v>
                </c:pt>
                <c:pt idx="156">
                  <c:v>4.9566865116279075</c:v>
                </c:pt>
                <c:pt idx="157">
                  <c:v>5.1197679069767457</c:v>
                </c:pt>
                <c:pt idx="158">
                  <c:v>5.2912793023255826</c:v>
                </c:pt>
                <c:pt idx="159">
                  <c:v>5.4593030232558153</c:v>
                </c:pt>
                <c:pt idx="160">
                  <c:v>5.6293611627906976</c:v>
                </c:pt>
                <c:pt idx="161">
                  <c:v>5.7904074418604647</c:v>
                </c:pt>
                <c:pt idx="162">
                  <c:v>5.9375002325581416</c:v>
                </c:pt>
                <c:pt idx="163">
                  <c:v>6.0502911627906979</c:v>
                </c:pt>
                <c:pt idx="164">
                  <c:v>6.172093255813957</c:v>
                </c:pt>
                <c:pt idx="165">
                  <c:v>6.3008727906976745</c:v>
                </c:pt>
                <c:pt idx="166">
                  <c:v>6.4369193023255811</c:v>
                </c:pt>
                <c:pt idx="167">
                  <c:v>6.5750002325581391</c:v>
                </c:pt>
                <c:pt idx="168">
                  <c:v>6.7162793023255816</c:v>
                </c:pt>
                <c:pt idx="169">
                  <c:v>6.8601746511627901</c:v>
                </c:pt>
                <c:pt idx="170">
                  <c:v>7.0075583720930261</c:v>
                </c:pt>
                <c:pt idx="171">
                  <c:v>7.152616744186048</c:v>
                </c:pt>
                <c:pt idx="172">
                  <c:v>7.3119188372093014</c:v>
                </c:pt>
                <c:pt idx="173">
                  <c:v>7.4837211627906974</c:v>
                </c:pt>
                <c:pt idx="174">
                  <c:v>7.6697679069767446</c:v>
                </c:pt>
                <c:pt idx="175">
                  <c:v>7.8627913953488395</c:v>
                </c:pt>
                <c:pt idx="176">
                  <c:v>8.0651169767441857</c:v>
                </c:pt>
                <c:pt idx="177">
                  <c:v>8.2805239534883732</c:v>
                </c:pt>
                <c:pt idx="178">
                  <c:v>8.5119188372093042</c:v>
                </c:pt>
                <c:pt idx="179">
                  <c:v>8.7369188372093021</c:v>
                </c:pt>
                <c:pt idx="180">
                  <c:v>8.9851751162790698</c:v>
                </c:pt>
                <c:pt idx="181">
                  <c:v>9.2450588372093065</c:v>
                </c:pt>
                <c:pt idx="182">
                  <c:v>9.512500465116279</c:v>
                </c:pt>
                <c:pt idx="183">
                  <c:v>9.7845934883720957</c:v>
                </c:pt>
                <c:pt idx="184">
                  <c:v>10.055814418604651</c:v>
                </c:pt>
                <c:pt idx="185">
                  <c:v>10.343896046511631</c:v>
                </c:pt>
                <c:pt idx="186">
                  <c:v>10.625873023255817</c:v>
                </c:pt>
                <c:pt idx="187">
                  <c:v>10.915407906976746</c:v>
                </c:pt>
                <c:pt idx="188">
                  <c:v>11.215116976744188</c:v>
                </c:pt>
                <c:pt idx="189">
                  <c:v>11.490698372093025</c:v>
                </c:pt>
                <c:pt idx="190">
                  <c:v>11.793023720930233</c:v>
                </c:pt>
                <c:pt idx="191">
                  <c:v>12.101454418604654</c:v>
                </c:pt>
                <c:pt idx="192">
                  <c:v>12.406396046511631</c:v>
                </c:pt>
                <c:pt idx="193">
                  <c:v>12.705233023255811</c:v>
                </c:pt>
                <c:pt idx="194">
                  <c:v>13.009884418604646</c:v>
                </c:pt>
                <c:pt idx="195">
                  <c:v>13.313663720930236</c:v>
                </c:pt>
                <c:pt idx="196">
                  <c:v>13.619768372093027</c:v>
                </c:pt>
                <c:pt idx="197">
                  <c:v>13.936629069767442</c:v>
                </c:pt>
                <c:pt idx="198">
                  <c:v>14.264536046511633</c:v>
                </c:pt>
                <c:pt idx="199">
                  <c:v>14.591861162790696</c:v>
                </c:pt>
                <c:pt idx="200">
                  <c:v>14.920931162790701</c:v>
                </c:pt>
                <c:pt idx="201">
                  <c:v>15.262210465116283</c:v>
                </c:pt>
                <c:pt idx="202">
                  <c:v>15.596803255813956</c:v>
                </c:pt>
                <c:pt idx="203">
                  <c:v>15.937791627906979</c:v>
                </c:pt>
                <c:pt idx="204">
                  <c:v>16.287791860465116</c:v>
                </c:pt>
                <c:pt idx="205">
                  <c:v>16.632558837209302</c:v>
                </c:pt>
                <c:pt idx="206">
                  <c:v>16.976163488372091</c:v>
                </c:pt>
                <c:pt idx="207">
                  <c:v>17.327907906976744</c:v>
                </c:pt>
                <c:pt idx="208">
                  <c:v>17.681977674418608</c:v>
                </c:pt>
                <c:pt idx="209">
                  <c:v>18.046222325581397</c:v>
                </c:pt>
                <c:pt idx="210">
                  <c:v>18.40174534883721</c:v>
                </c:pt>
                <c:pt idx="211">
                  <c:v>18.765117209302328</c:v>
                </c:pt>
                <c:pt idx="212">
                  <c:v>19.130524186046511</c:v>
                </c:pt>
                <c:pt idx="213">
                  <c:v>19.507268372093026</c:v>
                </c:pt>
                <c:pt idx="214">
                  <c:v>19.88081511627907</c:v>
                </c:pt>
                <c:pt idx="215">
                  <c:v>20.239536279069771</c:v>
                </c:pt>
                <c:pt idx="216">
                  <c:v>20.58691953488372</c:v>
                </c:pt>
                <c:pt idx="217">
                  <c:v>20.93459441860465</c:v>
                </c:pt>
                <c:pt idx="218">
                  <c:v>21.284012790697673</c:v>
                </c:pt>
                <c:pt idx="219">
                  <c:v>21.625582325581394</c:v>
                </c:pt>
                <c:pt idx="220">
                  <c:v>21.951163953488372</c:v>
                </c:pt>
                <c:pt idx="221">
                  <c:v>22.275292325581397</c:v>
                </c:pt>
                <c:pt idx="222">
                  <c:v>22.59912906976745</c:v>
                </c:pt>
                <c:pt idx="223">
                  <c:v>22.910757209302325</c:v>
                </c:pt>
                <c:pt idx="224">
                  <c:v>23.230524418604652</c:v>
                </c:pt>
                <c:pt idx="225">
                  <c:v>23.546803953488372</c:v>
                </c:pt>
                <c:pt idx="226">
                  <c:v>23.863954883720929</c:v>
                </c:pt>
                <c:pt idx="227">
                  <c:v>24.179361627906978</c:v>
                </c:pt>
                <c:pt idx="228">
                  <c:v>24.528489767441862</c:v>
                </c:pt>
                <c:pt idx="229">
                  <c:v>24.908141162790699</c:v>
                </c:pt>
                <c:pt idx="230">
                  <c:v>25.302908372093022</c:v>
                </c:pt>
                <c:pt idx="231">
                  <c:v>25.695931395348836</c:v>
                </c:pt>
                <c:pt idx="232">
                  <c:v>26.097385116279071</c:v>
                </c:pt>
                <c:pt idx="233">
                  <c:v>26.507849999999998</c:v>
                </c:pt>
                <c:pt idx="234">
                  <c:v>26.913083023255815</c:v>
                </c:pt>
                <c:pt idx="235">
                  <c:v>27.332559767441865</c:v>
                </c:pt>
                <c:pt idx="236">
                  <c:v>27.74099023255814</c:v>
                </c:pt>
                <c:pt idx="237">
                  <c:v>28.176745813953488</c:v>
                </c:pt>
                <c:pt idx="238">
                  <c:v>28.617733953488376</c:v>
                </c:pt>
                <c:pt idx="239">
                  <c:v>29.067733953488379</c:v>
                </c:pt>
                <c:pt idx="240">
                  <c:v>29.523838604651161</c:v>
                </c:pt>
                <c:pt idx="241">
                  <c:v>29.977617906976747</c:v>
                </c:pt>
                <c:pt idx="242">
                  <c:v>30.436338837209306</c:v>
                </c:pt>
                <c:pt idx="243">
                  <c:v>30.905524883720936</c:v>
                </c:pt>
                <c:pt idx="244">
                  <c:v>31.383722790697675</c:v>
                </c:pt>
                <c:pt idx="245">
                  <c:v>31.846804186046512</c:v>
                </c:pt>
                <c:pt idx="246">
                  <c:v>32.319478604651167</c:v>
                </c:pt>
                <c:pt idx="247">
                  <c:v>32.790117906976747</c:v>
                </c:pt>
                <c:pt idx="248">
                  <c:v>33.274420465116286</c:v>
                </c:pt>
                <c:pt idx="249">
                  <c:v>33.771804418604653</c:v>
                </c:pt>
                <c:pt idx="250">
                  <c:v>34.265118139534884</c:v>
                </c:pt>
                <c:pt idx="251">
                  <c:v>34.760757906976743</c:v>
                </c:pt>
                <c:pt idx="252">
                  <c:v>35.272676511627914</c:v>
                </c:pt>
                <c:pt idx="253">
                  <c:v>35.792153023255814</c:v>
                </c:pt>
                <c:pt idx="254">
                  <c:v>36.290990232558144</c:v>
                </c:pt>
                <c:pt idx="255">
                  <c:v>36.807560232558146</c:v>
                </c:pt>
                <c:pt idx="256">
                  <c:v>37.323839302325581</c:v>
                </c:pt>
                <c:pt idx="257">
                  <c:v>37.838665116279074</c:v>
                </c:pt>
                <c:pt idx="258">
                  <c:v>38.348257674418605</c:v>
                </c:pt>
                <c:pt idx="259">
                  <c:v>38.863955581395352</c:v>
                </c:pt>
                <c:pt idx="260">
                  <c:v>39.338665116279067</c:v>
                </c:pt>
                <c:pt idx="261">
                  <c:v>39.817734418604651</c:v>
                </c:pt>
                <c:pt idx="262">
                  <c:v>40.285467209302325</c:v>
                </c:pt>
                <c:pt idx="263">
                  <c:v>40.749711627906976</c:v>
                </c:pt>
                <c:pt idx="264">
                  <c:v>41.228199767441865</c:v>
                </c:pt>
                <c:pt idx="265">
                  <c:v>41.672676976744178</c:v>
                </c:pt>
                <c:pt idx="266">
                  <c:v>42.092734883720929</c:v>
                </c:pt>
                <c:pt idx="267">
                  <c:v>42.217735116279066</c:v>
                </c:pt>
                <c:pt idx="268">
                  <c:v>42.401164883720938</c:v>
                </c:pt>
                <c:pt idx="269">
                  <c:v>42.833723023255821</c:v>
                </c:pt>
                <c:pt idx="270">
                  <c:v>43.224711627906977</c:v>
                </c:pt>
                <c:pt idx="271">
                  <c:v>43.63546744186047</c:v>
                </c:pt>
                <c:pt idx="272">
                  <c:v>44.049130465116271</c:v>
                </c:pt>
                <c:pt idx="273">
                  <c:v>44.483432790697684</c:v>
                </c:pt>
                <c:pt idx="274">
                  <c:v>44.928781395348835</c:v>
                </c:pt>
                <c:pt idx="275">
                  <c:v>45.38663023255814</c:v>
                </c:pt>
                <c:pt idx="276">
                  <c:v>45.875874418604646</c:v>
                </c:pt>
                <c:pt idx="277">
                  <c:v>46.392735348837213</c:v>
                </c:pt>
                <c:pt idx="278">
                  <c:v>46.86366558139536</c:v>
                </c:pt>
                <c:pt idx="279">
                  <c:v>47.349711627906984</c:v>
                </c:pt>
                <c:pt idx="280">
                  <c:v>47.888083953488376</c:v>
                </c:pt>
                <c:pt idx="281">
                  <c:v>48.429944651162792</c:v>
                </c:pt>
                <c:pt idx="282">
                  <c:v>48.956107674418604</c:v>
                </c:pt>
                <c:pt idx="283">
                  <c:v>49.479944651162803</c:v>
                </c:pt>
                <c:pt idx="284">
                  <c:v>49.986339767441862</c:v>
                </c:pt>
                <c:pt idx="285">
                  <c:v>50.574421395348836</c:v>
                </c:pt>
                <c:pt idx="286">
                  <c:v>51.173840232558135</c:v>
                </c:pt>
                <c:pt idx="287">
                  <c:v>51.749421627906976</c:v>
                </c:pt>
                <c:pt idx="288">
                  <c:v>52.324712093023258</c:v>
                </c:pt>
                <c:pt idx="289">
                  <c:v>52.937793488372101</c:v>
                </c:pt>
                <c:pt idx="290">
                  <c:v>53.52122372093023</c:v>
                </c:pt>
                <c:pt idx="291">
                  <c:v>54.090991395348844</c:v>
                </c:pt>
                <c:pt idx="292">
                  <c:v>54.654654418604657</c:v>
                </c:pt>
                <c:pt idx="293">
                  <c:v>55.176456279069775</c:v>
                </c:pt>
                <c:pt idx="294">
                  <c:v>55.806979534883716</c:v>
                </c:pt>
                <c:pt idx="295">
                  <c:v>56.39389813953489</c:v>
                </c:pt>
                <c:pt idx="296">
                  <c:v>56.974130930232555</c:v>
                </c:pt>
                <c:pt idx="297">
                  <c:v>57.541282325581399</c:v>
                </c:pt>
                <c:pt idx="298">
                  <c:v>58.07616627906976</c:v>
                </c:pt>
                <c:pt idx="299">
                  <c:v>58.626166046511621</c:v>
                </c:pt>
                <c:pt idx="300">
                  <c:v>59.204654651162791</c:v>
                </c:pt>
                <c:pt idx="301">
                  <c:v>59.787212790697673</c:v>
                </c:pt>
                <c:pt idx="302">
                  <c:v>60.358723953488372</c:v>
                </c:pt>
                <c:pt idx="303">
                  <c:v>60.920933720930229</c:v>
                </c:pt>
                <c:pt idx="304">
                  <c:v>61.451166279069774</c:v>
                </c:pt>
                <c:pt idx="305">
                  <c:v>62.018026744186052</c:v>
                </c:pt>
                <c:pt idx="306">
                  <c:v>62.586922325581391</c:v>
                </c:pt>
                <c:pt idx="307">
                  <c:v>63.151747674418608</c:v>
                </c:pt>
                <c:pt idx="308">
                  <c:v>63.713375581395347</c:v>
                </c:pt>
                <c:pt idx="309">
                  <c:v>64.274131395348832</c:v>
                </c:pt>
                <c:pt idx="310">
                  <c:v>64.83256186046512</c:v>
                </c:pt>
                <c:pt idx="311">
                  <c:v>65.348549999999989</c:v>
                </c:pt>
                <c:pt idx="312">
                  <c:v>65.928200930232549</c:v>
                </c:pt>
                <c:pt idx="313">
                  <c:v>66.486631395348837</c:v>
                </c:pt>
                <c:pt idx="314">
                  <c:v>67.05756209302325</c:v>
                </c:pt>
                <c:pt idx="315">
                  <c:v>67.62384069767441</c:v>
                </c:pt>
                <c:pt idx="316">
                  <c:v>68.169480697674402</c:v>
                </c:pt>
                <c:pt idx="317">
                  <c:v>68.712503720930243</c:v>
                </c:pt>
                <c:pt idx="318">
                  <c:v>69.219189767441861</c:v>
                </c:pt>
                <c:pt idx="319">
                  <c:v>69.72093418604652</c:v>
                </c:pt>
                <c:pt idx="320">
                  <c:v>70.2212246511628</c:v>
                </c:pt>
                <c:pt idx="321">
                  <c:v>70.734306279069756</c:v>
                </c:pt>
                <c:pt idx="322">
                  <c:v>71.150584883720938</c:v>
                </c:pt>
                <c:pt idx="323">
                  <c:v>71.600294651162812</c:v>
                </c:pt>
                <c:pt idx="324">
                  <c:v>72.063957209302345</c:v>
                </c:pt>
                <c:pt idx="325">
                  <c:v>72.500875813953485</c:v>
                </c:pt>
                <c:pt idx="326">
                  <c:v>72.969480697674413</c:v>
                </c:pt>
                <c:pt idx="327">
                  <c:v>73.404655116279059</c:v>
                </c:pt>
                <c:pt idx="328">
                  <c:v>73.832852790697672</c:v>
                </c:pt>
                <c:pt idx="329">
                  <c:v>74.295062093023262</c:v>
                </c:pt>
                <c:pt idx="330">
                  <c:v>74.747097209302325</c:v>
                </c:pt>
                <c:pt idx="331">
                  <c:v>75.21250395348838</c:v>
                </c:pt>
                <c:pt idx="332">
                  <c:v>75.710469069767441</c:v>
                </c:pt>
                <c:pt idx="333">
                  <c:v>76.225585813953501</c:v>
                </c:pt>
                <c:pt idx="334">
                  <c:v>76.768317906976733</c:v>
                </c:pt>
                <c:pt idx="335">
                  <c:v>77.300876511627905</c:v>
                </c:pt>
                <c:pt idx="336">
                  <c:v>77.752910930232559</c:v>
                </c:pt>
                <c:pt idx="337">
                  <c:v>78.28779488372092</c:v>
                </c:pt>
                <c:pt idx="338">
                  <c:v>78.876457674418617</c:v>
                </c:pt>
                <c:pt idx="339">
                  <c:v>79.464539302325591</c:v>
                </c:pt>
                <c:pt idx="340">
                  <c:v>80.040992790697686</c:v>
                </c:pt>
                <c:pt idx="341">
                  <c:v>80.59070232558139</c:v>
                </c:pt>
                <c:pt idx="342">
                  <c:v>81.136922790697696</c:v>
                </c:pt>
                <c:pt idx="343">
                  <c:v>81.687795348837199</c:v>
                </c:pt>
                <c:pt idx="344">
                  <c:v>82.387213953488384</c:v>
                </c:pt>
                <c:pt idx="345">
                  <c:v>83.013957906976742</c:v>
                </c:pt>
                <c:pt idx="346">
                  <c:v>83.568609069767462</c:v>
                </c:pt>
                <c:pt idx="347">
                  <c:v>84.128783720930244</c:v>
                </c:pt>
                <c:pt idx="348">
                  <c:v>84.689830465116273</c:v>
                </c:pt>
                <c:pt idx="349">
                  <c:v>85.245062790697659</c:v>
                </c:pt>
                <c:pt idx="350">
                  <c:v>85.800295116279074</c:v>
                </c:pt>
                <c:pt idx="351">
                  <c:v>86.315993023255828</c:v>
                </c:pt>
                <c:pt idx="352">
                  <c:v>86.877911860465105</c:v>
                </c:pt>
                <c:pt idx="353">
                  <c:v>87.440702093023248</c:v>
                </c:pt>
                <c:pt idx="354">
                  <c:v>88.034597441860456</c:v>
                </c:pt>
                <c:pt idx="355">
                  <c:v>88.586342093023262</c:v>
                </c:pt>
                <c:pt idx="356">
                  <c:v>89.129365116279075</c:v>
                </c:pt>
                <c:pt idx="357">
                  <c:v>89.690993023255828</c:v>
                </c:pt>
                <c:pt idx="358">
                  <c:v>90.25640023255815</c:v>
                </c:pt>
                <c:pt idx="359">
                  <c:v>90.822969767441862</c:v>
                </c:pt>
                <c:pt idx="360">
                  <c:v>91.353784186046511</c:v>
                </c:pt>
                <c:pt idx="361">
                  <c:v>91.86541190697676</c:v>
                </c:pt>
                <c:pt idx="362">
                  <c:v>92.388376744186047</c:v>
                </c:pt>
                <c:pt idx="363">
                  <c:v>92.908144186046513</c:v>
                </c:pt>
                <c:pt idx="364">
                  <c:v>93.372969767441873</c:v>
                </c:pt>
                <c:pt idx="365">
                  <c:v>93.85523795348837</c:v>
                </c:pt>
                <c:pt idx="366">
                  <c:v>94.367156558139527</c:v>
                </c:pt>
                <c:pt idx="367">
                  <c:v>94.892446790697676</c:v>
                </c:pt>
                <c:pt idx="368">
                  <c:v>95.376749302325578</c:v>
                </c:pt>
                <c:pt idx="369">
                  <c:v>95.820935627906977</c:v>
                </c:pt>
                <c:pt idx="370">
                  <c:v>96.286923534883726</c:v>
                </c:pt>
                <c:pt idx="371">
                  <c:v>96.760760930232578</c:v>
                </c:pt>
                <c:pt idx="372">
                  <c:v>97.307854232558157</c:v>
                </c:pt>
                <c:pt idx="373">
                  <c:v>97.790702790697679</c:v>
                </c:pt>
                <c:pt idx="374">
                  <c:v>98.227912372093016</c:v>
                </c:pt>
                <c:pt idx="375">
                  <c:v>98.685470232558146</c:v>
                </c:pt>
                <c:pt idx="376">
                  <c:v>99.144482139534887</c:v>
                </c:pt>
                <c:pt idx="377">
                  <c:v>99.615412372093033</c:v>
                </c:pt>
                <c:pt idx="378">
                  <c:v>100.05320306976745</c:v>
                </c:pt>
                <c:pt idx="379">
                  <c:v>100.59157534883721</c:v>
                </c:pt>
                <c:pt idx="380">
                  <c:v>101.12645860465116</c:v>
                </c:pt>
                <c:pt idx="381">
                  <c:v>101.63692400000002</c:v>
                </c:pt>
                <c:pt idx="382">
                  <c:v>102.15843562790698</c:v>
                </c:pt>
                <c:pt idx="383">
                  <c:v>102.6915753488372</c:v>
                </c:pt>
                <c:pt idx="384">
                  <c:v>103.19826139534885</c:v>
                </c:pt>
                <c:pt idx="385">
                  <c:v>103.72209841860465</c:v>
                </c:pt>
                <c:pt idx="386">
                  <c:v>104.24680818604651</c:v>
                </c:pt>
                <c:pt idx="387">
                  <c:v>104.76715674418605</c:v>
                </c:pt>
                <c:pt idx="388">
                  <c:v>105.30640120930235</c:v>
                </c:pt>
                <c:pt idx="389">
                  <c:v>105.86192446511626</c:v>
                </c:pt>
                <c:pt idx="390">
                  <c:v>106.38285423255812</c:v>
                </c:pt>
                <c:pt idx="391">
                  <c:v>106.92238958139535</c:v>
                </c:pt>
                <c:pt idx="392">
                  <c:v>107.49157534883722</c:v>
                </c:pt>
                <c:pt idx="393">
                  <c:v>108.03866865116279</c:v>
                </c:pt>
                <c:pt idx="394">
                  <c:v>108.59157562790699</c:v>
                </c:pt>
                <c:pt idx="395">
                  <c:v>109.13692465116279</c:v>
                </c:pt>
                <c:pt idx="396">
                  <c:v>109.67500604651164</c:v>
                </c:pt>
                <c:pt idx="397">
                  <c:v>110.21861023255815</c:v>
                </c:pt>
                <c:pt idx="398">
                  <c:v>110.76686651162791</c:v>
                </c:pt>
                <c:pt idx="399">
                  <c:v>111.31395906976746</c:v>
                </c:pt>
                <c:pt idx="400">
                  <c:v>111.87820400000001</c:v>
                </c:pt>
                <c:pt idx="401">
                  <c:v>112.42994790697674</c:v>
                </c:pt>
                <c:pt idx="402">
                  <c:v>112.93808725581394</c:v>
                </c:pt>
                <c:pt idx="403">
                  <c:v>113.48285516279071</c:v>
                </c:pt>
                <c:pt idx="404">
                  <c:v>114.03983162790701</c:v>
                </c:pt>
                <c:pt idx="405">
                  <c:v>114.60116865116282</c:v>
                </c:pt>
                <c:pt idx="406">
                  <c:v>115.15262232558138</c:v>
                </c:pt>
                <c:pt idx="407">
                  <c:v>115.71308725581397</c:v>
                </c:pt>
                <c:pt idx="408">
                  <c:v>116.25407581395351</c:v>
                </c:pt>
                <c:pt idx="409">
                  <c:v>116.78954093023256</c:v>
                </c:pt>
                <c:pt idx="410">
                  <c:v>117.27762279069768</c:v>
                </c:pt>
                <c:pt idx="411">
                  <c:v>117.72820400000001</c:v>
                </c:pt>
                <c:pt idx="412">
                  <c:v>118.05552976744187</c:v>
                </c:pt>
                <c:pt idx="413">
                  <c:v>118.44826186046512</c:v>
                </c:pt>
                <c:pt idx="414">
                  <c:v>118.93576186046511</c:v>
                </c:pt>
                <c:pt idx="415">
                  <c:v>119.46076186046511</c:v>
                </c:pt>
                <c:pt idx="416">
                  <c:v>119.95959906976745</c:v>
                </c:pt>
                <c:pt idx="417">
                  <c:v>120.55785562790697</c:v>
                </c:pt>
                <c:pt idx="418">
                  <c:v>121.13983190697672</c:v>
                </c:pt>
                <c:pt idx="419">
                  <c:v>121.63343655813955</c:v>
                </c:pt>
                <c:pt idx="420">
                  <c:v>122.16308790697676</c:v>
                </c:pt>
                <c:pt idx="421">
                  <c:v>122.67384353488373</c:v>
                </c:pt>
                <c:pt idx="422">
                  <c:v>123.17820418604651</c:v>
                </c:pt>
                <c:pt idx="423">
                  <c:v>123.68925069767442</c:v>
                </c:pt>
                <c:pt idx="424">
                  <c:v>124.21773906976745</c:v>
                </c:pt>
                <c:pt idx="425">
                  <c:v>124.77442539534886</c:v>
                </c:pt>
                <c:pt idx="426">
                  <c:v>125.31076260465116</c:v>
                </c:pt>
                <c:pt idx="427">
                  <c:v>125.86337860465116</c:v>
                </c:pt>
                <c:pt idx="428">
                  <c:v>126.42849488372093</c:v>
                </c:pt>
                <c:pt idx="429">
                  <c:v>126.99273906976745</c:v>
                </c:pt>
                <c:pt idx="430">
                  <c:v>127.53489069767443</c:v>
                </c:pt>
                <c:pt idx="431">
                  <c:v>128.10582074418605</c:v>
                </c:pt>
                <c:pt idx="432">
                  <c:v>128.64913469767444</c:v>
                </c:pt>
                <c:pt idx="433">
                  <c:v>129.1947746976744</c:v>
                </c:pt>
                <c:pt idx="434">
                  <c:v>129.7517511627907</c:v>
                </c:pt>
                <c:pt idx="435">
                  <c:v>130.3142511627907</c:v>
                </c:pt>
                <c:pt idx="436">
                  <c:v>130.88314679069768</c:v>
                </c:pt>
                <c:pt idx="437">
                  <c:v>131.44622790697676</c:v>
                </c:pt>
                <c:pt idx="438">
                  <c:v>132.00407655813953</c:v>
                </c:pt>
                <c:pt idx="439">
                  <c:v>132.56541423255814</c:v>
                </c:pt>
                <c:pt idx="440">
                  <c:v>133.11512306976744</c:v>
                </c:pt>
                <c:pt idx="441">
                  <c:v>133.67733283720929</c:v>
                </c:pt>
                <c:pt idx="442">
                  <c:v>134.22210000000001</c:v>
                </c:pt>
                <c:pt idx="443">
                  <c:v>134.76686790697673</c:v>
                </c:pt>
                <c:pt idx="444">
                  <c:v>135.34244930232558</c:v>
                </c:pt>
                <c:pt idx="445">
                  <c:v>135.89157702325579</c:v>
                </c:pt>
                <c:pt idx="446">
                  <c:v>136.44273981395349</c:v>
                </c:pt>
                <c:pt idx="447">
                  <c:v>136.98547255813955</c:v>
                </c:pt>
                <c:pt idx="448">
                  <c:v>137.52791441860467</c:v>
                </c:pt>
                <c:pt idx="449">
                  <c:v>138.00378632558139</c:v>
                </c:pt>
                <c:pt idx="450">
                  <c:v>138.47442632558139</c:v>
                </c:pt>
                <c:pt idx="451">
                  <c:v>138.91454232558141</c:v>
                </c:pt>
                <c:pt idx="452">
                  <c:v>139.21803069767441</c:v>
                </c:pt>
                <c:pt idx="453">
                  <c:v>139.57907720930231</c:v>
                </c:pt>
                <c:pt idx="454">
                  <c:v>139.90291469767442</c:v>
                </c:pt>
                <c:pt idx="455">
                  <c:v>140.28053097674419</c:v>
                </c:pt>
                <c:pt idx="456">
                  <c:v>140.68634446511629</c:v>
                </c:pt>
                <c:pt idx="457">
                  <c:v>141.152624</c:v>
                </c:pt>
                <c:pt idx="458">
                  <c:v>141.64477469767439</c:v>
                </c:pt>
                <c:pt idx="459">
                  <c:v>142.13140260465116</c:v>
                </c:pt>
                <c:pt idx="460">
                  <c:v>142.61221674418604</c:v>
                </c:pt>
                <c:pt idx="461">
                  <c:v>143.11221702325582</c:v>
                </c:pt>
                <c:pt idx="462">
                  <c:v>143.61774</c:v>
                </c:pt>
                <c:pt idx="463">
                  <c:v>144.10117051162788</c:v>
                </c:pt>
                <c:pt idx="464">
                  <c:v>144.59942651162791</c:v>
                </c:pt>
                <c:pt idx="465">
                  <c:v>145.10117023255813</c:v>
                </c:pt>
                <c:pt idx="466">
                  <c:v>145.6072751627907</c:v>
                </c:pt>
                <c:pt idx="467">
                  <c:v>146.08867051162792</c:v>
                </c:pt>
                <c:pt idx="468">
                  <c:v>146.57936790697676</c:v>
                </c:pt>
                <c:pt idx="469">
                  <c:v>147.08140325581394</c:v>
                </c:pt>
                <c:pt idx="470">
                  <c:v>147.55349655813953</c:v>
                </c:pt>
                <c:pt idx="471">
                  <c:v>148.13314744186047</c:v>
                </c:pt>
                <c:pt idx="472">
                  <c:v>148.65117069767442</c:v>
                </c:pt>
                <c:pt idx="473">
                  <c:v>149.13198493023256</c:v>
                </c:pt>
                <c:pt idx="474">
                  <c:v>149.62297330232559</c:v>
                </c:pt>
                <c:pt idx="475">
                  <c:v>150.14186865116278</c:v>
                </c:pt>
                <c:pt idx="476">
                  <c:v>150.65494958139536</c:v>
                </c:pt>
                <c:pt idx="477">
                  <c:v>151.17529888372093</c:v>
                </c:pt>
                <c:pt idx="478">
                  <c:v>151.67471720930232</c:v>
                </c:pt>
                <c:pt idx="479">
                  <c:v>152.1962288372093</c:v>
                </c:pt>
                <c:pt idx="480">
                  <c:v>152.72268279069766</c:v>
                </c:pt>
                <c:pt idx="481">
                  <c:v>153.23779888372093</c:v>
                </c:pt>
                <c:pt idx="482">
                  <c:v>153.74593813953487</c:v>
                </c:pt>
                <c:pt idx="483">
                  <c:v>154.25175209302327</c:v>
                </c:pt>
                <c:pt idx="484">
                  <c:v>154.74826399999998</c:v>
                </c:pt>
                <c:pt idx="485">
                  <c:v>155.25436883720931</c:v>
                </c:pt>
                <c:pt idx="486">
                  <c:v>155.75058976744185</c:v>
                </c:pt>
                <c:pt idx="487">
                  <c:v>156.2549505116279</c:v>
                </c:pt>
                <c:pt idx="488">
                  <c:v>156.77151981395349</c:v>
                </c:pt>
                <c:pt idx="489">
                  <c:v>157.25465934883721</c:v>
                </c:pt>
                <c:pt idx="490">
                  <c:v>157.76948511627907</c:v>
                </c:pt>
                <c:pt idx="491">
                  <c:v>158.26628725581395</c:v>
                </c:pt>
                <c:pt idx="492">
                  <c:v>158.74361302325582</c:v>
                </c:pt>
                <c:pt idx="493">
                  <c:v>159.24303144186047</c:v>
                </c:pt>
                <c:pt idx="494">
                  <c:v>159.72704306976743</c:v>
                </c:pt>
                <c:pt idx="495">
                  <c:v>160.20989237209301</c:v>
                </c:pt>
                <c:pt idx="496">
                  <c:v>160.73867162790697</c:v>
                </c:pt>
                <c:pt idx="497">
                  <c:v>161.24855516279069</c:v>
                </c:pt>
                <c:pt idx="498">
                  <c:v>161.73692725581395</c:v>
                </c:pt>
                <c:pt idx="499">
                  <c:v>162.22093888372092</c:v>
                </c:pt>
                <c:pt idx="500">
                  <c:v>162.69739255813954</c:v>
                </c:pt>
                <c:pt idx="501">
                  <c:v>163.17762493023255</c:v>
                </c:pt>
                <c:pt idx="502">
                  <c:v>163.64651999999998</c:v>
                </c:pt>
                <c:pt idx="503">
                  <c:v>164.14361302325582</c:v>
                </c:pt>
                <c:pt idx="504">
                  <c:v>164.59913655813952</c:v>
                </c:pt>
                <c:pt idx="505">
                  <c:v>165.05204372093024</c:v>
                </c:pt>
                <c:pt idx="506">
                  <c:v>165.52617144186047</c:v>
                </c:pt>
                <c:pt idx="507">
                  <c:v>165.99041581395349</c:v>
                </c:pt>
                <c:pt idx="508">
                  <c:v>166.45640446511626</c:v>
                </c:pt>
                <c:pt idx="509">
                  <c:v>166.91745069767441</c:v>
                </c:pt>
                <c:pt idx="510">
                  <c:v>167.37559051162791</c:v>
                </c:pt>
                <c:pt idx="511">
                  <c:v>167.83838093023257</c:v>
                </c:pt>
                <c:pt idx="512">
                  <c:v>168.29593888372091</c:v>
                </c:pt>
                <c:pt idx="513">
                  <c:v>168.73838093023258</c:v>
                </c:pt>
                <c:pt idx="514">
                  <c:v>169.21367162790696</c:v>
                </c:pt>
                <c:pt idx="515">
                  <c:v>169.64070697674418</c:v>
                </c:pt>
                <c:pt idx="516">
                  <c:v>170.05640446511629</c:v>
                </c:pt>
                <c:pt idx="517">
                  <c:v>170.44186958139537</c:v>
                </c:pt>
                <c:pt idx="518">
                  <c:v>170.81570651162789</c:v>
                </c:pt>
                <c:pt idx="519">
                  <c:v>171.20611395348837</c:v>
                </c:pt>
                <c:pt idx="520">
                  <c:v>171.53692744186046</c:v>
                </c:pt>
                <c:pt idx="521">
                  <c:v>171.82791627906977</c:v>
                </c:pt>
                <c:pt idx="522">
                  <c:v>172.03024186046511</c:v>
                </c:pt>
                <c:pt idx="523">
                  <c:v>172.27268372093025</c:v>
                </c:pt>
                <c:pt idx="524">
                  <c:v>172.52064837209304</c:v>
                </c:pt>
                <c:pt idx="525">
                  <c:v>172.77646260465116</c:v>
                </c:pt>
                <c:pt idx="526">
                  <c:v>173.014544</c:v>
                </c:pt>
                <c:pt idx="527">
                  <c:v>173.25960213953488</c:v>
                </c:pt>
                <c:pt idx="528">
                  <c:v>173.52820679069768</c:v>
                </c:pt>
                <c:pt idx="529">
                  <c:v>173.78460213953488</c:v>
                </c:pt>
                <c:pt idx="530">
                  <c:v>174.04303255813954</c:v>
                </c:pt>
                <c:pt idx="531">
                  <c:v>174.30727674418605</c:v>
                </c:pt>
                <c:pt idx="532">
                  <c:v>174.63343953488373</c:v>
                </c:pt>
                <c:pt idx="533">
                  <c:v>174.98111376744185</c:v>
                </c:pt>
                <c:pt idx="534">
                  <c:v>175.3287886511628</c:v>
                </c:pt>
                <c:pt idx="535">
                  <c:v>175.68198632558142</c:v>
                </c:pt>
                <c:pt idx="536">
                  <c:v>176.02588120930233</c:v>
                </c:pt>
                <c:pt idx="537">
                  <c:v>176.36250911627909</c:v>
                </c:pt>
                <c:pt idx="538">
                  <c:v>176.7191951627907</c:v>
                </c:pt>
                <c:pt idx="539">
                  <c:v>177.0113463255814</c:v>
                </c:pt>
                <c:pt idx="540">
                  <c:v>177.35000930232559</c:v>
                </c:pt>
                <c:pt idx="541">
                  <c:v>177.68227674418603</c:v>
                </c:pt>
                <c:pt idx="542">
                  <c:v>178.02704446511626</c:v>
                </c:pt>
                <c:pt idx="543">
                  <c:v>178.34884679069768</c:v>
                </c:pt>
                <c:pt idx="544">
                  <c:v>178.68634679069768</c:v>
                </c:pt>
                <c:pt idx="545">
                  <c:v>179.00785813953487</c:v>
                </c:pt>
                <c:pt idx="546">
                  <c:v>179.32762604651163</c:v>
                </c:pt>
                <c:pt idx="547">
                  <c:v>179.63750930232558</c:v>
                </c:pt>
                <c:pt idx="548">
                  <c:v>179.95611423255815</c:v>
                </c:pt>
                <c:pt idx="549">
                  <c:v>180.26221888372092</c:v>
                </c:pt>
                <c:pt idx="550">
                  <c:v>180.54564911627907</c:v>
                </c:pt>
                <c:pt idx="551">
                  <c:v>180.83576511627908</c:v>
                </c:pt>
                <c:pt idx="552">
                  <c:v>181.12471888372093</c:v>
                </c:pt>
                <c:pt idx="553">
                  <c:v>181.4235558139535</c:v>
                </c:pt>
                <c:pt idx="554">
                  <c:v>181.69739302325581</c:v>
                </c:pt>
                <c:pt idx="555">
                  <c:v>181.922684</c:v>
                </c:pt>
                <c:pt idx="556">
                  <c:v>182.1645446511628</c:v>
                </c:pt>
                <c:pt idx="557">
                  <c:v>182.41977702325582</c:v>
                </c:pt>
                <c:pt idx="558">
                  <c:v>182.67006772093023</c:v>
                </c:pt>
                <c:pt idx="559">
                  <c:v>182.88053302325582</c:v>
                </c:pt>
                <c:pt idx="560">
                  <c:v>183.12617237209304</c:v>
                </c:pt>
                <c:pt idx="561">
                  <c:v>183.35001004651164</c:v>
                </c:pt>
                <c:pt idx="562">
                  <c:v>183.55698632558139</c:v>
                </c:pt>
                <c:pt idx="563">
                  <c:v>183.76803283720932</c:v>
                </c:pt>
                <c:pt idx="564">
                  <c:v>183.99245162790697</c:v>
                </c:pt>
                <c:pt idx="565">
                  <c:v>184.1773353488372</c:v>
                </c:pt>
                <c:pt idx="566">
                  <c:v>184.36599841860465</c:v>
                </c:pt>
                <c:pt idx="567">
                  <c:v>184.57123051162793</c:v>
                </c:pt>
                <c:pt idx="568">
                  <c:v>184.75349795348836</c:v>
                </c:pt>
                <c:pt idx="569">
                  <c:v>184.90669609302327</c:v>
                </c:pt>
                <c:pt idx="570">
                  <c:v>185.08721934883721</c:v>
                </c:pt>
                <c:pt idx="571">
                  <c:v>185.25378911627908</c:v>
                </c:pt>
                <c:pt idx="572">
                  <c:v>185.41687051162791</c:v>
                </c:pt>
                <c:pt idx="573">
                  <c:v>185.55814958139536</c:v>
                </c:pt>
                <c:pt idx="574">
                  <c:v>185.71192818604652</c:v>
                </c:pt>
                <c:pt idx="575">
                  <c:v>185.83867255813954</c:v>
                </c:pt>
                <c:pt idx="576">
                  <c:v>185.96454493023256</c:v>
                </c:pt>
                <c:pt idx="577">
                  <c:v>186.11105655813952</c:v>
                </c:pt>
                <c:pt idx="578">
                  <c:v>186.23111441860468</c:v>
                </c:pt>
                <c:pt idx="579">
                  <c:v>186.35902120930234</c:v>
                </c:pt>
                <c:pt idx="580">
                  <c:v>186.5177421395349</c:v>
                </c:pt>
                <c:pt idx="581">
                  <c:v>186.65466074418606</c:v>
                </c:pt>
                <c:pt idx="582">
                  <c:v>186.77791674418603</c:v>
                </c:pt>
                <c:pt idx="583">
                  <c:v>186.92878883720931</c:v>
                </c:pt>
                <c:pt idx="584">
                  <c:v>187.10640493023257</c:v>
                </c:pt>
                <c:pt idx="585">
                  <c:v>187.21657953488372</c:v>
                </c:pt>
                <c:pt idx="586">
                  <c:v>187.36687051162792</c:v>
                </c:pt>
                <c:pt idx="587">
                  <c:v>187.50146372093025</c:v>
                </c:pt>
                <c:pt idx="588">
                  <c:v>187.64216093023256</c:v>
                </c:pt>
                <c:pt idx="589">
                  <c:v>187.77937051162792</c:v>
                </c:pt>
                <c:pt idx="590">
                  <c:v>187.92413795348835</c:v>
                </c:pt>
                <c:pt idx="591">
                  <c:v>188.07501004651164</c:v>
                </c:pt>
                <c:pt idx="592">
                  <c:v>188.22791720930232</c:v>
                </c:pt>
                <c:pt idx="593">
                  <c:v>188.38082372093024</c:v>
                </c:pt>
                <c:pt idx="594">
                  <c:v>188.53373097674418</c:v>
                </c:pt>
                <c:pt idx="595">
                  <c:v>188.67384697674419</c:v>
                </c:pt>
                <c:pt idx="596">
                  <c:v>188.80466093023256</c:v>
                </c:pt>
                <c:pt idx="597">
                  <c:v>188.93431255813954</c:v>
                </c:pt>
                <c:pt idx="598">
                  <c:v>189.05437051162789</c:v>
                </c:pt>
                <c:pt idx="599">
                  <c:v>189.17878883720931</c:v>
                </c:pt>
                <c:pt idx="600">
                  <c:v>189.29361488372092</c:v>
                </c:pt>
                <c:pt idx="601">
                  <c:v>189.42675423255815</c:v>
                </c:pt>
                <c:pt idx="602">
                  <c:v>189.54681209302325</c:v>
                </c:pt>
                <c:pt idx="603">
                  <c:v>189.64274232558139</c:v>
                </c:pt>
                <c:pt idx="604">
                  <c:v>189.74245190697673</c:v>
                </c:pt>
                <c:pt idx="605">
                  <c:v>189.85960325581397</c:v>
                </c:pt>
                <c:pt idx="606">
                  <c:v>189.98285860465117</c:v>
                </c:pt>
                <c:pt idx="607">
                  <c:v>190.08547534883721</c:v>
                </c:pt>
                <c:pt idx="608">
                  <c:v>190.18256790697674</c:v>
                </c:pt>
                <c:pt idx="609">
                  <c:v>190.28460279069768</c:v>
                </c:pt>
                <c:pt idx="610">
                  <c:v>190.38344027906976</c:v>
                </c:pt>
                <c:pt idx="611">
                  <c:v>190.47559116279069</c:v>
                </c:pt>
                <c:pt idx="612">
                  <c:v>190.58053330232556</c:v>
                </c:pt>
                <c:pt idx="613">
                  <c:v>190.67849860465117</c:v>
                </c:pt>
                <c:pt idx="614">
                  <c:v>190.77006837209302</c:v>
                </c:pt>
                <c:pt idx="615">
                  <c:v>190.85378930232557</c:v>
                </c:pt>
                <c:pt idx="616">
                  <c:v>190.95640539534884</c:v>
                </c:pt>
                <c:pt idx="617">
                  <c:v>191.04274260465118</c:v>
                </c:pt>
                <c:pt idx="618">
                  <c:v>191.12064976744188</c:v>
                </c:pt>
                <c:pt idx="619">
                  <c:v>191.20204465116279</c:v>
                </c:pt>
                <c:pt idx="620">
                  <c:v>191.30844000000002</c:v>
                </c:pt>
                <c:pt idx="621">
                  <c:v>191.40204493023256</c:v>
                </c:pt>
                <c:pt idx="622">
                  <c:v>191.50175441860463</c:v>
                </c:pt>
                <c:pt idx="623">
                  <c:v>191.58431237209302</c:v>
                </c:pt>
                <c:pt idx="624">
                  <c:v>191.6709404651163</c:v>
                </c:pt>
                <c:pt idx="625">
                  <c:v>191.77065004651163</c:v>
                </c:pt>
                <c:pt idx="626">
                  <c:v>191.86803348837211</c:v>
                </c:pt>
                <c:pt idx="627">
                  <c:v>191.97239376744184</c:v>
                </c:pt>
                <c:pt idx="628">
                  <c:v>192.08053330232559</c:v>
                </c:pt>
                <c:pt idx="629">
                  <c:v>192.17791748837212</c:v>
                </c:pt>
                <c:pt idx="630">
                  <c:v>192.27123144186046</c:v>
                </c:pt>
                <c:pt idx="631">
                  <c:v>192.36570772093026</c:v>
                </c:pt>
                <c:pt idx="632">
                  <c:v>192.44797534883722</c:v>
                </c:pt>
                <c:pt idx="633">
                  <c:v>192.55669609302325</c:v>
                </c:pt>
                <c:pt idx="634">
                  <c:v>192.65989395348836</c:v>
                </c:pt>
                <c:pt idx="635">
                  <c:v>192.74419609302325</c:v>
                </c:pt>
                <c:pt idx="636">
                  <c:v>192.82181237209304</c:v>
                </c:pt>
                <c:pt idx="637">
                  <c:v>192.91076586046512</c:v>
                </c:pt>
                <c:pt idx="638">
                  <c:v>192.7366381395349</c:v>
                </c:pt>
                <c:pt idx="639">
                  <c:v>192.8072776744186</c:v>
                </c:pt>
                <c:pt idx="640">
                  <c:v>192.93431237209302</c:v>
                </c:pt>
                <c:pt idx="641">
                  <c:v>193.05378911627906</c:v>
                </c:pt>
                <c:pt idx="642">
                  <c:v>193.16483581395349</c:v>
                </c:pt>
                <c:pt idx="643">
                  <c:v>193.2732663255814</c:v>
                </c:pt>
                <c:pt idx="644">
                  <c:v>193.40175423255815</c:v>
                </c:pt>
                <c:pt idx="645">
                  <c:v>193.49128958139534</c:v>
                </c:pt>
                <c:pt idx="646">
                  <c:v>193.58024306976745</c:v>
                </c:pt>
                <c:pt idx="647">
                  <c:v>193.67937069767441</c:v>
                </c:pt>
                <c:pt idx="648">
                  <c:v>193.78576604651164</c:v>
                </c:pt>
                <c:pt idx="649">
                  <c:v>193.8732663255814</c:v>
                </c:pt>
                <c:pt idx="650">
                  <c:v>193.96192883720931</c:v>
                </c:pt>
                <c:pt idx="651">
                  <c:v>194.06192865116279</c:v>
                </c:pt>
                <c:pt idx="652">
                  <c:v>194.17326632558138</c:v>
                </c:pt>
                <c:pt idx="653">
                  <c:v>194.27094074418605</c:v>
                </c:pt>
                <c:pt idx="654">
                  <c:v>194.38053348837209</c:v>
                </c:pt>
                <c:pt idx="655">
                  <c:v>194.46861488372093</c:v>
                </c:pt>
                <c:pt idx="656">
                  <c:v>194.54303376744187</c:v>
                </c:pt>
                <c:pt idx="657">
                  <c:v>194.64361469767442</c:v>
                </c:pt>
                <c:pt idx="658">
                  <c:v>194.7279174883721</c:v>
                </c:pt>
                <c:pt idx="659">
                  <c:v>194.81163841860464</c:v>
                </c:pt>
                <c:pt idx="660">
                  <c:v>194.90437051162792</c:v>
                </c:pt>
                <c:pt idx="661">
                  <c:v>194.99216167441861</c:v>
                </c:pt>
                <c:pt idx="662">
                  <c:v>195.08460353488374</c:v>
                </c:pt>
                <c:pt idx="663">
                  <c:v>195.15960353488373</c:v>
                </c:pt>
                <c:pt idx="664">
                  <c:v>195.2546616744186</c:v>
                </c:pt>
                <c:pt idx="665">
                  <c:v>195.34390539534886</c:v>
                </c:pt>
                <c:pt idx="666">
                  <c:v>195.41570790697676</c:v>
                </c:pt>
                <c:pt idx="667">
                  <c:v>195.4918709767442</c:v>
                </c:pt>
                <c:pt idx="668">
                  <c:v>195.56512679069766</c:v>
                </c:pt>
                <c:pt idx="669">
                  <c:v>195.63954493023257</c:v>
                </c:pt>
                <c:pt idx="670">
                  <c:v>195.71425469767442</c:v>
                </c:pt>
                <c:pt idx="671">
                  <c:v>195.80873097674419</c:v>
                </c:pt>
                <c:pt idx="672">
                  <c:v>195.89332400000001</c:v>
                </c:pt>
                <c:pt idx="673">
                  <c:v>195.97035906976745</c:v>
                </c:pt>
                <c:pt idx="674">
                  <c:v>196.03954539534882</c:v>
                </c:pt>
                <c:pt idx="675">
                  <c:v>196.12210325581395</c:v>
                </c:pt>
                <c:pt idx="676">
                  <c:v>196.22268493023256</c:v>
                </c:pt>
                <c:pt idx="677">
                  <c:v>196.29913813953488</c:v>
                </c:pt>
                <c:pt idx="678">
                  <c:v>196.37646418604652</c:v>
                </c:pt>
                <c:pt idx="679">
                  <c:v>196.44681283720931</c:v>
                </c:pt>
                <c:pt idx="680">
                  <c:v>196.54216186046511</c:v>
                </c:pt>
                <c:pt idx="681">
                  <c:v>196.63285953488372</c:v>
                </c:pt>
                <c:pt idx="682">
                  <c:v>196.71309209302325</c:v>
                </c:pt>
                <c:pt idx="683">
                  <c:v>196.79565004651161</c:v>
                </c:pt>
                <c:pt idx="684">
                  <c:v>196.875591627907</c:v>
                </c:pt>
                <c:pt idx="685">
                  <c:v>196.95524306976742</c:v>
                </c:pt>
                <c:pt idx="686">
                  <c:v>197.03227813953487</c:v>
                </c:pt>
                <c:pt idx="687">
                  <c:v>197.12646418604652</c:v>
                </c:pt>
                <c:pt idx="688">
                  <c:v>197.21396372093022</c:v>
                </c:pt>
                <c:pt idx="689">
                  <c:v>197.28896372093021</c:v>
                </c:pt>
                <c:pt idx="690">
                  <c:v>197.36309162790698</c:v>
                </c:pt>
                <c:pt idx="691">
                  <c:v>197.44623144186048</c:v>
                </c:pt>
                <c:pt idx="692">
                  <c:v>197.52995237209302</c:v>
                </c:pt>
                <c:pt idx="693">
                  <c:v>197.60378930232557</c:v>
                </c:pt>
                <c:pt idx="694">
                  <c:v>197.68576604651165</c:v>
                </c:pt>
                <c:pt idx="695">
                  <c:v>197.77006883720929</c:v>
                </c:pt>
                <c:pt idx="696">
                  <c:v>197.86221981395349</c:v>
                </c:pt>
                <c:pt idx="697">
                  <c:v>197.94216139534885</c:v>
                </c:pt>
                <c:pt idx="698">
                  <c:v>198.01890558139536</c:v>
                </c:pt>
                <c:pt idx="699">
                  <c:v>198.09797581395347</c:v>
                </c:pt>
                <c:pt idx="700">
                  <c:v>198.17326604651163</c:v>
                </c:pt>
                <c:pt idx="701">
                  <c:v>198.25727795348837</c:v>
                </c:pt>
                <c:pt idx="702">
                  <c:v>198.34913860465116</c:v>
                </c:pt>
                <c:pt idx="703">
                  <c:v>198.42530093023257</c:v>
                </c:pt>
                <c:pt idx="704">
                  <c:v>198.49419627906977</c:v>
                </c:pt>
                <c:pt idx="705">
                  <c:v>198.61105674418604</c:v>
                </c:pt>
                <c:pt idx="706">
                  <c:v>198.69535953488372</c:v>
                </c:pt>
                <c:pt idx="707">
                  <c:v>198.77035953488371</c:v>
                </c:pt>
                <c:pt idx="708">
                  <c:v>198.85059209302327</c:v>
                </c:pt>
                <c:pt idx="709">
                  <c:v>198.92384790697676</c:v>
                </c:pt>
                <c:pt idx="710">
                  <c:v>199.01105720930235</c:v>
                </c:pt>
                <c:pt idx="711">
                  <c:v>199.08954558139536</c:v>
                </c:pt>
                <c:pt idx="712">
                  <c:v>199.16832418604653</c:v>
                </c:pt>
                <c:pt idx="713">
                  <c:v>199.26221999999999</c:v>
                </c:pt>
                <c:pt idx="714">
                  <c:v>199.34681302325581</c:v>
                </c:pt>
                <c:pt idx="715">
                  <c:v>199.43692883720931</c:v>
                </c:pt>
                <c:pt idx="716">
                  <c:v>199.51890558139533</c:v>
                </c:pt>
                <c:pt idx="717">
                  <c:v>199.60001023255813</c:v>
                </c:pt>
                <c:pt idx="718">
                  <c:v>199.6651269767442</c:v>
                </c:pt>
                <c:pt idx="719">
                  <c:v>199.75059209302324</c:v>
                </c:pt>
                <c:pt idx="720">
                  <c:v>199.81919655813954</c:v>
                </c:pt>
                <c:pt idx="721">
                  <c:v>199.90030120930231</c:v>
                </c:pt>
                <c:pt idx="722">
                  <c:v>199.97355702325584</c:v>
                </c:pt>
                <c:pt idx="723">
                  <c:v>200.05553376744186</c:v>
                </c:pt>
                <c:pt idx="724">
                  <c:v>200.13344093023255</c:v>
                </c:pt>
                <c:pt idx="725">
                  <c:v>200.20873116279071</c:v>
                </c:pt>
                <c:pt idx="726">
                  <c:v>200.2837311627907</c:v>
                </c:pt>
                <c:pt idx="727">
                  <c:v>200.36309162790698</c:v>
                </c:pt>
                <c:pt idx="728">
                  <c:v>200.43373116279071</c:v>
                </c:pt>
                <c:pt idx="729">
                  <c:v>200.50785906976745</c:v>
                </c:pt>
                <c:pt idx="730">
                  <c:v>200.57094074418603</c:v>
                </c:pt>
                <c:pt idx="731">
                  <c:v>200.63925488372092</c:v>
                </c:pt>
                <c:pt idx="732">
                  <c:v>200.71221981395351</c:v>
                </c:pt>
                <c:pt idx="733">
                  <c:v>200.77646446511628</c:v>
                </c:pt>
                <c:pt idx="734">
                  <c:v>200.84303376744188</c:v>
                </c:pt>
                <c:pt idx="735">
                  <c:v>200.9058244651163</c:v>
                </c:pt>
                <c:pt idx="736">
                  <c:v>200.96919702325582</c:v>
                </c:pt>
                <c:pt idx="737">
                  <c:v>201.05960372093023</c:v>
                </c:pt>
                <c:pt idx="738">
                  <c:v>201.15524306976744</c:v>
                </c:pt>
                <c:pt idx="739">
                  <c:v>201.22181302325581</c:v>
                </c:pt>
                <c:pt idx="740">
                  <c:v>201.28256865116279</c:v>
                </c:pt>
                <c:pt idx="741">
                  <c:v>201.34535934883721</c:v>
                </c:pt>
                <c:pt idx="742">
                  <c:v>201.41774306976743</c:v>
                </c:pt>
                <c:pt idx="743">
                  <c:v>201.50931283720931</c:v>
                </c:pt>
                <c:pt idx="744">
                  <c:v>201.58344074418605</c:v>
                </c:pt>
                <c:pt idx="745">
                  <c:v>201.65117376744186</c:v>
                </c:pt>
                <c:pt idx="746">
                  <c:v>201.72820818604652</c:v>
                </c:pt>
                <c:pt idx="747">
                  <c:v>201.80408027906975</c:v>
                </c:pt>
                <c:pt idx="748">
                  <c:v>201.89681302325582</c:v>
                </c:pt>
                <c:pt idx="749">
                  <c:v>201.98547562790696</c:v>
                </c:pt>
                <c:pt idx="750">
                  <c:v>202.05669702325582</c:v>
                </c:pt>
                <c:pt idx="751">
                  <c:v>202.12733655813952</c:v>
                </c:pt>
                <c:pt idx="752">
                  <c:v>202.22094074418604</c:v>
                </c:pt>
                <c:pt idx="753">
                  <c:v>202.32210353488372</c:v>
                </c:pt>
                <c:pt idx="754">
                  <c:v>202.38751051162791</c:v>
                </c:pt>
                <c:pt idx="755">
                  <c:v>202.45001097674418</c:v>
                </c:pt>
                <c:pt idx="756">
                  <c:v>202.5200686511628</c:v>
                </c:pt>
                <c:pt idx="757">
                  <c:v>202.61047609302327</c:v>
                </c:pt>
                <c:pt idx="758">
                  <c:v>202.68140586046513</c:v>
                </c:pt>
                <c:pt idx="759">
                  <c:v>202.74158027906975</c:v>
                </c:pt>
                <c:pt idx="760">
                  <c:v>202.80378976744186</c:v>
                </c:pt>
                <c:pt idx="761">
                  <c:v>202.88838279069768</c:v>
                </c:pt>
                <c:pt idx="762">
                  <c:v>202.97181283720931</c:v>
                </c:pt>
                <c:pt idx="763">
                  <c:v>203.04448744186047</c:v>
                </c:pt>
                <c:pt idx="764">
                  <c:v>203.12268493023257</c:v>
                </c:pt>
                <c:pt idx="765">
                  <c:v>203.19419655813954</c:v>
                </c:pt>
                <c:pt idx="766">
                  <c:v>203.26105748837207</c:v>
                </c:pt>
                <c:pt idx="767">
                  <c:v>203.33780167441861</c:v>
                </c:pt>
                <c:pt idx="768">
                  <c:v>203.40262679069767</c:v>
                </c:pt>
                <c:pt idx="769">
                  <c:v>203.472104</c:v>
                </c:pt>
                <c:pt idx="770">
                  <c:v>203.5409993488372</c:v>
                </c:pt>
                <c:pt idx="771">
                  <c:v>203.61251097674418</c:v>
                </c:pt>
                <c:pt idx="772">
                  <c:v>203.68722</c:v>
                </c:pt>
                <c:pt idx="773">
                  <c:v>203.76105702325583</c:v>
                </c:pt>
                <c:pt idx="774">
                  <c:v>203.83111534883722</c:v>
                </c:pt>
                <c:pt idx="775">
                  <c:v>203.90059190697673</c:v>
                </c:pt>
                <c:pt idx="776">
                  <c:v>203.97733609302327</c:v>
                </c:pt>
                <c:pt idx="777">
                  <c:v>204.04710353488372</c:v>
                </c:pt>
                <c:pt idx="778">
                  <c:v>204.10873190697674</c:v>
                </c:pt>
                <c:pt idx="779">
                  <c:v>204.16948744186047</c:v>
                </c:pt>
                <c:pt idx="780">
                  <c:v>204.23751069767442</c:v>
                </c:pt>
                <c:pt idx="781">
                  <c:v>204.31367376744186</c:v>
                </c:pt>
                <c:pt idx="782">
                  <c:v>204.38954586046512</c:v>
                </c:pt>
                <c:pt idx="783">
                  <c:v>204.44913841860463</c:v>
                </c:pt>
                <c:pt idx="784">
                  <c:v>204.51280120930232</c:v>
                </c:pt>
                <c:pt idx="785">
                  <c:v>204.55698772093021</c:v>
                </c:pt>
                <c:pt idx="786">
                  <c:v>204.62094074418604</c:v>
                </c:pt>
                <c:pt idx="787">
                  <c:v>204.72762697674418</c:v>
                </c:pt>
                <c:pt idx="788">
                  <c:v>204.78722027906977</c:v>
                </c:pt>
                <c:pt idx="789">
                  <c:v>204.8177435348837</c:v>
                </c:pt>
                <c:pt idx="790">
                  <c:v>204.86890604651163</c:v>
                </c:pt>
                <c:pt idx="791">
                  <c:v>204.97588260465116</c:v>
                </c:pt>
                <c:pt idx="792">
                  <c:v>205.06163860465116</c:v>
                </c:pt>
                <c:pt idx="793">
                  <c:v>205.12559237209302</c:v>
                </c:pt>
                <c:pt idx="794">
                  <c:v>205.18634790697675</c:v>
                </c:pt>
                <c:pt idx="795">
                  <c:v>205.25379004651163</c:v>
                </c:pt>
                <c:pt idx="796">
                  <c:v>205.33780186046511</c:v>
                </c:pt>
                <c:pt idx="797">
                  <c:v>205.39594120930232</c:v>
                </c:pt>
                <c:pt idx="798">
                  <c:v>205.43605748837211</c:v>
                </c:pt>
                <c:pt idx="799">
                  <c:v>205.47413860465116</c:v>
                </c:pt>
                <c:pt idx="800">
                  <c:v>205.51629004651161</c:v>
                </c:pt>
                <c:pt idx="801">
                  <c:v>205.56832465116278</c:v>
                </c:pt>
                <c:pt idx="802">
                  <c:v>205.64855720930234</c:v>
                </c:pt>
                <c:pt idx="803">
                  <c:v>205.72820865116282</c:v>
                </c:pt>
                <c:pt idx="804">
                  <c:v>205.77036000000001</c:v>
                </c:pt>
                <c:pt idx="805">
                  <c:v>205.82704604651161</c:v>
                </c:pt>
                <c:pt idx="806">
                  <c:v>205.83692930232559</c:v>
                </c:pt>
                <c:pt idx="807">
                  <c:v>205.87995283720929</c:v>
                </c:pt>
                <c:pt idx="808">
                  <c:v>205.93111534883721</c:v>
                </c:pt>
                <c:pt idx="809">
                  <c:v>205.94913906976745</c:v>
                </c:pt>
                <c:pt idx="810">
                  <c:v>205.9965223255814</c:v>
                </c:pt>
                <c:pt idx="811">
                  <c:v>206.05611562790699</c:v>
                </c:pt>
                <c:pt idx="812">
                  <c:v>206.09972027906977</c:v>
                </c:pt>
                <c:pt idx="813">
                  <c:v>206.20669674418605</c:v>
                </c:pt>
                <c:pt idx="814">
                  <c:v>206.28722027906977</c:v>
                </c:pt>
                <c:pt idx="815">
                  <c:v>206.37762697674418</c:v>
                </c:pt>
                <c:pt idx="816">
                  <c:v>206.46803441860465</c:v>
                </c:pt>
                <c:pt idx="817">
                  <c:v>206.54303441860463</c:v>
                </c:pt>
                <c:pt idx="818">
                  <c:v>206.60059255813954</c:v>
                </c:pt>
                <c:pt idx="819">
                  <c:v>206.66658074418606</c:v>
                </c:pt>
                <c:pt idx="820">
                  <c:v>206.73838325581394</c:v>
                </c:pt>
                <c:pt idx="821">
                  <c:v>206.8209412093023</c:v>
                </c:pt>
                <c:pt idx="822">
                  <c:v>206.8843130232558</c:v>
                </c:pt>
                <c:pt idx="823">
                  <c:v>206.95059209302326</c:v>
                </c:pt>
                <c:pt idx="824">
                  <c:v>207.04099953488372</c:v>
                </c:pt>
                <c:pt idx="825">
                  <c:v>207.11599953488371</c:v>
                </c:pt>
                <c:pt idx="826">
                  <c:v>207.18489488372092</c:v>
                </c:pt>
                <c:pt idx="827">
                  <c:v>207.25175516279072</c:v>
                </c:pt>
                <c:pt idx="828">
                  <c:v>207.3218134883721</c:v>
                </c:pt>
                <c:pt idx="829">
                  <c:v>207.39187116279069</c:v>
                </c:pt>
                <c:pt idx="830">
                  <c:v>207.45291767441861</c:v>
                </c:pt>
                <c:pt idx="831">
                  <c:v>207.52442930232559</c:v>
                </c:pt>
                <c:pt idx="832">
                  <c:v>207.58140632558141</c:v>
                </c:pt>
                <c:pt idx="833">
                  <c:v>207.64913860465117</c:v>
                </c:pt>
                <c:pt idx="834">
                  <c:v>207.7064065116279</c:v>
                </c:pt>
                <c:pt idx="835">
                  <c:v>207.7625106976744</c:v>
                </c:pt>
                <c:pt idx="836">
                  <c:v>207.81658046511629</c:v>
                </c:pt>
                <c:pt idx="837">
                  <c:v>207.87966213953487</c:v>
                </c:pt>
                <c:pt idx="838">
                  <c:v>207.94187162790698</c:v>
                </c:pt>
                <c:pt idx="839">
                  <c:v>208.00408046511629</c:v>
                </c:pt>
                <c:pt idx="840">
                  <c:v>208.06105748837211</c:v>
                </c:pt>
                <c:pt idx="841">
                  <c:v>208.12181302325581</c:v>
                </c:pt>
                <c:pt idx="842">
                  <c:v>208.18373162790698</c:v>
                </c:pt>
                <c:pt idx="843">
                  <c:v>208.23605720930232</c:v>
                </c:pt>
                <c:pt idx="844">
                  <c:v>208.29710372093024</c:v>
                </c:pt>
                <c:pt idx="845">
                  <c:v>208.36716213953488</c:v>
                </c:pt>
                <c:pt idx="846">
                  <c:v>208.4250111627907</c:v>
                </c:pt>
                <c:pt idx="847">
                  <c:v>208.47704586046513</c:v>
                </c:pt>
                <c:pt idx="848">
                  <c:v>208.52995255813954</c:v>
                </c:pt>
              </c:numCache>
            </c:numRef>
          </c:yVal>
          <c:smooth val="0"/>
          <c:extLst>
            <c:ext xmlns:c16="http://schemas.microsoft.com/office/drawing/2014/chart" uri="{C3380CC4-5D6E-409C-BE32-E72D297353CC}">
              <c16:uniqueId val="{00000002-44CB-4E6E-8BD9-D672BD2FD2AB}"/>
            </c:ext>
          </c:extLst>
        </c:ser>
        <c:ser>
          <c:idx val="6"/>
          <c:order val="3"/>
          <c:tx>
            <c:strRef>
              <c:f>'2'!$B$1</c:f>
              <c:strCache>
                <c:ptCount val="1"/>
                <c:pt idx="0">
                  <c:v>2_B3</c:v>
                </c:pt>
              </c:strCache>
            </c:strRef>
          </c:tx>
          <c:spPr>
            <a:ln w="19050" cap="rnd">
              <a:solidFill>
                <a:srgbClr val="7030A0"/>
              </a:solidFill>
              <a:prstDash val="dashDot"/>
              <a:round/>
            </a:ln>
            <a:effectLst/>
          </c:spPr>
          <c:marker>
            <c:symbol val="none"/>
          </c:marker>
          <c:xVal>
            <c:numRef>
              <c:f>'2'!$E$2:$E$750</c:f>
              <c:numCache>
                <c:formatCode>General</c:formatCode>
                <c:ptCount val="749"/>
                <c:pt idx="0">
                  <c:v>5.6325610424550092</c:v>
                </c:pt>
                <c:pt idx="1">
                  <c:v>5.8429052943765409</c:v>
                </c:pt>
                <c:pt idx="2">
                  <c:v>6.0530827099744995</c:v>
                </c:pt>
                <c:pt idx="3">
                  <c:v>6.2911875875455729</c:v>
                </c:pt>
                <c:pt idx="4">
                  <c:v>6.5621148980425392</c:v>
                </c:pt>
                <c:pt idx="5">
                  <c:v>6.8582245765984222</c:v>
                </c:pt>
                <c:pt idx="6">
                  <c:v>7.1414307735399625</c:v>
                </c:pt>
                <c:pt idx="7">
                  <c:v>7.4008801011414551</c:v>
                </c:pt>
                <c:pt idx="8">
                  <c:v>7.7085175360270792</c:v>
                </c:pt>
                <c:pt idx="9">
                  <c:v>8.0392544461560878</c:v>
                </c:pt>
                <c:pt idx="10">
                  <c:v>8.3625768357333872</c:v>
                </c:pt>
                <c:pt idx="11">
                  <c:v>8.697708649124273</c:v>
                </c:pt>
                <c:pt idx="12">
                  <c:v>9.0396877894789256</c:v>
                </c:pt>
                <c:pt idx="13">
                  <c:v>9.4311094195510314</c:v>
                </c:pt>
                <c:pt idx="14">
                  <c:v>9.9174182705600202</c:v>
                </c:pt>
                <c:pt idx="15">
                  <c:v>10.313029596993049</c:v>
                </c:pt>
                <c:pt idx="16">
                  <c:v>10.699043736068013</c:v>
                </c:pt>
                <c:pt idx="17">
                  <c:v>11.096305722872886</c:v>
                </c:pt>
                <c:pt idx="18">
                  <c:v>11.492080390746356</c:v>
                </c:pt>
                <c:pt idx="19">
                  <c:v>11.899827430531408</c:v>
                </c:pt>
                <c:pt idx="20">
                  <c:v>12.481340406860909</c:v>
                </c:pt>
                <c:pt idx="21">
                  <c:v>13.030601485510914</c:v>
                </c:pt>
                <c:pt idx="22">
                  <c:v>13.474251115255488</c:v>
                </c:pt>
                <c:pt idx="23">
                  <c:v>13.915858411175117</c:v>
                </c:pt>
                <c:pt idx="24">
                  <c:v>14.343002938640639</c:v>
                </c:pt>
                <c:pt idx="25">
                  <c:v>14.805651246892861</c:v>
                </c:pt>
                <c:pt idx="26">
                  <c:v>15.34707429339146</c:v>
                </c:pt>
                <c:pt idx="27">
                  <c:v>15.949339350371043</c:v>
                </c:pt>
                <c:pt idx="28">
                  <c:v>16.487623833135082</c:v>
                </c:pt>
                <c:pt idx="29">
                  <c:v>16.957058447485597</c:v>
                </c:pt>
                <c:pt idx="30">
                  <c:v>17.436174889295103</c:v>
                </c:pt>
                <c:pt idx="31">
                  <c:v>18.029982301452105</c:v>
                </c:pt>
                <c:pt idx="32">
                  <c:v>18.657959533734843</c:v>
                </c:pt>
                <c:pt idx="33">
                  <c:v>19.189959177599714</c:v>
                </c:pt>
                <c:pt idx="34">
                  <c:v>19.676831213022702</c:v>
                </c:pt>
                <c:pt idx="35">
                  <c:v>20.200993284105714</c:v>
                </c:pt>
                <c:pt idx="36">
                  <c:v>20.70496968944299</c:v>
                </c:pt>
                <c:pt idx="37">
                  <c:v>21.396069415557172</c:v>
                </c:pt>
                <c:pt idx="38">
                  <c:v>22.19646160535995</c:v>
                </c:pt>
                <c:pt idx="39">
                  <c:v>22.732783900434896</c:v>
                </c:pt>
                <c:pt idx="40">
                  <c:v>23.159731595662073</c:v>
                </c:pt>
                <c:pt idx="41">
                  <c:v>23.72755245067631</c:v>
                </c:pt>
                <c:pt idx="42">
                  <c:v>24.308079388794894</c:v>
                </c:pt>
                <c:pt idx="43">
                  <c:v>24.923481803905968</c:v>
                </c:pt>
                <c:pt idx="44">
                  <c:v>25.515263664692753</c:v>
                </c:pt>
                <c:pt idx="45">
                  <c:v>26.071850559730283</c:v>
                </c:pt>
                <c:pt idx="46">
                  <c:v>26.656037405552748</c:v>
                </c:pt>
                <c:pt idx="47">
                  <c:v>27.24206708470992</c:v>
                </c:pt>
                <c:pt idx="48">
                  <c:v>27.766156346766888</c:v>
                </c:pt>
                <c:pt idx="49">
                  <c:v>28.296396505879034</c:v>
                </c:pt>
                <c:pt idx="50">
                  <c:v>28.951407373207683</c:v>
                </c:pt>
                <c:pt idx="51">
                  <c:v>29.559767241658676</c:v>
                </c:pt>
                <c:pt idx="52">
                  <c:v>30.105988384428809</c:v>
                </c:pt>
                <c:pt idx="53">
                  <c:v>30.602896391472445</c:v>
                </c:pt>
                <c:pt idx="54">
                  <c:v>31.094312212673387</c:v>
                </c:pt>
                <c:pt idx="55">
                  <c:v>31.646251362161795</c:v>
                </c:pt>
                <c:pt idx="56">
                  <c:v>32.156757180125666</c:v>
                </c:pt>
                <c:pt idx="57">
                  <c:v>32.671082421301548</c:v>
                </c:pt>
                <c:pt idx="58">
                  <c:v>33.242935374942086</c:v>
                </c:pt>
                <c:pt idx="59">
                  <c:v>33.864025166065446</c:v>
                </c:pt>
                <c:pt idx="60">
                  <c:v>34.398992917055303</c:v>
                </c:pt>
                <c:pt idx="61">
                  <c:v>34.934503238802463</c:v>
                </c:pt>
                <c:pt idx="62">
                  <c:v>35.425894546199302</c:v>
                </c:pt>
                <c:pt idx="63">
                  <c:v>35.906010350012039</c:v>
                </c:pt>
                <c:pt idx="64">
                  <c:v>36.376921404768858</c:v>
                </c:pt>
                <c:pt idx="65">
                  <c:v>36.881063700525829</c:v>
                </c:pt>
                <c:pt idx="66">
                  <c:v>37.410111811460702</c:v>
                </c:pt>
                <c:pt idx="67">
                  <c:v>37.967044298643245</c:v>
                </c:pt>
                <c:pt idx="68">
                  <c:v>38.473051020669381</c:v>
                </c:pt>
                <c:pt idx="69">
                  <c:v>38.945180099018252</c:v>
                </c:pt>
                <c:pt idx="70">
                  <c:v>39.456182183368441</c:v>
                </c:pt>
                <c:pt idx="71">
                  <c:v>40.093770913061981</c:v>
                </c:pt>
                <c:pt idx="72">
                  <c:v>40.570422000621782</c:v>
                </c:pt>
                <c:pt idx="73">
                  <c:v>41.048664660207031</c:v>
                </c:pt>
                <c:pt idx="74">
                  <c:v>41.571004393213791</c:v>
                </c:pt>
                <c:pt idx="75">
                  <c:v>41.985961123873395</c:v>
                </c:pt>
                <c:pt idx="76">
                  <c:v>42.481693150272896</c:v>
                </c:pt>
                <c:pt idx="77">
                  <c:v>43.267546409053736</c:v>
                </c:pt>
                <c:pt idx="78">
                  <c:v>43.812087857508857</c:v>
                </c:pt>
                <c:pt idx="79">
                  <c:v>44.25251153943826</c:v>
                </c:pt>
                <c:pt idx="80">
                  <c:v>44.761841701324947</c:v>
                </c:pt>
                <c:pt idx="81">
                  <c:v>45.188720458494309</c:v>
                </c:pt>
                <c:pt idx="82">
                  <c:v>45.549825074683206</c:v>
                </c:pt>
                <c:pt idx="83">
                  <c:v>46.124867009364515</c:v>
                </c:pt>
                <c:pt idx="84">
                  <c:v>46.748705728944408</c:v>
                </c:pt>
                <c:pt idx="85">
                  <c:v>47.244799192763374</c:v>
                </c:pt>
                <c:pt idx="86">
                  <c:v>47.695589340353202</c:v>
                </c:pt>
                <c:pt idx="87">
                  <c:v>48.103405186039822</c:v>
                </c:pt>
                <c:pt idx="88">
                  <c:v>48.516962937285186</c:v>
                </c:pt>
                <c:pt idx="89">
                  <c:v>48.950317906264203</c:v>
                </c:pt>
                <c:pt idx="90">
                  <c:v>49.471552712388402</c:v>
                </c:pt>
                <c:pt idx="91">
                  <c:v>49.979787778962759</c:v>
                </c:pt>
                <c:pt idx="92">
                  <c:v>50.442276583968685</c:v>
                </c:pt>
                <c:pt idx="93">
                  <c:v>50.883813788476353</c:v>
                </c:pt>
                <c:pt idx="94">
                  <c:v>51.386581854307444</c:v>
                </c:pt>
                <c:pt idx="95">
                  <c:v>51.898473423319324</c:v>
                </c:pt>
                <c:pt idx="96">
                  <c:v>52.374482742633333</c:v>
                </c:pt>
                <c:pt idx="97">
                  <c:v>52.936204279013729</c:v>
                </c:pt>
                <c:pt idx="98">
                  <c:v>53.382387616802596</c:v>
                </c:pt>
                <c:pt idx="99">
                  <c:v>53.818323716042698</c:v>
                </c:pt>
                <c:pt idx="100">
                  <c:v>54.279345144556657</c:v>
                </c:pt>
                <c:pt idx="101">
                  <c:v>54.710145239893642</c:v>
                </c:pt>
                <c:pt idx="102">
                  <c:v>55.144833889448819</c:v>
                </c:pt>
                <c:pt idx="103">
                  <c:v>55.646671157535678</c:v>
                </c:pt>
                <c:pt idx="104">
                  <c:v>56.218811592734049</c:v>
                </c:pt>
                <c:pt idx="105">
                  <c:v>56.707364029760342</c:v>
                </c:pt>
                <c:pt idx="106">
                  <c:v>57.116157959572483</c:v>
                </c:pt>
                <c:pt idx="107">
                  <c:v>57.504390569590548</c:v>
                </c:pt>
                <c:pt idx="108">
                  <c:v>57.88222769336376</c:v>
                </c:pt>
                <c:pt idx="109">
                  <c:v>58.294287005513816</c:v>
                </c:pt>
                <c:pt idx="110">
                  <c:v>58.761853577865246</c:v>
                </c:pt>
                <c:pt idx="111">
                  <c:v>59.360353717366721</c:v>
                </c:pt>
                <c:pt idx="112">
                  <c:v>59.896202376995838</c:v>
                </c:pt>
                <c:pt idx="113">
                  <c:v>60.349908807450497</c:v>
                </c:pt>
                <c:pt idx="114">
                  <c:v>60.721609814806364</c:v>
                </c:pt>
                <c:pt idx="115">
                  <c:v>61.087751798857838</c:v>
                </c:pt>
                <c:pt idx="116">
                  <c:v>61.577977822727235</c:v>
                </c:pt>
                <c:pt idx="117">
                  <c:v>62.106866652475453</c:v>
                </c:pt>
                <c:pt idx="118">
                  <c:v>62.538965222978398</c:v>
                </c:pt>
                <c:pt idx="119">
                  <c:v>62.957234687578186</c:v>
                </c:pt>
                <c:pt idx="120">
                  <c:v>63.342784918967396</c:v>
                </c:pt>
                <c:pt idx="121">
                  <c:v>63.758006075573938</c:v>
                </c:pt>
                <c:pt idx="122">
                  <c:v>64.184528089006974</c:v>
                </c:pt>
                <c:pt idx="123">
                  <c:v>64.561125065418395</c:v>
                </c:pt>
                <c:pt idx="124">
                  <c:v>65.038819307862553</c:v>
                </c:pt>
                <c:pt idx="125">
                  <c:v>65.701420369527213</c:v>
                </c:pt>
                <c:pt idx="126">
                  <c:v>66.052198382316121</c:v>
                </c:pt>
                <c:pt idx="127">
                  <c:v>66.369407751807216</c:v>
                </c:pt>
                <c:pt idx="128">
                  <c:v>66.746387108896585</c:v>
                </c:pt>
                <c:pt idx="129">
                  <c:v>67.31274239257931</c:v>
                </c:pt>
                <c:pt idx="130">
                  <c:v>67.830687016192286</c:v>
                </c:pt>
                <c:pt idx="131">
                  <c:v>68.225535108127062</c:v>
                </c:pt>
                <c:pt idx="132">
                  <c:v>68.606838289805765</c:v>
                </c:pt>
                <c:pt idx="133">
                  <c:v>68.994556065699044</c:v>
                </c:pt>
                <c:pt idx="134">
                  <c:v>69.381550560222308</c:v>
                </c:pt>
                <c:pt idx="135">
                  <c:v>69.823955793995452</c:v>
                </c:pt>
                <c:pt idx="136">
                  <c:v>70.245228873685875</c:v>
                </c:pt>
                <c:pt idx="137">
                  <c:v>70.665191233821062</c:v>
                </c:pt>
                <c:pt idx="138">
                  <c:v>71.121158129240996</c:v>
                </c:pt>
                <c:pt idx="139">
                  <c:v>71.545106029300996</c:v>
                </c:pt>
                <c:pt idx="140">
                  <c:v>71.950380448587424</c:v>
                </c:pt>
                <c:pt idx="141">
                  <c:v>72.438175769256432</c:v>
                </c:pt>
                <c:pt idx="142">
                  <c:v>72.940746705149621</c:v>
                </c:pt>
                <c:pt idx="143">
                  <c:v>73.382544023878694</c:v>
                </c:pt>
                <c:pt idx="144">
                  <c:v>73.809694997511755</c:v>
                </c:pt>
                <c:pt idx="145">
                  <c:v>74.219793742905097</c:v>
                </c:pt>
                <c:pt idx="146">
                  <c:v>74.592478304697394</c:v>
                </c:pt>
                <c:pt idx="147">
                  <c:v>75.031549910006319</c:v>
                </c:pt>
                <c:pt idx="148">
                  <c:v>75.59098496185841</c:v>
                </c:pt>
                <c:pt idx="149">
                  <c:v>76.089423298864631</c:v>
                </c:pt>
                <c:pt idx="150">
                  <c:v>76.512650375292779</c:v>
                </c:pt>
                <c:pt idx="151">
                  <c:v>76.894768633014507</c:v>
                </c:pt>
                <c:pt idx="152">
                  <c:v>77.267049490939542</c:v>
                </c:pt>
                <c:pt idx="153">
                  <c:v>77.67848726478384</c:v>
                </c:pt>
                <c:pt idx="154">
                  <c:v>78.097000479484635</c:v>
                </c:pt>
                <c:pt idx="155">
                  <c:v>78.501656425923258</c:v>
                </c:pt>
                <c:pt idx="156">
                  <c:v>79.040604581558824</c:v>
                </c:pt>
                <c:pt idx="157">
                  <c:v>79.547094396778945</c:v>
                </c:pt>
                <c:pt idx="158">
                  <c:v>79.968717042000847</c:v>
                </c:pt>
                <c:pt idx="159">
                  <c:v>80.341249081293938</c:v>
                </c:pt>
                <c:pt idx="160">
                  <c:v>80.710733899545261</c:v>
                </c:pt>
                <c:pt idx="161">
                  <c:v>81.103940055766373</c:v>
                </c:pt>
                <c:pt idx="162">
                  <c:v>81.633965517143793</c:v>
                </c:pt>
                <c:pt idx="163">
                  <c:v>82.136882073186001</c:v>
                </c:pt>
                <c:pt idx="164">
                  <c:v>82.558605446085252</c:v>
                </c:pt>
                <c:pt idx="165">
                  <c:v>82.945567936059959</c:v>
                </c:pt>
                <c:pt idx="166">
                  <c:v>83.2944981208869</c:v>
                </c:pt>
                <c:pt idx="167">
                  <c:v>83.629109179957013</c:v>
                </c:pt>
                <c:pt idx="168">
                  <c:v>84.141686876230338</c:v>
                </c:pt>
                <c:pt idx="169">
                  <c:v>84.660052916514417</c:v>
                </c:pt>
                <c:pt idx="170">
                  <c:v>85.092266619647987</c:v>
                </c:pt>
                <c:pt idx="171">
                  <c:v>85.480861878142662</c:v>
                </c:pt>
                <c:pt idx="172">
                  <c:v>85.838931667137714</c:v>
                </c:pt>
                <c:pt idx="173">
                  <c:v>86.203044043802521</c:v>
                </c:pt>
                <c:pt idx="174">
                  <c:v>86.630188870227258</c:v>
                </c:pt>
                <c:pt idx="175">
                  <c:v>87.141562030841982</c:v>
                </c:pt>
                <c:pt idx="176">
                  <c:v>87.593856553551646</c:v>
                </c:pt>
                <c:pt idx="177">
                  <c:v>87.971758873964504</c:v>
                </c:pt>
                <c:pt idx="178">
                  <c:v>88.3084348374705</c:v>
                </c:pt>
                <c:pt idx="179">
                  <c:v>88.667541876593006</c:v>
                </c:pt>
                <c:pt idx="180">
                  <c:v>89.053787367170585</c:v>
                </c:pt>
                <c:pt idx="181">
                  <c:v>89.42592828389715</c:v>
                </c:pt>
                <c:pt idx="182">
                  <c:v>89.823599135165111</c:v>
                </c:pt>
                <c:pt idx="183">
                  <c:v>90.254342063403982</c:v>
                </c:pt>
                <c:pt idx="184">
                  <c:v>90.666608058199714</c:v>
                </c:pt>
                <c:pt idx="185">
                  <c:v>91.085758016963297</c:v>
                </c:pt>
                <c:pt idx="186">
                  <c:v>91.70622248732117</c:v>
                </c:pt>
                <c:pt idx="187">
                  <c:v>92.073976623356231</c:v>
                </c:pt>
                <c:pt idx="188">
                  <c:v>92.389228195401984</c:v>
                </c:pt>
                <c:pt idx="189">
                  <c:v>92.891814930478461</c:v>
                </c:pt>
                <c:pt idx="190">
                  <c:v>93.231479383448843</c:v>
                </c:pt>
                <c:pt idx="191">
                  <c:v>93.514367285479253</c:v>
                </c:pt>
                <c:pt idx="192">
                  <c:v>93.98979879454923</c:v>
                </c:pt>
                <c:pt idx="193">
                  <c:v>94.435242012791761</c:v>
                </c:pt>
                <c:pt idx="194">
                  <c:v>94.780475346178505</c:v>
                </c:pt>
                <c:pt idx="195">
                  <c:v>95.117969932514896</c:v>
                </c:pt>
                <c:pt idx="196">
                  <c:v>95.532696205056041</c:v>
                </c:pt>
                <c:pt idx="197">
                  <c:v>95.981933690288841</c:v>
                </c:pt>
                <c:pt idx="198">
                  <c:v>96.284635090232698</c:v>
                </c:pt>
                <c:pt idx="199">
                  <c:v>96.654417966448662</c:v>
                </c:pt>
                <c:pt idx="200">
                  <c:v>97.094946335275282</c:v>
                </c:pt>
                <c:pt idx="201">
                  <c:v>97.491170598095067</c:v>
                </c:pt>
                <c:pt idx="202">
                  <c:v>97.821406640439818</c:v>
                </c:pt>
                <c:pt idx="203">
                  <c:v>98.21346113807094</c:v>
                </c:pt>
                <c:pt idx="204">
                  <c:v>98.624776550124125</c:v>
                </c:pt>
                <c:pt idx="205">
                  <c:v>99.016222088991725</c:v>
                </c:pt>
                <c:pt idx="206">
                  <c:v>99.391027793916024</c:v>
                </c:pt>
                <c:pt idx="207">
                  <c:v>99.711739616120809</c:v>
                </c:pt>
                <c:pt idx="208">
                  <c:v>100.05305838318372</c:v>
                </c:pt>
                <c:pt idx="209">
                  <c:v>100.41724600577247</c:v>
                </c:pt>
                <c:pt idx="210">
                  <c:v>100.84208959730644</c:v>
                </c:pt>
                <c:pt idx="211">
                  <c:v>101.35096552599681</c:v>
                </c:pt>
                <c:pt idx="212">
                  <c:v>101.65650071028725</c:v>
                </c:pt>
                <c:pt idx="213">
                  <c:v>101.9764921704576</c:v>
                </c:pt>
                <c:pt idx="214">
                  <c:v>102.39680509103495</c:v>
                </c:pt>
                <c:pt idx="215">
                  <c:v>102.8488904118766</c:v>
                </c:pt>
                <c:pt idx="216">
                  <c:v>103.26265296695868</c:v>
                </c:pt>
                <c:pt idx="217">
                  <c:v>103.62254854970759</c:v>
                </c:pt>
                <c:pt idx="218">
                  <c:v>103.92113560419132</c:v>
                </c:pt>
                <c:pt idx="219">
                  <c:v>104.25489278257987</c:v>
                </c:pt>
                <c:pt idx="220">
                  <c:v>104.71484833393112</c:v>
                </c:pt>
                <c:pt idx="221">
                  <c:v>105.139370754384</c:v>
                </c:pt>
                <c:pt idx="222">
                  <c:v>105.42062745956179</c:v>
                </c:pt>
                <c:pt idx="223">
                  <c:v>105.72941442538971</c:v>
                </c:pt>
                <c:pt idx="224">
                  <c:v>106.14491206556119</c:v>
                </c:pt>
                <c:pt idx="225">
                  <c:v>106.58881048522296</c:v>
                </c:pt>
                <c:pt idx="226">
                  <c:v>106.93383320479386</c:v>
                </c:pt>
                <c:pt idx="227">
                  <c:v>107.2515868226974</c:v>
                </c:pt>
                <c:pt idx="228">
                  <c:v>107.67932262700133</c:v>
                </c:pt>
                <c:pt idx="229">
                  <c:v>108.05487112249916</c:v>
                </c:pt>
                <c:pt idx="230">
                  <c:v>108.37517507148215</c:v>
                </c:pt>
                <c:pt idx="231">
                  <c:v>108.71788641201613</c:v>
                </c:pt>
                <c:pt idx="232">
                  <c:v>109.09474178657331</c:v>
                </c:pt>
                <c:pt idx="233">
                  <c:v>109.4628964506738</c:v>
                </c:pt>
                <c:pt idx="234">
                  <c:v>109.8122477610539</c:v>
                </c:pt>
                <c:pt idx="235">
                  <c:v>110.09664206931542</c:v>
                </c:pt>
                <c:pt idx="236">
                  <c:v>110.46744931302912</c:v>
                </c:pt>
                <c:pt idx="237">
                  <c:v>110.83563837197909</c:v>
                </c:pt>
                <c:pt idx="238">
                  <c:v>111.23472056182689</c:v>
                </c:pt>
                <c:pt idx="239">
                  <c:v>111.60639456511591</c:v>
                </c:pt>
                <c:pt idx="240">
                  <c:v>111.94130192555303</c:v>
                </c:pt>
                <c:pt idx="241">
                  <c:v>112.30352990367678</c:v>
                </c:pt>
                <c:pt idx="242">
                  <c:v>112.69185990394175</c:v>
                </c:pt>
                <c:pt idx="243">
                  <c:v>113.013209423413</c:v>
                </c:pt>
                <c:pt idx="244">
                  <c:v>113.34999447424879</c:v>
                </c:pt>
                <c:pt idx="245">
                  <c:v>113.77575722127737</c:v>
                </c:pt>
                <c:pt idx="246">
                  <c:v>114.17754882092197</c:v>
                </c:pt>
                <c:pt idx="247">
                  <c:v>114.52085212359654</c:v>
                </c:pt>
                <c:pt idx="248">
                  <c:v>114.83757462590306</c:v>
                </c:pt>
                <c:pt idx="249">
                  <c:v>115.17428041058375</c:v>
                </c:pt>
                <c:pt idx="250">
                  <c:v>115.64405392749249</c:v>
                </c:pt>
                <c:pt idx="251">
                  <c:v>115.98448038228781</c:v>
                </c:pt>
                <c:pt idx="252">
                  <c:v>116.20436946045932</c:v>
                </c:pt>
                <c:pt idx="253">
                  <c:v>116.50773416279903</c:v>
                </c:pt>
                <c:pt idx="254">
                  <c:v>116.94623126579491</c:v>
                </c:pt>
                <c:pt idx="255">
                  <c:v>117.27878836342151</c:v>
                </c:pt>
                <c:pt idx="256">
                  <c:v>117.52361301030332</c:v>
                </c:pt>
                <c:pt idx="257">
                  <c:v>117.93862118036844</c:v>
                </c:pt>
                <c:pt idx="258">
                  <c:v>118.35028067403972</c:v>
                </c:pt>
                <c:pt idx="259">
                  <c:v>118.67624697211765</c:v>
                </c:pt>
                <c:pt idx="260">
                  <c:v>118.97569760207716</c:v>
                </c:pt>
                <c:pt idx="261">
                  <c:v>119.30230082026227</c:v>
                </c:pt>
                <c:pt idx="262">
                  <c:v>119.65801909851145</c:v>
                </c:pt>
                <c:pt idx="263">
                  <c:v>119.99654604778419</c:v>
                </c:pt>
                <c:pt idx="264">
                  <c:v>120.31128154619459</c:v>
                </c:pt>
                <c:pt idx="265">
                  <c:v>120.61915636619804</c:v>
                </c:pt>
                <c:pt idx="266">
                  <c:v>121.0501727135514</c:v>
                </c:pt>
                <c:pt idx="267">
                  <c:v>121.50257232661387</c:v>
                </c:pt>
                <c:pt idx="268">
                  <c:v>121.81239932598942</c:v>
                </c:pt>
                <c:pt idx="269">
                  <c:v>122.08099254011445</c:v>
                </c:pt>
                <c:pt idx="270">
                  <c:v>122.38634813345378</c:v>
                </c:pt>
                <c:pt idx="271">
                  <c:v>122.73134237752214</c:v>
                </c:pt>
                <c:pt idx="272">
                  <c:v>123.09847040384906</c:v>
                </c:pt>
                <c:pt idx="273">
                  <c:v>123.43880430937062</c:v>
                </c:pt>
                <c:pt idx="274">
                  <c:v>123.73641736940343</c:v>
                </c:pt>
                <c:pt idx="275">
                  <c:v>124.07075632988764</c:v>
                </c:pt>
                <c:pt idx="276">
                  <c:v>124.50453435782556</c:v>
                </c:pt>
                <c:pt idx="277">
                  <c:v>124.86710580233328</c:v>
                </c:pt>
                <c:pt idx="278">
                  <c:v>125.16973428075573</c:v>
                </c:pt>
                <c:pt idx="279">
                  <c:v>125.43715440958999</c:v>
                </c:pt>
                <c:pt idx="280">
                  <c:v>125.73304859330217</c:v>
                </c:pt>
                <c:pt idx="281">
                  <c:v>126.07093385111689</c:v>
                </c:pt>
                <c:pt idx="282">
                  <c:v>126.38516926595632</c:v>
                </c:pt>
                <c:pt idx="283">
                  <c:v>126.70290646027732</c:v>
                </c:pt>
                <c:pt idx="284">
                  <c:v>127.033044911894</c:v>
                </c:pt>
                <c:pt idx="285">
                  <c:v>127.34506739858999</c:v>
                </c:pt>
                <c:pt idx="286">
                  <c:v>127.65195882388024</c:v>
                </c:pt>
                <c:pt idx="287">
                  <c:v>127.90750389557449</c:v>
                </c:pt>
                <c:pt idx="288">
                  <c:v>128.24911692469485</c:v>
                </c:pt>
                <c:pt idx="289">
                  <c:v>128.58145094337345</c:v>
                </c:pt>
                <c:pt idx="290">
                  <c:v>128.83499022535941</c:v>
                </c:pt>
                <c:pt idx="291">
                  <c:v>129.12164440530682</c:v>
                </c:pt>
                <c:pt idx="292">
                  <c:v>129.41812422777127</c:v>
                </c:pt>
                <c:pt idx="293">
                  <c:v>129.79831751178784</c:v>
                </c:pt>
                <c:pt idx="294">
                  <c:v>130.13680350747509</c:v>
                </c:pt>
                <c:pt idx="295">
                  <c:v>130.42348783875056</c:v>
                </c:pt>
                <c:pt idx="296">
                  <c:v>130.69210720853181</c:v>
                </c:pt>
                <c:pt idx="297">
                  <c:v>131.04470125488629</c:v>
                </c:pt>
                <c:pt idx="298">
                  <c:v>131.36495450281811</c:v>
                </c:pt>
                <c:pt idx="299">
                  <c:v>131.61813934946539</c:v>
                </c:pt>
                <c:pt idx="300">
                  <c:v>131.83144313808791</c:v>
                </c:pt>
                <c:pt idx="301">
                  <c:v>132.11980026396103</c:v>
                </c:pt>
                <c:pt idx="302">
                  <c:v>132.54160445152135</c:v>
                </c:pt>
                <c:pt idx="303">
                  <c:v>132.78504655260733</c:v>
                </c:pt>
                <c:pt idx="304">
                  <c:v>133.02109405305356</c:v>
                </c:pt>
                <c:pt idx="305">
                  <c:v>133.33170517818897</c:v>
                </c:pt>
                <c:pt idx="306">
                  <c:v>133.61755871896798</c:v>
                </c:pt>
                <c:pt idx="307">
                  <c:v>133.86848718922096</c:v>
                </c:pt>
                <c:pt idx="308">
                  <c:v>134.11506746312088</c:v>
                </c:pt>
                <c:pt idx="309">
                  <c:v>134.47471789730784</c:v>
                </c:pt>
                <c:pt idx="310">
                  <c:v>134.79153003366255</c:v>
                </c:pt>
                <c:pt idx="311">
                  <c:v>135.04414105812154</c:v>
                </c:pt>
                <c:pt idx="312">
                  <c:v>135.29703324083496</c:v>
                </c:pt>
                <c:pt idx="313">
                  <c:v>135.55869660438881</c:v>
                </c:pt>
                <c:pt idx="314">
                  <c:v>135.83378797674857</c:v>
                </c:pt>
                <c:pt idx="315">
                  <c:v>136.0972429034546</c:v>
                </c:pt>
                <c:pt idx="316">
                  <c:v>136.36066216201746</c:v>
                </c:pt>
                <c:pt idx="317">
                  <c:v>136.65043678022352</c:v>
                </c:pt>
                <c:pt idx="318">
                  <c:v>136.94274474729994</c:v>
                </c:pt>
                <c:pt idx="319">
                  <c:v>137.28221736364586</c:v>
                </c:pt>
                <c:pt idx="320">
                  <c:v>137.50182757901453</c:v>
                </c:pt>
                <c:pt idx="321">
                  <c:v>137.63854025276279</c:v>
                </c:pt>
                <c:pt idx="322">
                  <c:v>137.96203303192112</c:v>
                </c:pt>
                <c:pt idx="323">
                  <c:v>138.29427005938541</c:v>
                </c:pt>
                <c:pt idx="324">
                  <c:v>138.55751729778083</c:v>
                </c:pt>
                <c:pt idx="325">
                  <c:v>138.78682369136487</c:v>
                </c:pt>
                <c:pt idx="326">
                  <c:v>139.09962770743934</c:v>
                </c:pt>
                <c:pt idx="327">
                  <c:v>139.38115710709891</c:v>
                </c:pt>
                <c:pt idx="328">
                  <c:v>139.61843632530628</c:v>
                </c:pt>
                <c:pt idx="329">
                  <c:v>139.80187575278018</c:v>
                </c:pt>
                <c:pt idx="330">
                  <c:v>140.2100221598086</c:v>
                </c:pt>
                <c:pt idx="331">
                  <c:v>140.55198769247508</c:v>
                </c:pt>
                <c:pt idx="332">
                  <c:v>140.68011587656929</c:v>
                </c:pt>
                <c:pt idx="333">
                  <c:v>140.86472883610088</c:v>
                </c:pt>
                <c:pt idx="334">
                  <c:v>141.19380818693008</c:v>
                </c:pt>
                <c:pt idx="335">
                  <c:v>141.51986557494862</c:v>
                </c:pt>
                <c:pt idx="336">
                  <c:v>141.71930145913987</c:v>
                </c:pt>
                <c:pt idx="337">
                  <c:v>141.9227053507677</c:v>
                </c:pt>
                <c:pt idx="338">
                  <c:v>142.21277789891948</c:v>
                </c:pt>
                <c:pt idx="339">
                  <c:v>142.47347710182387</c:v>
                </c:pt>
                <c:pt idx="340">
                  <c:v>142.64764136809592</c:v>
                </c:pt>
                <c:pt idx="341">
                  <c:v>142.88393365974289</c:v>
                </c:pt>
                <c:pt idx="342">
                  <c:v>143.14518955364215</c:v>
                </c:pt>
                <c:pt idx="343">
                  <c:v>143.38486771492782</c:v>
                </c:pt>
                <c:pt idx="344">
                  <c:v>143.61557525086778</c:v>
                </c:pt>
                <c:pt idx="345">
                  <c:v>143.87304573116438</c:v>
                </c:pt>
                <c:pt idx="346">
                  <c:v>144.11111683032993</c:v>
                </c:pt>
                <c:pt idx="347">
                  <c:v>144.36160945986404</c:v>
                </c:pt>
                <c:pt idx="348">
                  <c:v>144.64082301889255</c:v>
                </c:pt>
                <c:pt idx="349">
                  <c:v>144.86547324727971</c:v>
                </c:pt>
                <c:pt idx="350">
                  <c:v>145.0663109585623</c:v>
                </c:pt>
                <c:pt idx="351">
                  <c:v>145.28882150815062</c:v>
                </c:pt>
                <c:pt idx="352">
                  <c:v>145.48442889011011</c:v>
                </c:pt>
                <c:pt idx="353">
                  <c:v>145.68232490314122</c:v>
                </c:pt>
                <c:pt idx="354">
                  <c:v>145.95674022898078</c:v>
                </c:pt>
                <c:pt idx="355">
                  <c:v>146.22127100671153</c:v>
                </c:pt>
                <c:pt idx="356">
                  <c:v>146.3941084757536</c:v>
                </c:pt>
                <c:pt idx="357">
                  <c:v>146.58471168973816</c:v>
                </c:pt>
                <c:pt idx="358">
                  <c:v>146.759449602366</c:v>
                </c:pt>
                <c:pt idx="359">
                  <c:v>147.01056863890625</c:v>
                </c:pt>
                <c:pt idx="360">
                  <c:v>147.35106227994564</c:v>
                </c:pt>
                <c:pt idx="361">
                  <c:v>147.61126778516774</c:v>
                </c:pt>
                <c:pt idx="362">
                  <c:v>147.72766418916356</c:v>
                </c:pt>
                <c:pt idx="363">
                  <c:v>147.88359851752199</c:v>
                </c:pt>
                <c:pt idx="364">
                  <c:v>148.19814039130958</c:v>
                </c:pt>
                <c:pt idx="365">
                  <c:v>148.42155685137763</c:v>
                </c:pt>
                <c:pt idx="366">
                  <c:v>148.55621793693695</c:v>
                </c:pt>
                <c:pt idx="367">
                  <c:v>148.78648706875208</c:v>
                </c:pt>
                <c:pt idx="368">
                  <c:v>149.04520500820297</c:v>
                </c:pt>
                <c:pt idx="369">
                  <c:v>149.23665841014099</c:v>
                </c:pt>
                <c:pt idx="370">
                  <c:v>149.4985543028146</c:v>
                </c:pt>
                <c:pt idx="371">
                  <c:v>149.69133892503174</c:v>
                </c:pt>
                <c:pt idx="372">
                  <c:v>149.87470735071099</c:v>
                </c:pt>
                <c:pt idx="373">
                  <c:v>150.06578759275803</c:v>
                </c:pt>
                <c:pt idx="374">
                  <c:v>150.27592499704869</c:v>
                </c:pt>
                <c:pt idx="375">
                  <c:v>150.48287526784321</c:v>
                </c:pt>
                <c:pt idx="376">
                  <c:v>150.69438712941241</c:v>
                </c:pt>
                <c:pt idx="377">
                  <c:v>150.91154721409325</c:v>
                </c:pt>
                <c:pt idx="378">
                  <c:v>151.00440618027491</c:v>
                </c:pt>
                <c:pt idx="379">
                  <c:v>151.19589245261204</c:v>
                </c:pt>
                <c:pt idx="380">
                  <c:v>151.49582295285126</c:v>
                </c:pt>
                <c:pt idx="381">
                  <c:v>151.66691963601571</c:v>
                </c:pt>
                <c:pt idx="382">
                  <c:v>151.85700041567839</c:v>
                </c:pt>
                <c:pt idx="383">
                  <c:v>152.07054053130145</c:v>
                </c:pt>
                <c:pt idx="384">
                  <c:v>152.23264076110129</c:v>
                </c:pt>
                <c:pt idx="385">
                  <c:v>152.39519434117761</c:v>
                </c:pt>
                <c:pt idx="386">
                  <c:v>152.62780745106897</c:v>
                </c:pt>
                <c:pt idx="387">
                  <c:v>152.81638150714357</c:v>
                </c:pt>
                <c:pt idx="388">
                  <c:v>152.97155353340378</c:v>
                </c:pt>
                <c:pt idx="389">
                  <c:v>153.1292848621118</c:v>
                </c:pt>
                <c:pt idx="390">
                  <c:v>153.31739274699973</c:v>
                </c:pt>
                <c:pt idx="391">
                  <c:v>153.51043406148531</c:v>
                </c:pt>
                <c:pt idx="392">
                  <c:v>153.76965390913705</c:v>
                </c:pt>
                <c:pt idx="393">
                  <c:v>153.93123994691734</c:v>
                </c:pt>
                <c:pt idx="394">
                  <c:v>154.0751397654563</c:v>
                </c:pt>
                <c:pt idx="395">
                  <c:v>154.32174851487204</c:v>
                </c:pt>
                <c:pt idx="396">
                  <c:v>154.42095602012427</c:v>
                </c:pt>
                <c:pt idx="397">
                  <c:v>154.55708058322114</c:v>
                </c:pt>
                <c:pt idx="398">
                  <c:v>154.78627205069657</c:v>
                </c:pt>
                <c:pt idx="399">
                  <c:v>155.01702939451971</c:v>
                </c:pt>
                <c:pt idx="400">
                  <c:v>155.1653267551055</c:v>
                </c:pt>
                <c:pt idx="401">
                  <c:v>155.244879255764</c:v>
                </c:pt>
                <c:pt idx="402">
                  <c:v>155.36754131787143</c:v>
                </c:pt>
                <c:pt idx="403">
                  <c:v>155.62235508711959</c:v>
                </c:pt>
                <c:pt idx="404">
                  <c:v>155.88476842478042</c:v>
                </c:pt>
                <c:pt idx="405">
                  <c:v>155.94625825771618</c:v>
                </c:pt>
                <c:pt idx="406">
                  <c:v>156.06441216997951</c:v>
                </c:pt>
                <c:pt idx="407">
                  <c:v>156.37210395807418</c:v>
                </c:pt>
                <c:pt idx="408">
                  <c:v>156.49835249369289</c:v>
                </c:pt>
                <c:pt idx="409">
                  <c:v>156.61635477069058</c:v>
                </c:pt>
                <c:pt idx="410">
                  <c:v>156.7173519892275</c:v>
                </c:pt>
                <c:pt idx="411">
                  <c:v>156.91857518272752</c:v>
                </c:pt>
                <c:pt idx="412">
                  <c:v>157.16978186974015</c:v>
                </c:pt>
                <c:pt idx="413">
                  <c:v>157.3120064720934</c:v>
                </c:pt>
                <c:pt idx="414">
                  <c:v>157.42681780146643</c:v>
                </c:pt>
                <c:pt idx="415">
                  <c:v>157.57420807719771</c:v>
                </c:pt>
                <c:pt idx="416">
                  <c:v>157.72850782872834</c:v>
                </c:pt>
                <c:pt idx="417">
                  <c:v>157.89202999526381</c:v>
                </c:pt>
                <c:pt idx="418">
                  <c:v>158.08947562458468</c:v>
                </c:pt>
                <c:pt idx="419">
                  <c:v>158.29665479434615</c:v>
                </c:pt>
                <c:pt idx="420">
                  <c:v>158.4483412701839</c:v>
                </c:pt>
                <c:pt idx="421">
                  <c:v>158.54929981033482</c:v>
                </c:pt>
                <c:pt idx="422">
                  <c:v>158.69262534874898</c:v>
                </c:pt>
                <c:pt idx="423">
                  <c:v>158.84743111622655</c:v>
                </c:pt>
                <c:pt idx="424">
                  <c:v>159.02993996916209</c:v>
                </c:pt>
                <c:pt idx="425">
                  <c:v>159.20815382517759</c:v>
                </c:pt>
                <c:pt idx="426">
                  <c:v>159.38310125617789</c:v>
                </c:pt>
                <c:pt idx="427">
                  <c:v>159.56116688224242</c:v>
                </c:pt>
                <c:pt idx="428">
                  <c:v>159.72156106746692</c:v>
                </c:pt>
                <c:pt idx="429">
                  <c:v>159.86272469988839</c:v>
                </c:pt>
                <c:pt idx="430">
                  <c:v>159.97429567749393</c:v>
                </c:pt>
                <c:pt idx="431">
                  <c:v>160.08466684883004</c:v>
                </c:pt>
                <c:pt idx="432">
                  <c:v>160.22250354483887</c:v>
                </c:pt>
                <c:pt idx="433">
                  <c:v>160.37586878532264</c:v>
                </c:pt>
                <c:pt idx="434">
                  <c:v>160.62549605221002</c:v>
                </c:pt>
                <c:pt idx="435">
                  <c:v>160.8477155535</c:v>
                </c:pt>
                <c:pt idx="436">
                  <c:v>160.96127465333748</c:v>
                </c:pt>
                <c:pt idx="437">
                  <c:v>161.0442573393249</c:v>
                </c:pt>
                <c:pt idx="438">
                  <c:v>161.17306925507791</c:v>
                </c:pt>
                <c:pt idx="439">
                  <c:v>161.32781469084742</c:v>
                </c:pt>
                <c:pt idx="440">
                  <c:v>161.48323311985095</c:v>
                </c:pt>
                <c:pt idx="441">
                  <c:v>161.67278499355859</c:v>
                </c:pt>
                <c:pt idx="442">
                  <c:v>161.83467317791806</c:v>
                </c:pt>
                <c:pt idx="443">
                  <c:v>161.95895826601497</c:v>
                </c:pt>
                <c:pt idx="444">
                  <c:v>162.11077529409198</c:v>
                </c:pt>
                <c:pt idx="445">
                  <c:v>162.25994242564843</c:v>
                </c:pt>
                <c:pt idx="446">
                  <c:v>162.3916935985917</c:v>
                </c:pt>
                <c:pt idx="447">
                  <c:v>162.52872149232999</c:v>
                </c:pt>
                <c:pt idx="448">
                  <c:v>162.72598897991608</c:v>
                </c:pt>
                <c:pt idx="449">
                  <c:v>162.88133313823326</c:v>
                </c:pt>
                <c:pt idx="450">
                  <c:v>162.99195645266573</c:v>
                </c:pt>
                <c:pt idx="451">
                  <c:v>163.09181314649206</c:v>
                </c:pt>
                <c:pt idx="452">
                  <c:v>163.19984514622982</c:v>
                </c:pt>
                <c:pt idx="453">
                  <c:v>163.37601439395397</c:v>
                </c:pt>
                <c:pt idx="454">
                  <c:v>163.5316649786518</c:v>
                </c:pt>
                <c:pt idx="455">
                  <c:v>163.66139529521425</c:v>
                </c:pt>
                <c:pt idx="456">
                  <c:v>163.80155366808924</c:v>
                </c:pt>
                <c:pt idx="457">
                  <c:v>163.93749379640849</c:v>
                </c:pt>
                <c:pt idx="458">
                  <c:v>164.10526711807552</c:v>
                </c:pt>
                <c:pt idx="459">
                  <c:v>164.26801470966845</c:v>
                </c:pt>
                <c:pt idx="460">
                  <c:v>164.39066793095057</c:v>
                </c:pt>
                <c:pt idx="461">
                  <c:v>164.51092125609125</c:v>
                </c:pt>
                <c:pt idx="462">
                  <c:v>164.6546603760826</c:v>
                </c:pt>
                <c:pt idx="463">
                  <c:v>164.82762354046699</c:v>
                </c:pt>
                <c:pt idx="464">
                  <c:v>165.00628778735202</c:v>
                </c:pt>
                <c:pt idx="465">
                  <c:v>165.16520000598555</c:v>
                </c:pt>
                <c:pt idx="466">
                  <c:v>165.29824042196287</c:v>
                </c:pt>
                <c:pt idx="467">
                  <c:v>165.36534507785194</c:v>
                </c:pt>
                <c:pt idx="468">
                  <c:v>165.46489356955499</c:v>
                </c:pt>
                <c:pt idx="469">
                  <c:v>165.65700785406239</c:v>
                </c:pt>
                <c:pt idx="470">
                  <c:v>165.81479031210438</c:v>
                </c:pt>
                <c:pt idx="471">
                  <c:v>165.93198813631039</c:v>
                </c:pt>
                <c:pt idx="472">
                  <c:v>166.05816677667121</c:v>
                </c:pt>
                <c:pt idx="473">
                  <c:v>166.22544871804422</c:v>
                </c:pt>
                <c:pt idx="474">
                  <c:v>166.39541442230114</c:v>
                </c:pt>
                <c:pt idx="475">
                  <c:v>166.52578320800936</c:v>
                </c:pt>
                <c:pt idx="476">
                  <c:v>166.63942893916851</c:v>
                </c:pt>
                <c:pt idx="477">
                  <c:v>166.84121495623597</c:v>
                </c:pt>
                <c:pt idx="478">
                  <c:v>166.98767536633122</c:v>
                </c:pt>
                <c:pt idx="479">
                  <c:v>167.09818051833912</c:v>
                </c:pt>
                <c:pt idx="480">
                  <c:v>167.23298587294767</c:v>
                </c:pt>
                <c:pt idx="481">
                  <c:v>167.37300535131124</c:v>
                </c:pt>
                <c:pt idx="482">
                  <c:v>167.50860044756951</c:v>
                </c:pt>
                <c:pt idx="483">
                  <c:v>167.632944701317</c:v>
                </c:pt>
                <c:pt idx="484">
                  <c:v>167.75637242847154</c:v>
                </c:pt>
                <c:pt idx="485">
                  <c:v>167.87871412822869</c:v>
                </c:pt>
                <c:pt idx="486">
                  <c:v>168.03123285538601</c:v>
                </c:pt>
                <c:pt idx="487">
                  <c:v>168.19719391894955</c:v>
                </c:pt>
                <c:pt idx="488">
                  <c:v>168.33168739360556</c:v>
                </c:pt>
                <c:pt idx="489">
                  <c:v>168.46923461284905</c:v>
                </c:pt>
                <c:pt idx="490">
                  <c:v>168.63980900723095</c:v>
                </c:pt>
                <c:pt idx="491">
                  <c:v>168.80094930988918</c:v>
                </c:pt>
                <c:pt idx="492">
                  <c:v>168.94301252692429</c:v>
                </c:pt>
                <c:pt idx="493">
                  <c:v>169.09605377409477</c:v>
                </c:pt>
                <c:pt idx="494">
                  <c:v>169.26289720159596</c:v>
                </c:pt>
                <c:pt idx="495">
                  <c:v>169.40059212104856</c:v>
                </c:pt>
                <c:pt idx="496">
                  <c:v>169.53468552991458</c:v>
                </c:pt>
                <c:pt idx="497">
                  <c:v>169.65912658181659</c:v>
                </c:pt>
                <c:pt idx="498">
                  <c:v>169.78588718892806</c:v>
                </c:pt>
                <c:pt idx="499">
                  <c:v>169.97482799819758</c:v>
                </c:pt>
                <c:pt idx="500">
                  <c:v>170.11579942885612</c:v>
                </c:pt>
                <c:pt idx="501">
                  <c:v>170.20914085108654</c:v>
                </c:pt>
                <c:pt idx="502">
                  <c:v>170.31769561985962</c:v>
                </c:pt>
                <c:pt idx="503">
                  <c:v>170.44220671649029</c:v>
                </c:pt>
                <c:pt idx="504">
                  <c:v>170.56932999620432</c:v>
                </c:pt>
                <c:pt idx="505">
                  <c:v>170.71990729916868</c:v>
                </c:pt>
                <c:pt idx="506">
                  <c:v>170.86778712965807</c:v>
                </c:pt>
                <c:pt idx="507">
                  <c:v>171.01035350108634</c:v>
                </c:pt>
                <c:pt idx="508">
                  <c:v>171.17243089773845</c:v>
                </c:pt>
                <c:pt idx="509">
                  <c:v>171.19130782264733</c:v>
                </c:pt>
                <c:pt idx="510">
                  <c:v>171.39814867406122</c:v>
                </c:pt>
                <c:pt idx="511">
                  <c:v>171.52938377846041</c:v>
                </c:pt>
                <c:pt idx="512">
                  <c:v>171.76856043953103</c:v>
                </c:pt>
                <c:pt idx="513">
                  <c:v>171.81843042612857</c:v>
                </c:pt>
                <c:pt idx="514">
                  <c:v>171.83028623951188</c:v>
                </c:pt>
                <c:pt idx="515">
                  <c:v>172.09097965353041</c:v>
                </c:pt>
                <c:pt idx="516">
                  <c:v>172.22087007829825</c:v>
                </c:pt>
                <c:pt idx="517">
                  <c:v>172.28617673434422</c:v>
                </c:pt>
                <c:pt idx="518">
                  <c:v>172.39867286731484</c:v>
                </c:pt>
                <c:pt idx="519">
                  <c:v>172.54760449491485</c:v>
                </c:pt>
                <c:pt idx="520">
                  <c:v>172.71324337460618</c:v>
                </c:pt>
                <c:pt idx="521">
                  <c:v>172.7992070335965</c:v>
                </c:pt>
                <c:pt idx="522">
                  <c:v>172.90791263982723</c:v>
                </c:pt>
                <c:pt idx="523">
                  <c:v>173.0479679280019</c:v>
                </c:pt>
                <c:pt idx="524">
                  <c:v>173.1926104567826</c:v>
                </c:pt>
                <c:pt idx="525">
                  <c:v>173.32050780197639</c:v>
                </c:pt>
                <c:pt idx="526">
                  <c:v>173.44053462185479</c:v>
                </c:pt>
                <c:pt idx="527">
                  <c:v>173.55473919532443</c:v>
                </c:pt>
                <c:pt idx="528">
                  <c:v>173.67421764322773</c:v>
                </c:pt>
                <c:pt idx="529">
                  <c:v>173.83162152855311</c:v>
                </c:pt>
                <c:pt idx="530">
                  <c:v>173.9656189952932</c:v>
                </c:pt>
                <c:pt idx="531">
                  <c:v>174.07828026324765</c:v>
                </c:pt>
                <c:pt idx="532">
                  <c:v>174.17495127734188</c:v>
                </c:pt>
                <c:pt idx="533">
                  <c:v>174.34303307811533</c:v>
                </c:pt>
                <c:pt idx="534">
                  <c:v>174.49620224672887</c:v>
                </c:pt>
                <c:pt idx="535">
                  <c:v>174.57370861984603</c:v>
                </c:pt>
                <c:pt idx="536">
                  <c:v>174.62203553482664</c:v>
                </c:pt>
                <c:pt idx="537">
                  <c:v>174.70334052530094</c:v>
                </c:pt>
                <c:pt idx="538">
                  <c:v>174.88051605558167</c:v>
                </c:pt>
                <c:pt idx="539">
                  <c:v>175.06638621230584</c:v>
                </c:pt>
                <c:pt idx="540">
                  <c:v>175.11023738065902</c:v>
                </c:pt>
                <c:pt idx="541">
                  <c:v>175.14432546894776</c:v>
                </c:pt>
                <c:pt idx="542">
                  <c:v>175.26502286824774</c:v>
                </c:pt>
                <c:pt idx="543">
                  <c:v>175.45552431392682</c:v>
                </c:pt>
                <c:pt idx="544">
                  <c:v>175.57435604822965</c:v>
                </c:pt>
                <c:pt idx="545">
                  <c:v>175.678813630185</c:v>
                </c:pt>
                <c:pt idx="546">
                  <c:v>175.76931943464561</c:v>
                </c:pt>
                <c:pt idx="547">
                  <c:v>175.86569265858986</c:v>
                </c:pt>
                <c:pt idx="548">
                  <c:v>175.95498632894649</c:v>
                </c:pt>
                <c:pt idx="549">
                  <c:v>176.07041463043973</c:v>
                </c:pt>
                <c:pt idx="550">
                  <c:v>176.25243835344529</c:v>
                </c:pt>
                <c:pt idx="551">
                  <c:v>176.41717100472766</c:v>
                </c:pt>
                <c:pt idx="552">
                  <c:v>176.4929427327603</c:v>
                </c:pt>
                <c:pt idx="553">
                  <c:v>176.51419897347091</c:v>
                </c:pt>
                <c:pt idx="554">
                  <c:v>176.62034754621018</c:v>
                </c:pt>
                <c:pt idx="555">
                  <c:v>176.82664488505768</c:v>
                </c:pt>
                <c:pt idx="556">
                  <c:v>176.98251980839666</c:v>
                </c:pt>
                <c:pt idx="557">
                  <c:v>177.0624745692902</c:v>
                </c:pt>
                <c:pt idx="558">
                  <c:v>177.1016552752825</c:v>
                </c:pt>
                <c:pt idx="559">
                  <c:v>177.27767731749788</c:v>
                </c:pt>
                <c:pt idx="560">
                  <c:v>177.37165816809951</c:v>
                </c:pt>
                <c:pt idx="561">
                  <c:v>177.38879097783243</c:v>
                </c:pt>
                <c:pt idx="562">
                  <c:v>177.56419200623981</c:v>
                </c:pt>
                <c:pt idx="563">
                  <c:v>177.750026934457</c:v>
                </c:pt>
                <c:pt idx="564">
                  <c:v>177.74072770665003</c:v>
                </c:pt>
                <c:pt idx="565">
                  <c:v>177.89832069301542</c:v>
                </c:pt>
                <c:pt idx="566">
                  <c:v>178.05185973907106</c:v>
                </c:pt>
                <c:pt idx="567">
                  <c:v>178.09423507260783</c:v>
                </c:pt>
                <c:pt idx="568">
                  <c:v>178.12249922766841</c:v>
                </c:pt>
                <c:pt idx="569">
                  <c:v>178.2529661474822</c:v>
                </c:pt>
                <c:pt idx="570">
                  <c:v>178.40065327238801</c:v>
                </c:pt>
                <c:pt idx="571">
                  <c:v>178.45317194114105</c:v>
                </c:pt>
                <c:pt idx="572">
                  <c:v>178.5533684420175</c:v>
                </c:pt>
                <c:pt idx="573">
                  <c:v>178.70724679161324</c:v>
                </c:pt>
                <c:pt idx="574">
                  <c:v>178.82394107619422</c:v>
                </c:pt>
                <c:pt idx="575">
                  <c:v>178.89717052622947</c:v>
                </c:pt>
                <c:pt idx="576">
                  <c:v>178.93174990591433</c:v>
                </c:pt>
                <c:pt idx="577">
                  <c:v>179.03830992187056</c:v>
                </c:pt>
                <c:pt idx="578">
                  <c:v>179.203173064125</c:v>
                </c:pt>
                <c:pt idx="579">
                  <c:v>179.30128381912883</c:v>
                </c:pt>
                <c:pt idx="580">
                  <c:v>179.36717468884501</c:v>
                </c:pt>
                <c:pt idx="581">
                  <c:v>179.43716519860527</c:v>
                </c:pt>
                <c:pt idx="582">
                  <c:v>179.49852134630137</c:v>
                </c:pt>
                <c:pt idx="583">
                  <c:v>179.59540272981386</c:v>
                </c:pt>
                <c:pt idx="584">
                  <c:v>179.71214007939327</c:v>
                </c:pt>
                <c:pt idx="585">
                  <c:v>179.8299627487788</c:v>
                </c:pt>
                <c:pt idx="586">
                  <c:v>179.91362503998252</c:v>
                </c:pt>
                <c:pt idx="587">
                  <c:v>179.96482884889377</c:v>
                </c:pt>
                <c:pt idx="588">
                  <c:v>180.13907706544046</c:v>
                </c:pt>
                <c:pt idx="589">
                  <c:v>180.25953101485152</c:v>
                </c:pt>
                <c:pt idx="590">
                  <c:v>180.3323135507168</c:v>
                </c:pt>
                <c:pt idx="591">
                  <c:v>180.39981951257377</c:v>
                </c:pt>
                <c:pt idx="592">
                  <c:v>180.46567296779497</c:v>
                </c:pt>
                <c:pt idx="593">
                  <c:v>180.55485184775054</c:v>
                </c:pt>
                <c:pt idx="594">
                  <c:v>180.64903137214705</c:v>
                </c:pt>
                <c:pt idx="595">
                  <c:v>180.72584981463859</c:v>
                </c:pt>
                <c:pt idx="596">
                  <c:v>180.83159433586147</c:v>
                </c:pt>
                <c:pt idx="597">
                  <c:v>180.95085913113897</c:v>
                </c:pt>
                <c:pt idx="598">
                  <c:v>181.06657193248029</c:v>
                </c:pt>
                <c:pt idx="599">
                  <c:v>181.13266809782445</c:v>
                </c:pt>
                <c:pt idx="600">
                  <c:v>181.20331892571312</c:v>
                </c:pt>
                <c:pt idx="601">
                  <c:v>181.31260518801943</c:v>
                </c:pt>
                <c:pt idx="602">
                  <c:v>181.38620493498078</c:v>
                </c:pt>
                <c:pt idx="603">
                  <c:v>181.44330158614565</c:v>
                </c:pt>
                <c:pt idx="604">
                  <c:v>181.51729527795675</c:v>
                </c:pt>
                <c:pt idx="605">
                  <c:v>181.60119029688977</c:v>
                </c:pt>
                <c:pt idx="606">
                  <c:v>181.74845788658615</c:v>
                </c:pt>
                <c:pt idx="607">
                  <c:v>181.87262690172355</c:v>
                </c:pt>
                <c:pt idx="608">
                  <c:v>181.93173503656814</c:v>
                </c:pt>
                <c:pt idx="609">
                  <c:v>181.96795831734053</c:v>
                </c:pt>
                <c:pt idx="610">
                  <c:v>182.09083471334634</c:v>
                </c:pt>
                <c:pt idx="611">
                  <c:v>182.2158718251066</c:v>
                </c:pt>
                <c:pt idx="612">
                  <c:v>182.30010266478664</c:v>
                </c:pt>
                <c:pt idx="613">
                  <c:v>182.38821179101657</c:v>
                </c:pt>
                <c:pt idx="614">
                  <c:v>182.4707611894022</c:v>
                </c:pt>
                <c:pt idx="615">
                  <c:v>182.52748211070067</c:v>
                </c:pt>
                <c:pt idx="616">
                  <c:v>182.5554151449025</c:v>
                </c:pt>
                <c:pt idx="617">
                  <c:v>182.62844887912541</c:v>
                </c:pt>
                <c:pt idx="618">
                  <c:v>182.70144970139381</c:v>
                </c:pt>
                <c:pt idx="619">
                  <c:v>182.80584404988343</c:v>
                </c:pt>
                <c:pt idx="620">
                  <c:v>182.91569323849032</c:v>
                </c:pt>
                <c:pt idx="621">
                  <c:v>182.98412178568049</c:v>
                </c:pt>
                <c:pt idx="622">
                  <c:v>183.03782482018804</c:v>
                </c:pt>
                <c:pt idx="623">
                  <c:v>183.12567010866013</c:v>
                </c:pt>
                <c:pt idx="624">
                  <c:v>183.21937923408549</c:v>
                </c:pt>
                <c:pt idx="625">
                  <c:v>183.26499570941942</c:v>
                </c:pt>
                <c:pt idx="626">
                  <c:v>183.47158869113392</c:v>
                </c:pt>
                <c:pt idx="627">
                  <c:v>183.55356474384726</c:v>
                </c:pt>
                <c:pt idx="628">
                  <c:v>183.56438962173161</c:v>
                </c:pt>
                <c:pt idx="629">
                  <c:v>183.6754595560985</c:v>
                </c:pt>
                <c:pt idx="630">
                  <c:v>183.78049244069786</c:v>
                </c:pt>
                <c:pt idx="631">
                  <c:v>183.80854637229487</c:v>
                </c:pt>
                <c:pt idx="632">
                  <c:v>183.87647923612442</c:v>
                </c:pt>
                <c:pt idx="633">
                  <c:v>183.96026808393734</c:v>
                </c:pt>
                <c:pt idx="634">
                  <c:v>184.04179877959555</c:v>
                </c:pt>
                <c:pt idx="635">
                  <c:v>184.10746254486912</c:v>
                </c:pt>
                <c:pt idx="636">
                  <c:v>184.22928442069082</c:v>
                </c:pt>
                <c:pt idx="637">
                  <c:v>184.30636432494742</c:v>
                </c:pt>
                <c:pt idx="638">
                  <c:v>184.35077828691757</c:v>
                </c:pt>
                <c:pt idx="639">
                  <c:v>184.42833550144772</c:v>
                </c:pt>
                <c:pt idx="640">
                  <c:v>184.49148666163501</c:v>
                </c:pt>
                <c:pt idx="641">
                  <c:v>184.57535242121662</c:v>
                </c:pt>
                <c:pt idx="642">
                  <c:v>184.67029691052409</c:v>
                </c:pt>
                <c:pt idx="643">
                  <c:v>184.76599246143641</c:v>
                </c:pt>
                <c:pt idx="644">
                  <c:v>184.83683284166761</c:v>
                </c:pt>
                <c:pt idx="645">
                  <c:v>184.91720590070787</c:v>
                </c:pt>
                <c:pt idx="646">
                  <c:v>185.00130918794235</c:v>
                </c:pt>
                <c:pt idx="647">
                  <c:v>185.07508213356803</c:v>
                </c:pt>
                <c:pt idx="648">
                  <c:v>185.11241851702115</c:v>
                </c:pt>
                <c:pt idx="649">
                  <c:v>185.1164982917424</c:v>
                </c:pt>
                <c:pt idx="650">
                  <c:v>185.20876403576207</c:v>
                </c:pt>
                <c:pt idx="651">
                  <c:v>185.35604174090105</c:v>
                </c:pt>
                <c:pt idx="652">
                  <c:v>185.37438130893969</c:v>
                </c:pt>
                <c:pt idx="653">
                  <c:v>185.40513960904019</c:v>
                </c:pt>
                <c:pt idx="654">
                  <c:v>185.4699573225522</c:v>
                </c:pt>
                <c:pt idx="655">
                  <c:v>185.55798304942505</c:v>
                </c:pt>
                <c:pt idx="656">
                  <c:v>185.66029575903636</c:v>
                </c:pt>
                <c:pt idx="657">
                  <c:v>185.73696796961352</c:v>
                </c:pt>
                <c:pt idx="658">
                  <c:v>185.83045980183064</c:v>
                </c:pt>
                <c:pt idx="659">
                  <c:v>185.84786626372662</c:v>
                </c:pt>
                <c:pt idx="660">
                  <c:v>185.9293714802769</c:v>
                </c:pt>
                <c:pt idx="661">
                  <c:v>186.04368958868338</c:v>
                </c:pt>
                <c:pt idx="662">
                  <c:v>186.10862682713972</c:v>
                </c:pt>
                <c:pt idx="663">
                  <c:v>186.19316865695055</c:v>
                </c:pt>
                <c:pt idx="664">
                  <c:v>186.24550525180564</c:v>
                </c:pt>
                <c:pt idx="665">
                  <c:v>186.36395579044267</c:v>
                </c:pt>
                <c:pt idx="666">
                  <c:v>186.34728234315097</c:v>
                </c:pt>
                <c:pt idx="667">
                  <c:v>186.47526957231855</c:v>
                </c:pt>
                <c:pt idx="668">
                  <c:v>186.53964255198665</c:v>
                </c:pt>
                <c:pt idx="669">
                  <c:v>186.51965037655273</c:v>
                </c:pt>
                <c:pt idx="670">
                  <c:v>186.66896925939847</c:v>
                </c:pt>
                <c:pt idx="671">
                  <c:v>186.78186610335203</c:v>
                </c:pt>
                <c:pt idx="672">
                  <c:v>186.74173351518257</c:v>
                </c:pt>
                <c:pt idx="673">
                  <c:v>186.78649489191108</c:v>
                </c:pt>
                <c:pt idx="674">
                  <c:v>186.89922692598918</c:v>
                </c:pt>
                <c:pt idx="675">
                  <c:v>186.95101038866434</c:v>
                </c:pt>
                <c:pt idx="676">
                  <c:v>187.03818723937212</c:v>
                </c:pt>
                <c:pt idx="677">
                  <c:v>187.05072937247465</c:v>
                </c:pt>
                <c:pt idx="678">
                  <c:v>187.20943873788812</c:v>
                </c:pt>
                <c:pt idx="679">
                  <c:v>187.23061147986567</c:v>
                </c:pt>
                <c:pt idx="680">
                  <c:v>187.28921873958467</c:v>
                </c:pt>
                <c:pt idx="681">
                  <c:v>187.3256896459722</c:v>
                </c:pt>
                <c:pt idx="682">
                  <c:v>187.42067783091591</c:v>
                </c:pt>
                <c:pt idx="683">
                  <c:v>187.52657194253908</c:v>
                </c:pt>
                <c:pt idx="684">
                  <c:v>187.54635801148382</c:v>
                </c:pt>
                <c:pt idx="685">
                  <c:v>187.6678515089275</c:v>
                </c:pt>
                <c:pt idx="686">
                  <c:v>187.67809719310193</c:v>
                </c:pt>
                <c:pt idx="687">
                  <c:v>187.71420485327289</c:v>
                </c:pt>
                <c:pt idx="688">
                  <c:v>187.73316313385646</c:v>
                </c:pt>
                <c:pt idx="689">
                  <c:v>187.80451817769818</c:v>
                </c:pt>
                <c:pt idx="690">
                  <c:v>187.90552554176213</c:v>
                </c:pt>
                <c:pt idx="691">
                  <c:v>188.02394297550015</c:v>
                </c:pt>
                <c:pt idx="692">
                  <c:v>188.04929545248021</c:v>
                </c:pt>
                <c:pt idx="693">
                  <c:v>188.10840543740775</c:v>
                </c:pt>
                <c:pt idx="694">
                  <c:v>188.16101176463758</c:v>
                </c:pt>
                <c:pt idx="695">
                  <c:v>188.18862991503511</c:v>
                </c:pt>
                <c:pt idx="696">
                  <c:v>188.3005503999679</c:v>
                </c:pt>
                <c:pt idx="697">
                  <c:v>188.37351980359955</c:v>
                </c:pt>
                <c:pt idx="698">
                  <c:v>188.44299951006408</c:v>
                </c:pt>
                <c:pt idx="699">
                  <c:v>188.52000347573386</c:v>
                </c:pt>
                <c:pt idx="700">
                  <c:v>188.56913684629623</c:v>
                </c:pt>
                <c:pt idx="701">
                  <c:v>188.622018303093</c:v>
                </c:pt>
                <c:pt idx="702">
                  <c:v>188.68148428589453</c:v>
                </c:pt>
                <c:pt idx="703">
                  <c:v>188.77016805833023</c:v>
                </c:pt>
                <c:pt idx="704">
                  <c:v>188.79052103894836</c:v>
                </c:pt>
                <c:pt idx="705">
                  <c:v>188.86762763383257</c:v>
                </c:pt>
                <c:pt idx="706">
                  <c:v>188.93495598895367</c:v>
                </c:pt>
                <c:pt idx="707">
                  <c:v>189.01385242115768</c:v>
                </c:pt>
                <c:pt idx="708">
                  <c:v>189.04560934506043</c:v>
                </c:pt>
                <c:pt idx="709">
                  <c:v>189.13138794608827</c:v>
                </c:pt>
                <c:pt idx="710">
                  <c:v>189.16847169275442</c:v>
                </c:pt>
                <c:pt idx="711">
                  <c:v>189.2470078209914</c:v>
                </c:pt>
                <c:pt idx="712">
                  <c:v>189.30175258871532</c:v>
                </c:pt>
                <c:pt idx="713">
                  <c:v>189.36626162639382</c:v>
                </c:pt>
                <c:pt idx="714">
                  <c:v>189.45374683191355</c:v>
                </c:pt>
                <c:pt idx="715">
                  <c:v>189.49207392491712</c:v>
                </c:pt>
                <c:pt idx="716">
                  <c:v>189.54829992439818</c:v>
                </c:pt>
                <c:pt idx="717">
                  <c:v>189.63554679672404</c:v>
                </c:pt>
                <c:pt idx="718">
                  <c:v>189.6962278347344</c:v>
                </c:pt>
                <c:pt idx="719">
                  <c:v>189.74863926545862</c:v>
                </c:pt>
                <c:pt idx="720">
                  <c:v>189.8472007195567</c:v>
                </c:pt>
                <c:pt idx="721">
                  <c:v>189.89362531800396</c:v>
                </c:pt>
                <c:pt idx="722">
                  <c:v>189.93000391392636</c:v>
                </c:pt>
                <c:pt idx="723">
                  <c:v>189.96519135981822</c:v>
                </c:pt>
                <c:pt idx="724">
                  <c:v>190.02651151130399</c:v>
                </c:pt>
                <c:pt idx="725">
                  <c:v>190.08302957683284</c:v>
                </c:pt>
                <c:pt idx="726">
                  <c:v>190.18271733114184</c:v>
                </c:pt>
                <c:pt idx="727">
                  <c:v>190.20801691873703</c:v>
                </c:pt>
                <c:pt idx="728">
                  <c:v>190.31491371199712</c:v>
                </c:pt>
                <c:pt idx="729">
                  <c:v>190.40231574575114</c:v>
                </c:pt>
                <c:pt idx="730">
                  <c:v>190.38992001769145</c:v>
                </c:pt>
                <c:pt idx="731">
                  <c:v>190.41461402539147</c:v>
                </c:pt>
                <c:pt idx="732">
                  <c:v>190.49221746055318</c:v>
                </c:pt>
                <c:pt idx="733">
                  <c:v>190.57867011524394</c:v>
                </c:pt>
                <c:pt idx="734">
                  <c:v>190.63586442979849</c:v>
                </c:pt>
                <c:pt idx="735">
                  <c:v>190.64949203308572</c:v>
                </c:pt>
                <c:pt idx="736">
                  <c:v>190.74172338138993</c:v>
                </c:pt>
                <c:pt idx="737">
                  <c:v>190.82383605305162</c:v>
                </c:pt>
                <c:pt idx="738">
                  <c:v>190.85186770497504</c:v>
                </c:pt>
                <c:pt idx="739">
                  <c:v>190.92611447164981</c:v>
                </c:pt>
                <c:pt idx="740">
                  <c:v>190.96324943544684</c:v>
                </c:pt>
                <c:pt idx="741">
                  <c:v>191.06756096780902</c:v>
                </c:pt>
                <c:pt idx="742">
                  <c:v>191.12358771361738</c:v>
                </c:pt>
                <c:pt idx="743">
                  <c:v>191.16207474802127</c:v>
                </c:pt>
                <c:pt idx="744">
                  <c:v>191.25499321352973</c:v>
                </c:pt>
                <c:pt idx="745">
                  <c:v>191.27762502810504</c:v>
                </c:pt>
                <c:pt idx="746">
                  <c:v>191.37450469557766</c:v>
                </c:pt>
                <c:pt idx="747">
                  <c:v>191.35715975515049</c:v>
                </c:pt>
                <c:pt idx="748">
                  <c:v>191.41328338026091</c:v>
                </c:pt>
              </c:numCache>
            </c:numRef>
          </c:xVal>
          <c:yVal>
            <c:numRef>
              <c:f>'2'!$B$2:$B$750</c:f>
              <c:numCache>
                <c:formatCode>General</c:formatCode>
                <c:ptCount val="749"/>
                <c:pt idx="0">
                  <c:v>2.248760762790698</c:v>
                </c:pt>
                <c:pt idx="1">
                  <c:v>2.249843023255814</c:v>
                </c:pt>
                <c:pt idx="2">
                  <c:v>2.2549792186046513</c:v>
                </c:pt>
                <c:pt idx="3">
                  <c:v>2.2536270418604656</c:v>
                </c:pt>
                <c:pt idx="4">
                  <c:v>2.2544393860465122</c:v>
                </c:pt>
                <c:pt idx="5">
                  <c:v>2.2590357488372095</c:v>
                </c:pt>
                <c:pt idx="6">
                  <c:v>2.2611976744186046</c:v>
                </c:pt>
                <c:pt idx="7">
                  <c:v>2.2625498511627908</c:v>
                </c:pt>
                <c:pt idx="8">
                  <c:v>2.2671462139534886</c:v>
                </c:pt>
                <c:pt idx="9">
                  <c:v>2.2703904000000006</c:v>
                </c:pt>
                <c:pt idx="10">
                  <c:v>2.2671462139534886</c:v>
                </c:pt>
                <c:pt idx="11">
                  <c:v>2.2701178883720932</c:v>
                </c:pt>
                <c:pt idx="12">
                  <c:v>2.2741744186046517</c:v>
                </c:pt>
                <c:pt idx="13">
                  <c:v>2.2739045023255815</c:v>
                </c:pt>
                <c:pt idx="14">
                  <c:v>2.2755265953488375</c:v>
                </c:pt>
                <c:pt idx="15">
                  <c:v>2.2817450511627908</c:v>
                </c:pt>
                <c:pt idx="16">
                  <c:v>2.2817450511627908</c:v>
                </c:pt>
                <c:pt idx="17">
                  <c:v>2.2820149674418611</c:v>
                </c:pt>
                <c:pt idx="18">
                  <c:v>2.2844468093023256</c:v>
                </c:pt>
                <c:pt idx="19">
                  <c:v>2.2890431720930238</c:v>
                </c:pt>
                <c:pt idx="20">
                  <c:v>2.2936395348837211</c:v>
                </c:pt>
                <c:pt idx="21">
                  <c:v>2.2968837209302326</c:v>
                </c:pt>
                <c:pt idx="22">
                  <c:v>2.3012101674418606</c:v>
                </c:pt>
                <c:pt idx="23">
                  <c:v>2.3017500000000002</c:v>
                </c:pt>
                <c:pt idx="24">
                  <c:v>2.3066162790697677</c:v>
                </c:pt>
                <c:pt idx="25">
                  <c:v>2.3093206325581392</c:v>
                </c:pt>
                <c:pt idx="26">
                  <c:v>2.3125648186046508</c:v>
                </c:pt>
                <c:pt idx="27">
                  <c:v>2.3193231069767442</c:v>
                </c:pt>
                <c:pt idx="28">
                  <c:v>2.3249991348837211</c:v>
                </c:pt>
                <c:pt idx="29">
                  <c:v>2.3290556651162797</c:v>
                </c:pt>
                <c:pt idx="30">
                  <c:v>2.3333795162790696</c:v>
                </c:pt>
                <c:pt idx="31">
                  <c:v>2.3390581395348837</c:v>
                </c:pt>
                <c:pt idx="32">
                  <c:v>2.3482508651162797</c:v>
                </c:pt>
                <c:pt idx="33">
                  <c:v>2.3552790697674419</c:v>
                </c:pt>
                <c:pt idx="34">
                  <c:v>2.3639293674418602</c:v>
                </c:pt>
                <c:pt idx="35">
                  <c:v>2.3701478232558149</c:v>
                </c:pt>
                <c:pt idx="36">
                  <c:v>2.3758264465116281</c:v>
                </c:pt>
                <c:pt idx="37">
                  <c:v>2.3847466604651162</c:v>
                </c:pt>
                <c:pt idx="38">
                  <c:v>2.3944792186046517</c:v>
                </c:pt>
                <c:pt idx="39">
                  <c:v>2.4044816930232558</c:v>
                </c:pt>
                <c:pt idx="40">
                  <c:v>2.4120523255813957</c:v>
                </c:pt>
                <c:pt idx="41">
                  <c:v>2.4212450511627912</c:v>
                </c:pt>
                <c:pt idx="42">
                  <c:v>2.4266511627906979</c:v>
                </c:pt>
                <c:pt idx="43">
                  <c:v>2.4371934697674416</c:v>
                </c:pt>
                <c:pt idx="44">
                  <c:v>2.4515223906976744</c:v>
                </c:pt>
                <c:pt idx="45">
                  <c:v>2.4593629395348842</c:v>
                </c:pt>
                <c:pt idx="46">
                  <c:v>2.4753139534883721</c:v>
                </c:pt>
                <c:pt idx="47">
                  <c:v>2.4877508651162792</c:v>
                </c:pt>
                <c:pt idx="48">
                  <c:v>2.4993754325581401</c:v>
                </c:pt>
                <c:pt idx="49">
                  <c:v>2.5123521767441859</c:v>
                </c:pt>
                <c:pt idx="50">
                  <c:v>2.5307350325581397</c:v>
                </c:pt>
                <c:pt idx="51">
                  <c:v>2.5496603162790694</c:v>
                </c:pt>
                <c:pt idx="52">
                  <c:v>2.5634468093023255</c:v>
                </c:pt>
                <c:pt idx="53">
                  <c:v>2.5772358976744183</c:v>
                </c:pt>
                <c:pt idx="54">
                  <c:v>2.5972408465116281</c:v>
                </c:pt>
                <c:pt idx="55">
                  <c:v>2.6145440372093023</c:v>
                </c:pt>
                <c:pt idx="56">
                  <c:v>2.6307649674418605</c:v>
                </c:pt>
                <c:pt idx="57">
                  <c:v>2.6494177395348837</c:v>
                </c:pt>
                <c:pt idx="58">
                  <c:v>2.6686129395348837</c:v>
                </c:pt>
                <c:pt idx="59">
                  <c:v>2.6942965116279072</c:v>
                </c:pt>
                <c:pt idx="60">
                  <c:v>2.7140315441860468</c:v>
                </c:pt>
                <c:pt idx="61">
                  <c:v>2.7394451999999996</c:v>
                </c:pt>
                <c:pt idx="62">
                  <c:v>2.7629642511627908</c:v>
                </c:pt>
                <c:pt idx="63">
                  <c:v>2.7889177395348841</c:v>
                </c:pt>
                <c:pt idx="64">
                  <c:v>2.8124393860465116</c:v>
                </c:pt>
                <c:pt idx="65">
                  <c:v>2.8416370604651164</c:v>
                </c:pt>
                <c:pt idx="66">
                  <c:v>2.8743488372093027</c:v>
                </c:pt>
                <c:pt idx="67">
                  <c:v>2.9097649674418604</c:v>
                </c:pt>
                <c:pt idx="68">
                  <c:v>2.9392325581395351</c:v>
                </c:pt>
                <c:pt idx="69">
                  <c:v>2.974378772093023</c:v>
                </c:pt>
                <c:pt idx="70">
                  <c:v>3.0114144000000005</c:v>
                </c:pt>
                <c:pt idx="71">
                  <c:v>3.0603497023255817</c:v>
                </c:pt>
                <c:pt idx="72">
                  <c:v>3.0971154139534889</c:v>
                </c:pt>
                <c:pt idx="73">
                  <c:v>3.1379376558139538</c:v>
                </c:pt>
                <c:pt idx="74">
                  <c:v>3.1852508651162785</c:v>
                </c:pt>
                <c:pt idx="75">
                  <c:v>3.2255306790697675</c:v>
                </c:pt>
                <c:pt idx="76">
                  <c:v>3.2785199162790701</c:v>
                </c:pt>
                <c:pt idx="77">
                  <c:v>3.3563803813953483</c:v>
                </c:pt>
                <c:pt idx="78">
                  <c:v>3.4174800837209305</c:v>
                </c:pt>
                <c:pt idx="79">
                  <c:v>3.472088818604651</c:v>
                </c:pt>
                <c:pt idx="80">
                  <c:v>3.5369725395348839</c:v>
                </c:pt>
                <c:pt idx="81">
                  <c:v>3.5929360465116282</c:v>
                </c:pt>
                <c:pt idx="82">
                  <c:v>3.643220930232558</c:v>
                </c:pt>
                <c:pt idx="83">
                  <c:v>3.7275697674418606</c:v>
                </c:pt>
                <c:pt idx="84">
                  <c:v>3.8227334232558139</c:v>
                </c:pt>
                <c:pt idx="85">
                  <c:v>3.9003213767441869</c:v>
                </c:pt>
                <c:pt idx="86">
                  <c:v>3.9771021767441863</c:v>
                </c:pt>
                <c:pt idx="87">
                  <c:v>4.0484742697674427</c:v>
                </c:pt>
                <c:pt idx="88">
                  <c:v>4.119303934883721</c:v>
                </c:pt>
                <c:pt idx="89">
                  <c:v>4.2036527720930232</c:v>
                </c:pt>
                <c:pt idx="90">
                  <c:v>4.3074667255813957</c:v>
                </c:pt>
                <c:pt idx="91">
                  <c:v>4.4096585860465112</c:v>
                </c:pt>
                <c:pt idx="92">
                  <c:v>4.5091486883720933</c:v>
                </c:pt>
                <c:pt idx="93">
                  <c:v>4.6056619255813951</c:v>
                </c:pt>
                <c:pt idx="94">
                  <c:v>4.7284011627906981</c:v>
                </c:pt>
                <c:pt idx="95">
                  <c:v>4.8524899813953493</c:v>
                </c:pt>
                <c:pt idx="96">
                  <c:v>4.9744194697674429</c:v>
                </c:pt>
                <c:pt idx="97">
                  <c:v>5.1250016093023261</c:v>
                </c:pt>
                <c:pt idx="98">
                  <c:v>5.2507151162790704</c:v>
                </c:pt>
                <c:pt idx="99">
                  <c:v>5.382374567441861</c:v>
                </c:pt>
                <c:pt idx="100">
                  <c:v>5.5232267441860472</c:v>
                </c:pt>
                <c:pt idx="101">
                  <c:v>5.6629966604651161</c:v>
                </c:pt>
                <c:pt idx="102">
                  <c:v>5.8041187534883729</c:v>
                </c:pt>
                <c:pt idx="103">
                  <c:v>5.9755207813953497</c:v>
                </c:pt>
                <c:pt idx="104">
                  <c:v>6.1801744186046514</c:v>
                </c:pt>
                <c:pt idx="105">
                  <c:v>6.3583347348837211</c:v>
                </c:pt>
                <c:pt idx="106">
                  <c:v>6.5202741209302326</c:v>
                </c:pt>
                <c:pt idx="107">
                  <c:v>6.6814011627906984</c:v>
                </c:pt>
                <c:pt idx="108">
                  <c:v>6.8355000000000015</c:v>
                </c:pt>
                <c:pt idx="109">
                  <c:v>7.009063953488373</c:v>
                </c:pt>
                <c:pt idx="110">
                  <c:v>7.2093911441860481</c:v>
                </c:pt>
                <c:pt idx="111">
                  <c:v>7.4773090046511639</c:v>
                </c:pt>
                <c:pt idx="112">
                  <c:v>7.7225149674418612</c:v>
                </c:pt>
                <c:pt idx="113">
                  <c:v>7.9355489860465118</c:v>
                </c:pt>
                <c:pt idx="114">
                  <c:v>8.1161411441860469</c:v>
                </c:pt>
                <c:pt idx="115">
                  <c:v>8.3034941860465121</c:v>
                </c:pt>
                <c:pt idx="116">
                  <c:v>8.5651909953488374</c:v>
                </c:pt>
                <c:pt idx="117">
                  <c:v>8.8431113302325581</c:v>
                </c:pt>
                <c:pt idx="118">
                  <c:v>9.0726361953488386</c:v>
                </c:pt>
                <c:pt idx="119">
                  <c:v>9.2981071255813958</c:v>
                </c:pt>
                <c:pt idx="120">
                  <c:v>9.5179020279069775</c:v>
                </c:pt>
                <c:pt idx="121">
                  <c:v>9.7625681581395369</c:v>
                </c:pt>
                <c:pt idx="122">
                  <c:v>10.02183053023256</c:v>
                </c:pt>
                <c:pt idx="123">
                  <c:v>10.250005813953489</c:v>
                </c:pt>
                <c:pt idx="124">
                  <c:v>10.553877041860467</c:v>
                </c:pt>
                <c:pt idx="125">
                  <c:v>10.96616118139535</c:v>
                </c:pt>
                <c:pt idx="126">
                  <c:v>11.177573106976743</c:v>
                </c:pt>
                <c:pt idx="127">
                  <c:v>11.379522390697675</c:v>
                </c:pt>
                <c:pt idx="128">
                  <c:v>11.635273255813955</c:v>
                </c:pt>
                <c:pt idx="129">
                  <c:v>12.026737506976744</c:v>
                </c:pt>
                <c:pt idx="130">
                  <c:v>12.364675283720931</c:v>
                </c:pt>
                <c:pt idx="131">
                  <c:v>12.627994186046513</c:v>
                </c:pt>
                <c:pt idx="132">
                  <c:v>12.889963506976745</c:v>
                </c:pt>
                <c:pt idx="133">
                  <c:v>13.15977078139535</c:v>
                </c:pt>
                <c:pt idx="134">
                  <c:v>13.431470065116279</c:v>
                </c:pt>
                <c:pt idx="135">
                  <c:v>13.745616279069768</c:v>
                </c:pt>
                <c:pt idx="136">
                  <c:v>14.047595497674422</c:v>
                </c:pt>
                <c:pt idx="137">
                  <c:v>14.350387060465119</c:v>
                </c:pt>
                <c:pt idx="138">
                  <c:v>14.679671944186047</c:v>
                </c:pt>
                <c:pt idx="139">
                  <c:v>14.986247525581398</c:v>
                </c:pt>
                <c:pt idx="140">
                  <c:v>15.283090548837212</c:v>
                </c:pt>
                <c:pt idx="141">
                  <c:v>15.644277460465117</c:v>
                </c:pt>
                <c:pt idx="142">
                  <c:v>16.012220065116278</c:v>
                </c:pt>
                <c:pt idx="143">
                  <c:v>16.332314818604651</c:v>
                </c:pt>
                <c:pt idx="144">
                  <c:v>16.644566427906977</c:v>
                </c:pt>
                <c:pt idx="145">
                  <c:v>16.94817033488372</c:v>
                </c:pt>
                <c:pt idx="146">
                  <c:v>17.226897823255815</c:v>
                </c:pt>
                <c:pt idx="147">
                  <c:v>17.556995051162794</c:v>
                </c:pt>
                <c:pt idx="148">
                  <c:v>17.980091413953488</c:v>
                </c:pt>
                <c:pt idx="149">
                  <c:v>18.351280799999998</c:v>
                </c:pt>
                <c:pt idx="150">
                  <c:v>18.662992576744184</c:v>
                </c:pt>
                <c:pt idx="151">
                  <c:v>18.95145521860465</c:v>
                </c:pt>
                <c:pt idx="152">
                  <c:v>19.231804799999999</c:v>
                </c:pt>
                <c:pt idx="153">
                  <c:v>19.545141265116282</c:v>
                </c:pt>
                <c:pt idx="154">
                  <c:v>19.870099702325579</c:v>
                </c:pt>
                <c:pt idx="155">
                  <c:v>20.188029934883726</c:v>
                </c:pt>
                <c:pt idx="156">
                  <c:v>20.614100567441863</c:v>
                </c:pt>
                <c:pt idx="157">
                  <c:v>21.008539088372093</c:v>
                </c:pt>
                <c:pt idx="158">
                  <c:v>21.351880381395354</c:v>
                </c:pt>
                <c:pt idx="159">
                  <c:v>21.651967590697677</c:v>
                </c:pt>
                <c:pt idx="160">
                  <c:v>21.951514967441859</c:v>
                </c:pt>
                <c:pt idx="161">
                  <c:v>22.28539621395349</c:v>
                </c:pt>
                <c:pt idx="162">
                  <c:v>22.745258288372099</c:v>
                </c:pt>
                <c:pt idx="163">
                  <c:v>23.179979218604654</c:v>
                </c:pt>
                <c:pt idx="164">
                  <c:v>23.54441031627907</c:v>
                </c:pt>
                <c:pt idx="165">
                  <c:v>23.884510018604654</c:v>
                </c:pt>
                <c:pt idx="166">
                  <c:v>24.200548241860471</c:v>
                </c:pt>
                <c:pt idx="167">
                  <c:v>24.498201013953491</c:v>
                </c:pt>
                <c:pt idx="168">
                  <c:v>24.976718455813952</c:v>
                </c:pt>
                <c:pt idx="169">
                  <c:v>25.456588074418605</c:v>
                </c:pt>
                <c:pt idx="170">
                  <c:v>25.864003339534882</c:v>
                </c:pt>
                <c:pt idx="171">
                  <c:v>26.233300716279075</c:v>
                </c:pt>
                <c:pt idx="172">
                  <c:v>26.576102176744186</c:v>
                </c:pt>
                <c:pt idx="173">
                  <c:v>26.925664520930233</c:v>
                </c:pt>
                <c:pt idx="174">
                  <c:v>27.342542427906977</c:v>
                </c:pt>
                <c:pt idx="175">
                  <c:v>27.842416995348838</c:v>
                </c:pt>
                <c:pt idx="176">
                  <c:v>28.280652027906974</c:v>
                </c:pt>
                <c:pt idx="177">
                  <c:v>28.652923674418606</c:v>
                </c:pt>
                <c:pt idx="178">
                  <c:v>28.984910316279073</c:v>
                </c:pt>
                <c:pt idx="179">
                  <c:v>29.343122958139531</c:v>
                </c:pt>
                <c:pt idx="180">
                  <c:v>29.729720930232563</c:v>
                </c:pt>
                <c:pt idx="181">
                  <c:v>30.099830651162794</c:v>
                </c:pt>
                <c:pt idx="182">
                  <c:v>30.501027460465117</c:v>
                </c:pt>
                <c:pt idx="183">
                  <c:v>30.933313953488373</c:v>
                </c:pt>
                <c:pt idx="184">
                  <c:v>31.354788223255817</c:v>
                </c:pt>
                <c:pt idx="185">
                  <c:v>31.775992576744187</c:v>
                </c:pt>
                <c:pt idx="186">
                  <c:v>32.424017441860464</c:v>
                </c:pt>
                <c:pt idx="187">
                  <c:v>32.800615534883725</c:v>
                </c:pt>
                <c:pt idx="188">
                  <c:v>33.132062344186046</c:v>
                </c:pt>
                <c:pt idx="189">
                  <c:v>33.694118874418614</c:v>
                </c:pt>
                <c:pt idx="190">
                  <c:v>34.058277460465114</c:v>
                </c:pt>
                <c:pt idx="191">
                  <c:v>34.349984288372092</c:v>
                </c:pt>
                <c:pt idx="192">
                  <c:v>34.871485897674418</c:v>
                </c:pt>
                <c:pt idx="193">
                  <c:v>35.351355516279071</c:v>
                </c:pt>
                <c:pt idx="194">
                  <c:v>35.722005069767441</c:v>
                </c:pt>
                <c:pt idx="195">
                  <c:v>36.088598093023258</c:v>
                </c:pt>
                <c:pt idx="196">
                  <c:v>36.545215981395351</c:v>
                </c:pt>
                <c:pt idx="197">
                  <c:v>37.042928623255818</c:v>
                </c:pt>
                <c:pt idx="198">
                  <c:v>37.561188641860468</c:v>
                </c:pt>
                <c:pt idx="199">
                  <c:v>38.011857990697678</c:v>
                </c:pt>
                <c:pt idx="200">
                  <c:v>38.512005069767447</c:v>
                </c:pt>
                <c:pt idx="201">
                  <c:v>38.955916130232566</c:v>
                </c:pt>
                <c:pt idx="202">
                  <c:v>39.338190251162793</c:v>
                </c:pt>
                <c:pt idx="203">
                  <c:v>39.791024120930231</c:v>
                </c:pt>
                <c:pt idx="204">
                  <c:v>40.253590548837209</c:v>
                </c:pt>
                <c:pt idx="205">
                  <c:v>40.7026404</c:v>
                </c:pt>
                <c:pt idx="206">
                  <c:v>41.130603041860468</c:v>
                </c:pt>
                <c:pt idx="207">
                  <c:v>41.576678623255816</c:v>
                </c:pt>
                <c:pt idx="208">
                  <c:v>42.004101432558144</c:v>
                </c:pt>
                <c:pt idx="209">
                  <c:v>42.433956083720929</c:v>
                </c:pt>
                <c:pt idx="210">
                  <c:v>42.920041562790701</c:v>
                </c:pt>
                <c:pt idx="211">
                  <c:v>43.524812344186046</c:v>
                </c:pt>
                <c:pt idx="212">
                  <c:v>43.85788384186047</c:v>
                </c:pt>
                <c:pt idx="213">
                  <c:v>44.233127162790694</c:v>
                </c:pt>
                <c:pt idx="214">
                  <c:v>44.731919469767448</c:v>
                </c:pt>
                <c:pt idx="215">
                  <c:v>45.260721795348843</c:v>
                </c:pt>
                <c:pt idx="216">
                  <c:v>45.750054055813955</c:v>
                </c:pt>
                <c:pt idx="217">
                  <c:v>46.169366400000001</c:v>
                </c:pt>
                <c:pt idx="218">
                  <c:v>46.529198539534882</c:v>
                </c:pt>
                <c:pt idx="219">
                  <c:v>46.933099702325585</c:v>
                </c:pt>
                <c:pt idx="220">
                  <c:v>47.482179488372097</c:v>
                </c:pt>
                <c:pt idx="221">
                  <c:v>47.992868874418605</c:v>
                </c:pt>
                <c:pt idx="222">
                  <c:v>48.315395469767452</c:v>
                </c:pt>
                <c:pt idx="223">
                  <c:v>48.704155367441864</c:v>
                </c:pt>
                <c:pt idx="224">
                  <c:v>49.223495051162793</c:v>
                </c:pt>
                <c:pt idx="225">
                  <c:v>49.817453609302326</c:v>
                </c:pt>
                <c:pt idx="226">
                  <c:v>50.235141265116276</c:v>
                </c:pt>
                <c:pt idx="227">
                  <c:v>50.621469320930224</c:v>
                </c:pt>
                <c:pt idx="228">
                  <c:v>51.15243616744187</c:v>
                </c:pt>
                <c:pt idx="229">
                  <c:v>51.612298241860465</c:v>
                </c:pt>
                <c:pt idx="230">
                  <c:v>51.992137925581389</c:v>
                </c:pt>
                <c:pt idx="231">
                  <c:v>52.430915386046514</c:v>
                </c:pt>
                <c:pt idx="232">
                  <c:v>52.910785004651167</c:v>
                </c:pt>
                <c:pt idx="233">
                  <c:v>53.380649553488382</c:v>
                </c:pt>
                <c:pt idx="234">
                  <c:v>53.830511748837218</c:v>
                </c:pt>
                <c:pt idx="235">
                  <c:v>54.380941116279075</c:v>
                </c:pt>
                <c:pt idx="236">
                  <c:v>54.860540818604655</c:v>
                </c:pt>
                <c:pt idx="237">
                  <c:v>55.343112195348837</c:v>
                </c:pt>
                <c:pt idx="238">
                  <c:v>55.853801581395352</c:v>
                </c:pt>
                <c:pt idx="239">
                  <c:v>56.320694455813964</c:v>
                </c:pt>
                <c:pt idx="240">
                  <c:v>56.742168725581408</c:v>
                </c:pt>
                <c:pt idx="241">
                  <c:v>57.197706948837208</c:v>
                </c:pt>
                <c:pt idx="242">
                  <c:v>57.692172809302328</c:v>
                </c:pt>
                <c:pt idx="243">
                  <c:v>58.10283485581396</c:v>
                </c:pt>
                <c:pt idx="244">
                  <c:v>58.518900418604659</c:v>
                </c:pt>
                <c:pt idx="245">
                  <c:v>59.066358111627906</c:v>
                </c:pt>
                <c:pt idx="246">
                  <c:v>59.572721051162787</c:v>
                </c:pt>
                <c:pt idx="247">
                  <c:v>60.00446771162791</c:v>
                </c:pt>
                <c:pt idx="248">
                  <c:v>60.410803311627902</c:v>
                </c:pt>
                <c:pt idx="249">
                  <c:v>60.835791683720942</c:v>
                </c:pt>
                <c:pt idx="250">
                  <c:v>61.434613925581402</c:v>
                </c:pt>
                <c:pt idx="251">
                  <c:v>61.878255069767448</c:v>
                </c:pt>
                <c:pt idx="252">
                  <c:v>62.325682827906981</c:v>
                </c:pt>
                <c:pt idx="253">
                  <c:v>62.715524986046518</c:v>
                </c:pt>
                <c:pt idx="254">
                  <c:v>63.257846483720932</c:v>
                </c:pt>
                <c:pt idx="255">
                  <c:v>63.722574837209308</c:v>
                </c:pt>
                <c:pt idx="256">
                  <c:v>64.020770037209289</c:v>
                </c:pt>
                <c:pt idx="257">
                  <c:v>64.56957731162791</c:v>
                </c:pt>
                <c:pt idx="258">
                  <c:v>65.083240967441867</c:v>
                </c:pt>
                <c:pt idx="259">
                  <c:v>65.49227832558141</c:v>
                </c:pt>
                <c:pt idx="260">
                  <c:v>65.898883841860481</c:v>
                </c:pt>
                <c:pt idx="261">
                  <c:v>66.335226865116297</c:v>
                </c:pt>
                <c:pt idx="262">
                  <c:v>66.797793293023247</c:v>
                </c:pt>
                <c:pt idx="263">
                  <c:v>67.229270037209318</c:v>
                </c:pt>
                <c:pt idx="264">
                  <c:v>67.656150418604653</c:v>
                </c:pt>
                <c:pt idx="265">
                  <c:v>68.084382976744195</c:v>
                </c:pt>
                <c:pt idx="266">
                  <c:v>68.636167116279069</c:v>
                </c:pt>
                <c:pt idx="267">
                  <c:v>69.226066548837224</c:v>
                </c:pt>
                <c:pt idx="268">
                  <c:v>69.628345618604655</c:v>
                </c:pt>
                <c:pt idx="269">
                  <c:v>70.006023376744182</c:v>
                </c:pt>
                <c:pt idx="270">
                  <c:v>70.393163776744188</c:v>
                </c:pt>
                <c:pt idx="271">
                  <c:v>70.846807395348847</c:v>
                </c:pt>
                <c:pt idx="272">
                  <c:v>71.339383841860467</c:v>
                </c:pt>
                <c:pt idx="273">
                  <c:v>71.810330651162786</c:v>
                </c:pt>
                <c:pt idx="274">
                  <c:v>72.209907962790695</c:v>
                </c:pt>
                <c:pt idx="275">
                  <c:v>72.64219445581395</c:v>
                </c:pt>
                <c:pt idx="276">
                  <c:v>73.223173674418589</c:v>
                </c:pt>
                <c:pt idx="277">
                  <c:v>73.702233544186043</c:v>
                </c:pt>
                <c:pt idx="278">
                  <c:v>74.093697795348845</c:v>
                </c:pt>
                <c:pt idx="279">
                  <c:v>74.480025851162793</c:v>
                </c:pt>
                <c:pt idx="280">
                  <c:v>74.880412911627914</c:v>
                </c:pt>
                <c:pt idx="281">
                  <c:v>75.331624688372088</c:v>
                </c:pt>
                <c:pt idx="282">
                  <c:v>75.753368874418598</c:v>
                </c:pt>
                <c:pt idx="283">
                  <c:v>76.215665386046524</c:v>
                </c:pt>
                <c:pt idx="284">
                  <c:v>76.670123944186059</c:v>
                </c:pt>
                <c:pt idx="285">
                  <c:v>77.089433693023253</c:v>
                </c:pt>
                <c:pt idx="286">
                  <c:v>77.487386316279057</c:v>
                </c:pt>
                <c:pt idx="287">
                  <c:v>78.009430353488355</c:v>
                </c:pt>
                <c:pt idx="288">
                  <c:v>78.497950269767443</c:v>
                </c:pt>
                <c:pt idx="289">
                  <c:v>78.948352297674418</c:v>
                </c:pt>
                <c:pt idx="290">
                  <c:v>79.449309125581394</c:v>
                </c:pt>
                <c:pt idx="291">
                  <c:v>79.911065804651145</c:v>
                </c:pt>
                <c:pt idx="292">
                  <c:v>80.31334487441859</c:v>
                </c:pt>
                <c:pt idx="293">
                  <c:v>80.829980204651164</c:v>
                </c:pt>
                <c:pt idx="294">
                  <c:v>81.281191981395352</c:v>
                </c:pt>
                <c:pt idx="295">
                  <c:v>81.6353506883721</c:v>
                </c:pt>
                <c:pt idx="296">
                  <c:v>82.007889655813955</c:v>
                </c:pt>
                <c:pt idx="297">
                  <c:v>82.507224390697672</c:v>
                </c:pt>
                <c:pt idx="298">
                  <c:v>82.945459423255826</c:v>
                </c:pt>
                <c:pt idx="299">
                  <c:v>83.267176269767447</c:v>
                </c:pt>
                <c:pt idx="300">
                  <c:v>83.597813330232555</c:v>
                </c:pt>
                <c:pt idx="301">
                  <c:v>83.964676269767452</c:v>
                </c:pt>
                <c:pt idx="302">
                  <c:v>84.531866399999998</c:v>
                </c:pt>
                <c:pt idx="303">
                  <c:v>84.825737748837213</c:v>
                </c:pt>
                <c:pt idx="304">
                  <c:v>85.227744306976746</c:v>
                </c:pt>
                <c:pt idx="305">
                  <c:v>85.649761004651168</c:v>
                </c:pt>
                <c:pt idx="306">
                  <c:v>86.015811600000006</c:v>
                </c:pt>
                <c:pt idx="307">
                  <c:v>86.40024764651163</c:v>
                </c:pt>
                <c:pt idx="308">
                  <c:v>86.730614790697686</c:v>
                </c:pt>
                <c:pt idx="309">
                  <c:v>87.225892995348843</c:v>
                </c:pt>
                <c:pt idx="310">
                  <c:v>87.64790709767442</c:v>
                </c:pt>
                <c:pt idx="311">
                  <c:v>88.04180578604651</c:v>
                </c:pt>
                <c:pt idx="312">
                  <c:v>88.411642995348842</c:v>
                </c:pt>
                <c:pt idx="313">
                  <c:v>88.742549972093016</c:v>
                </c:pt>
                <c:pt idx="314">
                  <c:v>89.144289209302343</c:v>
                </c:pt>
                <c:pt idx="315">
                  <c:v>89.528455339534887</c:v>
                </c:pt>
                <c:pt idx="316">
                  <c:v>89.846385572093013</c:v>
                </c:pt>
                <c:pt idx="317">
                  <c:v>90.251908827906973</c:v>
                </c:pt>
                <c:pt idx="318">
                  <c:v>90.676354772093035</c:v>
                </c:pt>
                <c:pt idx="319">
                  <c:v>91.139463627906991</c:v>
                </c:pt>
                <c:pt idx="320">
                  <c:v>91.41657161860465</c:v>
                </c:pt>
                <c:pt idx="321">
                  <c:v>91.928883097674429</c:v>
                </c:pt>
                <c:pt idx="322">
                  <c:v>92.381986883720927</c:v>
                </c:pt>
                <c:pt idx="323">
                  <c:v>92.782373944186048</c:v>
                </c:pt>
                <c:pt idx="324">
                  <c:v>93.105440372093028</c:v>
                </c:pt>
                <c:pt idx="325">
                  <c:v>93.462300837209312</c:v>
                </c:pt>
                <c:pt idx="326">
                  <c:v>93.884045023255823</c:v>
                </c:pt>
                <c:pt idx="327">
                  <c:v>94.274699525581397</c:v>
                </c:pt>
                <c:pt idx="328">
                  <c:v>94.602362316279084</c:v>
                </c:pt>
                <c:pt idx="329">
                  <c:v>94.897043413953483</c:v>
                </c:pt>
                <c:pt idx="330">
                  <c:v>95.446120604651171</c:v>
                </c:pt>
                <c:pt idx="331">
                  <c:v>95.914095739534901</c:v>
                </c:pt>
                <c:pt idx="332">
                  <c:v>96.206342400000011</c:v>
                </c:pt>
                <c:pt idx="333">
                  <c:v>96.469391386046524</c:v>
                </c:pt>
                <c:pt idx="334">
                  <c:v>96.912222781395357</c:v>
                </c:pt>
                <c:pt idx="335">
                  <c:v>97.361002716279074</c:v>
                </c:pt>
                <c:pt idx="336">
                  <c:v>97.664334111627909</c:v>
                </c:pt>
                <c:pt idx="337">
                  <c:v>97.949010139534892</c:v>
                </c:pt>
                <c:pt idx="338">
                  <c:v>98.31884734883721</c:v>
                </c:pt>
                <c:pt idx="339">
                  <c:v>98.678682083720929</c:v>
                </c:pt>
                <c:pt idx="340">
                  <c:v>98.957142251162793</c:v>
                </c:pt>
                <c:pt idx="341">
                  <c:v>99.254255190697677</c:v>
                </c:pt>
                <c:pt idx="342">
                  <c:v>99.610033395348836</c:v>
                </c:pt>
                <c:pt idx="343">
                  <c:v>99.980952865116294</c:v>
                </c:pt>
                <c:pt idx="344">
                  <c:v>100.28563643720932</c:v>
                </c:pt>
                <c:pt idx="345">
                  <c:v>100.64519866046511</c:v>
                </c:pt>
                <c:pt idx="346">
                  <c:v>101.0258506883721</c:v>
                </c:pt>
                <c:pt idx="347">
                  <c:v>101.39082161860466</c:v>
                </c:pt>
                <c:pt idx="348">
                  <c:v>101.77120373023257</c:v>
                </c:pt>
                <c:pt idx="349">
                  <c:v>102.14996115348836</c:v>
                </c:pt>
                <c:pt idx="350">
                  <c:v>102.47302758139536</c:v>
                </c:pt>
                <c:pt idx="351">
                  <c:v>102.76581666976745</c:v>
                </c:pt>
                <c:pt idx="352">
                  <c:v>103.08320447441861</c:v>
                </c:pt>
                <c:pt idx="353">
                  <c:v>103.39032248372094</c:v>
                </c:pt>
                <c:pt idx="354">
                  <c:v>103.7552934139535</c:v>
                </c:pt>
                <c:pt idx="355">
                  <c:v>104.15081419534883</c:v>
                </c:pt>
                <c:pt idx="356">
                  <c:v>104.45711726511628</c:v>
                </c:pt>
                <c:pt idx="357">
                  <c:v>104.70773193488371</c:v>
                </c:pt>
                <c:pt idx="358">
                  <c:v>105.01268542325582</c:v>
                </c:pt>
                <c:pt idx="359">
                  <c:v>105.34791884651163</c:v>
                </c:pt>
                <c:pt idx="360">
                  <c:v>105.84022278139534</c:v>
                </c:pt>
                <c:pt idx="361">
                  <c:v>106.23114720000001</c:v>
                </c:pt>
                <c:pt idx="362">
                  <c:v>106.40417132093025</c:v>
                </c:pt>
                <c:pt idx="363">
                  <c:v>106.66262394418605</c:v>
                </c:pt>
                <c:pt idx="364">
                  <c:v>107.1111339627907</c:v>
                </c:pt>
                <c:pt idx="365">
                  <c:v>107.43663223255814</c:v>
                </c:pt>
                <c:pt idx="366">
                  <c:v>107.60992626976744</c:v>
                </c:pt>
                <c:pt idx="367">
                  <c:v>107.97678920930234</c:v>
                </c:pt>
                <c:pt idx="368">
                  <c:v>108.37555417674419</c:v>
                </c:pt>
                <c:pt idx="369">
                  <c:v>108.65401434418605</c:v>
                </c:pt>
                <c:pt idx="370">
                  <c:v>109.04547859534884</c:v>
                </c:pt>
                <c:pt idx="371">
                  <c:v>109.32691303255815</c:v>
                </c:pt>
                <c:pt idx="372">
                  <c:v>109.61023688372093</c:v>
                </c:pt>
                <c:pt idx="373">
                  <c:v>109.92843962790698</c:v>
                </c:pt>
                <c:pt idx="374">
                  <c:v>110.26556246511628</c:v>
                </c:pt>
                <c:pt idx="375">
                  <c:v>110.57565474418605</c:v>
                </c:pt>
                <c:pt idx="376">
                  <c:v>110.89006827906977</c:v>
                </c:pt>
                <c:pt idx="377">
                  <c:v>111.2161089767442</c:v>
                </c:pt>
                <c:pt idx="378">
                  <c:v>111.37291216744187</c:v>
                </c:pt>
                <c:pt idx="379">
                  <c:v>111.66732334883721</c:v>
                </c:pt>
                <c:pt idx="380">
                  <c:v>112.10312394418605</c:v>
                </c:pt>
                <c:pt idx="381">
                  <c:v>112.37212146976745</c:v>
                </c:pt>
                <c:pt idx="382">
                  <c:v>112.65733992558141</c:v>
                </c:pt>
                <c:pt idx="383">
                  <c:v>112.98338062325581</c:v>
                </c:pt>
                <c:pt idx="384">
                  <c:v>113.23291303255814</c:v>
                </c:pt>
                <c:pt idx="385">
                  <c:v>113.49487975813953</c:v>
                </c:pt>
                <c:pt idx="386">
                  <c:v>113.85552683720931</c:v>
                </c:pt>
                <c:pt idx="387">
                  <c:v>114.16859079069768</c:v>
                </c:pt>
                <c:pt idx="388">
                  <c:v>114.4462386139535</c:v>
                </c:pt>
                <c:pt idx="389">
                  <c:v>114.71955999069769</c:v>
                </c:pt>
                <c:pt idx="390">
                  <c:v>115.02748774883722</c:v>
                </c:pt>
                <c:pt idx="391">
                  <c:v>115.3459578139535</c:v>
                </c:pt>
                <c:pt idx="392">
                  <c:v>115.75067132093025</c:v>
                </c:pt>
                <c:pt idx="393">
                  <c:v>116.03561986046513</c:v>
                </c:pt>
                <c:pt idx="394">
                  <c:v>116.27190301395349</c:v>
                </c:pt>
                <c:pt idx="395">
                  <c:v>116.6679662232558</c:v>
                </c:pt>
                <c:pt idx="396">
                  <c:v>116.87018542325583</c:v>
                </c:pt>
                <c:pt idx="397">
                  <c:v>117.11998774883722</c:v>
                </c:pt>
                <c:pt idx="398">
                  <c:v>117.48495867906978</c:v>
                </c:pt>
                <c:pt idx="399">
                  <c:v>117.87372117209303</c:v>
                </c:pt>
                <c:pt idx="400">
                  <c:v>118.16029180465117</c:v>
                </c:pt>
                <c:pt idx="401">
                  <c:v>118.34277597209304</c:v>
                </c:pt>
                <c:pt idx="402">
                  <c:v>118.56743715348838</c:v>
                </c:pt>
                <c:pt idx="403">
                  <c:v>118.9540351255814</c:v>
                </c:pt>
                <c:pt idx="404">
                  <c:v>119.36875110697675</c:v>
                </c:pt>
                <c:pt idx="405">
                  <c:v>119.55150519069768</c:v>
                </c:pt>
                <c:pt idx="406">
                  <c:v>119.78616884651163</c:v>
                </c:pt>
                <c:pt idx="407">
                  <c:v>120.27712319999999</c:v>
                </c:pt>
                <c:pt idx="408">
                  <c:v>120.53260155348839</c:v>
                </c:pt>
                <c:pt idx="409">
                  <c:v>120.78024195348839</c:v>
                </c:pt>
                <c:pt idx="410">
                  <c:v>121.01003673488376</c:v>
                </c:pt>
                <c:pt idx="411">
                  <c:v>121.36257334883723</c:v>
                </c:pt>
                <c:pt idx="412">
                  <c:v>121.74430504186049</c:v>
                </c:pt>
                <c:pt idx="413">
                  <c:v>122.04141798139536</c:v>
                </c:pt>
                <c:pt idx="414">
                  <c:v>122.30311738604652</c:v>
                </c:pt>
                <c:pt idx="415">
                  <c:v>122.59374195348838</c:v>
                </c:pt>
                <c:pt idx="416">
                  <c:v>122.90058745116281</c:v>
                </c:pt>
                <c:pt idx="417">
                  <c:v>123.21851768372093</c:v>
                </c:pt>
                <c:pt idx="418">
                  <c:v>123.57618789767444</c:v>
                </c:pt>
                <c:pt idx="419">
                  <c:v>123.94224108837211</c:v>
                </c:pt>
                <c:pt idx="420">
                  <c:v>124.25530504186047</c:v>
                </c:pt>
                <c:pt idx="421">
                  <c:v>124.49456506046511</c:v>
                </c:pt>
                <c:pt idx="422">
                  <c:v>124.78194544186049</c:v>
                </c:pt>
                <c:pt idx="423">
                  <c:v>125.09446956279072</c:v>
                </c:pt>
                <c:pt idx="424">
                  <c:v>125.44375939534885</c:v>
                </c:pt>
                <c:pt idx="425">
                  <c:v>125.78196449302328</c:v>
                </c:pt>
                <c:pt idx="426">
                  <c:v>126.11476607441861</c:v>
                </c:pt>
                <c:pt idx="427">
                  <c:v>126.44594296744187</c:v>
                </c:pt>
                <c:pt idx="428">
                  <c:v>126.75738482790698</c:v>
                </c:pt>
                <c:pt idx="429">
                  <c:v>127.05260575813953</c:v>
                </c:pt>
                <c:pt idx="430">
                  <c:v>127.29159326511628</c:v>
                </c:pt>
                <c:pt idx="431">
                  <c:v>127.52166055813954</c:v>
                </c:pt>
                <c:pt idx="432">
                  <c:v>127.79038816744188</c:v>
                </c:pt>
                <c:pt idx="433">
                  <c:v>128.07966055813955</c:v>
                </c:pt>
                <c:pt idx="434">
                  <c:v>128.49599863255813</c:v>
                </c:pt>
                <c:pt idx="435">
                  <c:v>128.91530838139536</c:v>
                </c:pt>
                <c:pt idx="436">
                  <c:v>129.20566303255814</c:v>
                </c:pt>
                <c:pt idx="437">
                  <c:v>129.44411070697674</c:v>
                </c:pt>
                <c:pt idx="438">
                  <c:v>129.71905677209304</c:v>
                </c:pt>
                <c:pt idx="439">
                  <c:v>130.02103599069767</c:v>
                </c:pt>
                <c:pt idx="440">
                  <c:v>130.30301026046513</c:v>
                </c:pt>
                <c:pt idx="441">
                  <c:v>130.5998532837209</c:v>
                </c:pt>
                <c:pt idx="442">
                  <c:v>130.8658765395349</c:v>
                </c:pt>
                <c:pt idx="443">
                  <c:v>131.10026768372094</c:v>
                </c:pt>
                <c:pt idx="444">
                  <c:v>131.36872537674421</c:v>
                </c:pt>
                <c:pt idx="445">
                  <c:v>131.65853759999999</c:v>
                </c:pt>
                <c:pt idx="446">
                  <c:v>131.91347612093023</c:v>
                </c:pt>
                <c:pt idx="447">
                  <c:v>132.19869457674417</c:v>
                </c:pt>
                <c:pt idx="448">
                  <c:v>132.56447785116279</c:v>
                </c:pt>
                <c:pt idx="449">
                  <c:v>132.8886265395349</c:v>
                </c:pt>
                <c:pt idx="450">
                  <c:v>133.16492218604651</c:v>
                </c:pt>
                <c:pt idx="451">
                  <c:v>133.40147785116281</c:v>
                </c:pt>
                <c:pt idx="452">
                  <c:v>133.60775358139537</c:v>
                </c:pt>
                <c:pt idx="453">
                  <c:v>133.94001273488374</c:v>
                </c:pt>
                <c:pt idx="454">
                  <c:v>134.26578351627907</c:v>
                </c:pt>
                <c:pt idx="455">
                  <c:v>134.57371127441863</c:v>
                </c:pt>
                <c:pt idx="456">
                  <c:v>134.89164150697675</c:v>
                </c:pt>
                <c:pt idx="457">
                  <c:v>135.20335328372093</c:v>
                </c:pt>
                <c:pt idx="458">
                  <c:v>135.56751186976746</c:v>
                </c:pt>
                <c:pt idx="459">
                  <c:v>135.93491723720933</c:v>
                </c:pt>
                <c:pt idx="460">
                  <c:v>136.25500939534882</c:v>
                </c:pt>
                <c:pt idx="461">
                  <c:v>136.55725853023256</c:v>
                </c:pt>
                <c:pt idx="462">
                  <c:v>136.89600605581396</c:v>
                </c:pt>
                <c:pt idx="463">
                  <c:v>137.26989979534886</c:v>
                </c:pt>
                <c:pt idx="464">
                  <c:v>137.66866476279071</c:v>
                </c:pt>
                <c:pt idx="465">
                  <c:v>138.0533707255814</c:v>
                </c:pt>
                <c:pt idx="466">
                  <c:v>138.41969383255815</c:v>
                </c:pt>
                <c:pt idx="467">
                  <c:v>138.69112320000002</c:v>
                </c:pt>
                <c:pt idx="468">
                  <c:v>138.98526186976744</c:v>
                </c:pt>
                <c:pt idx="469">
                  <c:v>139.38835328372093</c:v>
                </c:pt>
                <c:pt idx="470">
                  <c:v>139.75629848372094</c:v>
                </c:pt>
                <c:pt idx="471">
                  <c:v>140.07098453023255</c:v>
                </c:pt>
                <c:pt idx="472">
                  <c:v>140.40161899534885</c:v>
                </c:pt>
                <c:pt idx="473">
                  <c:v>140.78281085581395</c:v>
                </c:pt>
                <c:pt idx="474">
                  <c:v>141.18428017674421</c:v>
                </c:pt>
                <c:pt idx="475">
                  <c:v>141.53573453023256</c:v>
                </c:pt>
                <c:pt idx="476">
                  <c:v>141.86501941395352</c:v>
                </c:pt>
                <c:pt idx="477">
                  <c:v>142.29947042790695</c:v>
                </c:pt>
                <c:pt idx="478">
                  <c:v>142.68904266976745</c:v>
                </c:pt>
                <c:pt idx="479">
                  <c:v>143.02913977674419</c:v>
                </c:pt>
                <c:pt idx="480">
                  <c:v>143.39113903255819</c:v>
                </c:pt>
                <c:pt idx="481">
                  <c:v>143.76557000930231</c:v>
                </c:pt>
                <c:pt idx="482">
                  <c:v>144.13432755348836</c:v>
                </c:pt>
                <c:pt idx="483">
                  <c:v>144.50119049302327</c:v>
                </c:pt>
                <c:pt idx="484">
                  <c:v>144.86264732093019</c:v>
                </c:pt>
                <c:pt idx="485">
                  <c:v>145.21437159069771</c:v>
                </c:pt>
                <c:pt idx="486">
                  <c:v>145.57041971162789</c:v>
                </c:pt>
                <c:pt idx="487">
                  <c:v>145.95431592558143</c:v>
                </c:pt>
                <c:pt idx="488">
                  <c:v>146.35010662325581</c:v>
                </c:pt>
                <c:pt idx="489">
                  <c:v>146.72102349767442</c:v>
                </c:pt>
                <c:pt idx="490">
                  <c:v>147.10708163720929</c:v>
                </c:pt>
                <c:pt idx="491">
                  <c:v>147.50368467906978</c:v>
                </c:pt>
                <c:pt idx="492">
                  <c:v>147.86459907906976</c:v>
                </c:pt>
                <c:pt idx="493">
                  <c:v>148.23281419534882</c:v>
                </c:pt>
                <c:pt idx="494">
                  <c:v>148.63293133953491</c:v>
                </c:pt>
                <c:pt idx="495">
                  <c:v>148.99925444651166</c:v>
                </c:pt>
                <c:pt idx="496">
                  <c:v>149.36287320000002</c:v>
                </c:pt>
                <c:pt idx="497">
                  <c:v>149.71919383255818</c:v>
                </c:pt>
                <c:pt idx="498">
                  <c:v>150.0779463069768</c:v>
                </c:pt>
                <c:pt idx="499">
                  <c:v>150.5105053116279</c:v>
                </c:pt>
                <c:pt idx="500">
                  <c:v>150.91846040930236</c:v>
                </c:pt>
                <c:pt idx="501">
                  <c:v>151.26856258604653</c:v>
                </c:pt>
                <c:pt idx="502">
                  <c:v>151.65218888372095</c:v>
                </c:pt>
                <c:pt idx="503">
                  <c:v>152.03905677209303</c:v>
                </c:pt>
                <c:pt idx="504">
                  <c:v>152.41970880000005</c:v>
                </c:pt>
                <c:pt idx="505">
                  <c:v>152.86686404651164</c:v>
                </c:pt>
                <c:pt idx="506">
                  <c:v>153.27536157209303</c:v>
                </c:pt>
                <c:pt idx="507">
                  <c:v>153.66277188837211</c:v>
                </c:pt>
                <c:pt idx="508">
                  <c:v>154.09695298604655</c:v>
                </c:pt>
                <c:pt idx="509">
                  <c:v>154.32972203720928</c:v>
                </c:pt>
                <c:pt idx="510">
                  <c:v>154.79661491162793</c:v>
                </c:pt>
                <c:pt idx="511">
                  <c:v>155.1880791627907</c:v>
                </c:pt>
                <c:pt idx="512">
                  <c:v>155.70282507906978</c:v>
                </c:pt>
                <c:pt idx="513">
                  <c:v>156.02372958139534</c:v>
                </c:pt>
                <c:pt idx="514">
                  <c:v>156.25649863255816</c:v>
                </c:pt>
                <c:pt idx="515">
                  <c:v>156.7809745116279</c:v>
                </c:pt>
                <c:pt idx="516">
                  <c:v>157.20596288372093</c:v>
                </c:pt>
                <c:pt idx="517">
                  <c:v>157.51335080930235</c:v>
                </c:pt>
                <c:pt idx="518">
                  <c:v>157.86020880000004</c:v>
                </c:pt>
                <c:pt idx="519">
                  <c:v>158.24653685581393</c:v>
                </c:pt>
                <c:pt idx="520">
                  <c:v>158.66206258604649</c:v>
                </c:pt>
                <c:pt idx="521">
                  <c:v>158.99405182325583</c:v>
                </c:pt>
                <c:pt idx="522">
                  <c:v>159.33225692093023</c:v>
                </c:pt>
                <c:pt idx="523">
                  <c:v>159.71372129302327</c:v>
                </c:pt>
                <c:pt idx="524">
                  <c:v>160.09977943255814</c:v>
                </c:pt>
                <c:pt idx="525">
                  <c:v>160.46637245581397</c:v>
                </c:pt>
                <c:pt idx="526">
                  <c:v>160.82350283720933</c:v>
                </c:pt>
                <c:pt idx="527">
                  <c:v>161.17063074418604</c:v>
                </c:pt>
                <c:pt idx="528">
                  <c:v>161.52370459534885</c:v>
                </c:pt>
                <c:pt idx="529">
                  <c:v>161.93058002790698</c:v>
                </c:pt>
                <c:pt idx="530">
                  <c:v>162.3074480372093</c:v>
                </c:pt>
                <c:pt idx="531">
                  <c:v>162.67160662325585</c:v>
                </c:pt>
                <c:pt idx="532">
                  <c:v>163.02116896744187</c:v>
                </c:pt>
                <c:pt idx="533">
                  <c:v>163.44750692093024</c:v>
                </c:pt>
                <c:pt idx="534">
                  <c:v>163.86844135813956</c:v>
                </c:pt>
                <c:pt idx="535">
                  <c:v>164.21935328372095</c:v>
                </c:pt>
                <c:pt idx="536">
                  <c:v>164.50916810232562</c:v>
                </c:pt>
                <c:pt idx="537">
                  <c:v>164.8298026883721</c:v>
                </c:pt>
                <c:pt idx="538">
                  <c:v>165.24911243720933</c:v>
                </c:pt>
                <c:pt idx="539">
                  <c:v>165.77007421395354</c:v>
                </c:pt>
                <c:pt idx="540">
                  <c:v>166.05880677209302</c:v>
                </c:pt>
                <c:pt idx="541">
                  <c:v>166.32077609302326</c:v>
                </c:pt>
                <c:pt idx="542">
                  <c:v>166.66384746976746</c:v>
                </c:pt>
                <c:pt idx="543">
                  <c:v>167.10640894883721</c:v>
                </c:pt>
                <c:pt idx="544">
                  <c:v>167.4597553116279</c:v>
                </c:pt>
                <c:pt idx="545">
                  <c:v>167.79552856744189</c:v>
                </c:pt>
                <c:pt idx="546">
                  <c:v>168.11616315348837</c:v>
                </c:pt>
                <c:pt idx="547">
                  <c:v>168.44139150697674</c:v>
                </c:pt>
                <c:pt idx="548">
                  <c:v>168.7433707255814</c:v>
                </c:pt>
                <c:pt idx="549">
                  <c:v>169.08266067906979</c:v>
                </c:pt>
                <c:pt idx="550">
                  <c:v>169.49683423255814</c:v>
                </c:pt>
                <c:pt idx="551">
                  <c:v>169.89640894883723</c:v>
                </c:pt>
                <c:pt idx="552">
                  <c:v>170.20649863255815</c:v>
                </c:pt>
                <c:pt idx="553">
                  <c:v>170.43224207441861</c:v>
                </c:pt>
                <c:pt idx="554">
                  <c:v>170.75557841860464</c:v>
                </c:pt>
                <c:pt idx="555">
                  <c:v>171.18570298604652</c:v>
                </c:pt>
                <c:pt idx="556">
                  <c:v>171.57851941395347</c:v>
                </c:pt>
                <c:pt idx="557">
                  <c:v>171.89807173953488</c:v>
                </c:pt>
                <c:pt idx="558">
                  <c:v>172.14382013023257</c:v>
                </c:pt>
                <c:pt idx="559">
                  <c:v>172.55745385116282</c:v>
                </c:pt>
                <c:pt idx="560">
                  <c:v>172.89917305116279</c:v>
                </c:pt>
                <c:pt idx="561">
                  <c:v>173.10815313488374</c:v>
                </c:pt>
                <c:pt idx="562">
                  <c:v>173.51448873488371</c:v>
                </c:pt>
                <c:pt idx="563">
                  <c:v>173.94136911627911</c:v>
                </c:pt>
                <c:pt idx="564">
                  <c:v>174.14386082790699</c:v>
                </c:pt>
                <c:pt idx="565">
                  <c:v>174.50883175813954</c:v>
                </c:pt>
                <c:pt idx="566">
                  <c:v>174.89542973023256</c:v>
                </c:pt>
                <c:pt idx="567">
                  <c:v>175.15956097674422</c:v>
                </c:pt>
                <c:pt idx="568">
                  <c:v>175.38313989767443</c:v>
                </c:pt>
                <c:pt idx="569">
                  <c:v>175.71972290232557</c:v>
                </c:pt>
                <c:pt idx="570">
                  <c:v>176.08956011162789</c:v>
                </c:pt>
                <c:pt idx="571">
                  <c:v>176.33314657674421</c:v>
                </c:pt>
                <c:pt idx="572">
                  <c:v>176.63593554418605</c:v>
                </c:pt>
                <c:pt idx="573">
                  <c:v>176.99441810232562</c:v>
                </c:pt>
                <c:pt idx="574">
                  <c:v>177.32397290232561</c:v>
                </c:pt>
                <c:pt idx="575">
                  <c:v>177.60081097674421</c:v>
                </c:pt>
                <c:pt idx="576">
                  <c:v>177.8246598139535</c:v>
                </c:pt>
                <c:pt idx="577">
                  <c:v>178.11663655813953</c:v>
                </c:pt>
                <c:pt idx="578">
                  <c:v>178.48349949767444</c:v>
                </c:pt>
                <c:pt idx="579">
                  <c:v>178.78683089302328</c:v>
                </c:pt>
                <c:pt idx="580">
                  <c:v>179.04149949767444</c:v>
                </c:pt>
                <c:pt idx="581">
                  <c:v>179.30725283720932</c:v>
                </c:pt>
                <c:pt idx="582">
                  <c:v>179.66330355348836</c:v>
                </c:pt>
                <c:pt idx="583">
                  <c:v>179.96393059534884</c:v>
                </c:pt>
                <c:pt idx="584">
                  <c:v>180.27321053023257</c:v>
                </c:pt>
                <c:pt idx="585">
                  <c:v>180.57843393488372</c:v>
                </c:pt>
                <c:pt idx="586">
                  <c:v>180.84391476279072</c:v>
                </c:pt>
                <c:pt idx="587">
                  <c:v>181.06668393488374</c:v>
                </c:pt>
                <c:pt idx="588">
                  <c:v>181.43570880000001</c:v>
                </c:pt>
                <c:pt idx="589">
                  <c:v>181.74688074418606</c:v>
                </c:pt>
                <c:pt idx="590">
                  <c:v>182.0018192651163</c:v>
                </c:pt>
                <c:pt idx="591">
                  <c:v>182.24891983255816</c:v>
                </c:pt>
                <c:pt idx="592">
                  <c:v>182.51088655813953</c:v>
                </c:pt>
                <c:pt idx="593">
                  <c:v>182.76852943255815</c:v>
                </c:pt>
                <c:pt idx="594">
                  <c:v>183.02752448372092</c:v>
                </c:pt>
                <c:pt idx="595">
                  <c:v>183.27408262325582</c:v>
                </c:pt>
                <c:pt idx="596">
                  <c:v>183.54280763720934</c:v>
                </c:pt>
                <c:pt idx="597">
                  <c:v>183.8223500651163</c:v>
                </c:pt>
                <c:pt idx="598">
                  <c:v>184.09540152558142</c:v>
                </c:pt>
                <c:pt idx="599">
                  <c:v>184.31303190697676</c:v>
                </c:pt>
                <c:pt idx="600">
                  <c:v>184.53498873488374</c:v>
                </c:pt>
                <c:pt idx="601">
                  <c:v>184.80533843720931</c:v>
                </c:pt>
                <c:pt idx="602">
                  <c:v>185.02756518139537</c:v>
                </c:pt>
                <c:pt idx="603">
                  <c:v>185.21870224186048</c:v>
                </c:pt>
                <c:pt idx="604">
                  <c:v>185.41064905116278</c:v>
                </c:pt>
                <c:pt idx="605">
                  <c:v>185.61746461395347</c:v>
                </c:pt>
                <c:pt idx="606">
                  <c:v>185.89403277209303</c:v>
                </c:pt>
                <c:pt idx="607">
                  <c:v>186.13221053023258</c:v>
                </c:pt>
                <c:pt idx="608">
                  <c:v>186.30360996279072</c:v>
                </c:pt>
                <c:pt idx="609">
                  <c:v>186.44797624186049</c:v>
                </c:pt>
                <c:pt idx="610">
                  <c:v>186.68561416744186</c:v>
                </c:pt>
                <c:pt idx="611">
                  <c:v>186.89810835348837</c:v>
                </c:pt>
                <c:pt idx="612">
                  <c:v>187.06383175813957</c:v>
                </c:pt>
                <c:pt idx="613">
                  <c:v>187.25037245581396</c:v>
                </c:pt>
                <c:pt idx="614">
                  <c:v>187.4379954139535</c:v>
                </c:pt>
                <c:pt idx="615">
                  <c:v>187.59804019534886</c:v>
                </c:pt>
                <c:pt idx="616">
                  <c:v>187.72131926511628</c:v>
                </c:pt>
                <c:pt idx="617">
                  <c:v>187.88839484651166</c:v>
                </c:pt>
                <c:pt idx="618">
                  <c:v>188.04817230697677</c:v>
                </c:pt>
                <c:pt idx="619">
                  <c:v>188.23011664186046</c:v>
                </c:pt>
                <c:pt idx="620">
                  <c:v>188.41341315348839</c:v>
                </c:pt>
                <c:pt idx="621">
                  <c:v>188.54020632558141</c:v>
                </c:pt>
                <c:pt idx="622">
                  <c:v>188.64591228837213</c:v>
                </c:pt>
                <c:pt idx="623">
                  <c:v>188.79055107906979</c:v>
                </c:pt>
                <c:pt idx="624">
                  <c:v>188.93761911627911</c:v>
                </c:pt>
                <c:pt idx="625">
                  <c:v>189.01764410232556</c:v>
                </c:pt>
                <c:pt idx="626">
                  <c:v>189.28069308837209</c:v>
                </c:pt>
                <c:pt idx="627">
                  <c:v>189.40937826976747</c:v>
                </c:pt>
                <c:pt idx="628">
                  <c:v>189.45020051162791</c:v>
                </c:pt>
                <c:pt idx="629">
                  <c:v>189.62673873488373</c:v>
                </c:pt>
                <c:pt idx="630">
                  <c:v>189.78678611162792</c:v>
                </c:pt>
                <c:pt idx="631">
                  <c:v>189.86248205581396</c:v>
                </c:pt>
                <c:pt idx="632">
                  <c:v>189.98468146046511</c:v>
                </c:pt>
                <c:pt idx="633">
                  <c:v>190.1222894511628</c:v>
                </c:pt>
                <c:pt idx="634">
                  <c:v>190.2493525395349</c:v>
                </c:pt>
                <c:pt idx="635">
                  <c:v>190.364251227907</c:v>
                </c:pt>
                <c:pt idx="636">
                  <c:v>190.53889484651165</c:v>
                </c:pt>
                <c:pt idx="637">
                  <c:v>190.66596053023255</c:v>
                </c:pt>
                <c:pt idx="638">
                  <c:v>190.75490573023254</c:v>
                </c:pt>
                <c:pt idx="639">
                  <c:v>190.8803467255814</c:v>
                </c:pt>
                <c:pt idx="640">
                  <c:v>190.99443306976747</c:v>
                </c:pt>
                <c:pt idx="641">
                  <c:v>191.13420558139535</c:v>
                </c:pt>
                <c:pt idx="642">
                  <c:v>191.27208348837209</c:v>
                </c:pt>
                <c:pt idx="643">
                  <c:v>191.40941896744187</c:v>
                </c:pt>
                <c:pt idx="644">
                  <c:v>191.51566735813952</c:v>
                </c:pt>
                <c:pt idx="645">
                  <c:v>191.66003363720932</c:v>
                </c:pt>
                <c:pt idx="646">
                  <c:v>191.80710167441859</c:v>
                </c:pt>
                <c:pt idx="647">
                  <c:v>191.92930107906977</c:v>
                </c:pt>
                <c:pt idx="648">
                  <c:v>192.00932346976745</c:v>
                </c:pt>
                <c:pt idx="649">
                  <c:v>192.06150036279072</c:v>
                </c:pt>
                <c:pt idx="650">
                  <c:v>192.20559672558142</c:v>
                </c:pt>
                <c:pt idx="651">
                  <c:v>192.39429934883725</c:v>
                </c:pt>
                <c:pt idx="652">
                  <c:v>192.44080021395348</c:v>
                </c:pt>
                <c:pt idx="653">
                  <c:v>192.50811837209304</c:v>
                </c:pt>
                <c:pt idx="654">
                  <c:v>192.61598626046512</c:v>
                </c:pt>
                <c:pt idx="655">
                  <c:v>192.74061750697675</c:v>
                </c:pt>
                <c:pt idx="656">
                  <c:v>192.88092725581399</c:v>
                </c:pt>
                <c:pt idx="657">
                  <c:v>192.98095719069767</c:v>
                </c:pt>
                <c:pt idx="658">
                  <c:v>193.11018480000001</c:v>
                </c:pt>
                <c:pt idx="659">
                  <c:v>193.1531689674419</c:v>
                </c:pt>
                <c:pt idx="660">
                  <c:v>193.26374120930231</c:v>
                </c:pt>
                <c:pt idx="661">
                  <c:v>193.43135921860465</c:v>
                </c:pt>
                <c:pt idx="662">
                  <c:v>193.50273131162791</c:v>
                </c:pt>
                <c:pt idx="663">
                  <c:v>193.64250122790696</c:v>
                </c:pt>
                <c:pt idx="664">
                  <c:v>193.70738494883722</c:v>
                </c:pt>
                <c:pt idx="665">
                  <c:v>193.87148626046513</c:v>
                </c:pt>
                <c:pt idx="666">
                  <c:v>193.87770471627908</c:v>
                </c:pt>
                <c:pt idx="667">
                  <c:v>194.03531765581397</c:v>
                </c:pt>
                <c:pt idx="668">
                  <c:v>194.14508014883722</c:v>
                </c:pt>
                <c:pt idx="669">
                  <c:v>194.12453277209303</c:v>
                </c:pt>
                <c:pt idx="670">
                  <c:v>194.33351285581398</c:v>
                </c:pt>
                <c:pt idx="671">
                  <c:v>194.48193306976745</c:v>
                </c:pt>
                <c:pt idx="672">
                  <c:v>194.4467894511628</c:v>
                </c:pt>
                <c:pt idx="673">
                  <c:v>194.52897376744187</c:v>
                </c:pt>
                <c:pt idx="674">
                  <c:v>194.68361503255815</c:v>
                </c:pt>
                <c:pt idx="675">
                  <c:v>194.76012332093026</c:v>
                </c:pt>
                <c:pt idx="676">
                  <c:v>194.86285501395352</c:v>
                </c:pt>
                <c:pt idx="677">
                  <c:v>194.90367725581396</c:v>
                </c:pt>
                <c:pt idx="678">
                  <c:v>195.07372710697675</c:v>
                </c:pt>
                <c:pt idx="679">
                  <c:v>195.11319976744187</c:v>
                </c:pt>
                <c:pt idx="680">
                  <c:v>195.18646386976746</c:v>
                </c:pt>
                <c:pt idx="681">
                  <c:v>195.23377448372094</c:v>
                </c:pt>
                <c:pt idx="682">
                  <c:v>195.34623873488374</c:v>
                </c:pt>
                <c:pt idx="683">
                  <c:v>195.47600617674422</c:v>
                </c:pt>
                <c:pt idx="684">
                  <c:v>195.48952534883722</c:v>
                </c:pt>
                <c:pt idx="685">
                  <c:v>195.63902782325582</c:v>
                </c:pt>
                <c:pt idx="686">
                  <c:v>195.67876780465119</c:v>
                </c:pt>
                <c:pt idx="687">
                  <c:v>195.74824788837211</c:v>
                </c:pt>
                <c:pt idx="688">
                  <c:v>195.78122958139534</c:v>
                </c:pt>
                <c:pt idx="689">
                  <c:v>195.86747302325583</c:v>
                </c:pt>
                <c:pt idx="690">
                  <c:v>195.98804773953489</c:v>
                </c:pt>
                <c:pt idx="691">
                  <c:v>196.11970719069768</c:v>
                </c:pt>
                <c:pt idx="692">
                  <c:v>196.1418766604651</c:v>
                </c:pt>
                <c:pt idx="693">
                  <c:v>196.22622549767445</c:v>
                </c:pt>
                <c:pt idx="694">
                  <c:v>196.28786503255816</c:v>
                </c:pt>
                <c:pt idx="695">
                  <c:v>196.33057928372097</c:v>
                </c:pt>
                <c:pt idx="696">
                  <c:v>196.44656023255817</c:v>
                </c:pt>
                <c:pt idx="697">
                  <c:v>196.5303666418605</c:v>
                </c:pt>
                <c:pt idx="698">
                  <c:v>196.59335835348838</c:v>
                </c:pt>
                <c:pt idx="699">
                  <c:v>196.68500790697675</c:v>
                </c:pt>
                <c:pt idx="700">
                  <c:v>196.74394308837211</c:v>
                </c:pt>
                <c:pt idx="701">
                  <c:v>196.79638989767446</c:v>
                </c:pt>
                <c:pt idx="702">
                  <c:v>196.86586998139538</c:v>
                </c:pt>
                <c:pt idx="703">
                  <c:v>196.96292564651165</c:v>
                </c:pt>
                <c:pt idx="704">
                  <c:v>196.99131097674422</c:v>
                </c:pt>
                <c:pt idx="705">
                  <c:v>197.07485006511629</c:v>
                </c:pt>
                <c:pt idx="706">
                  <c:v>197.15811664186046</c:v>
                </c:pt>
                <c:pt idx="707">
                  <c:v>197.23705936744187</c:v>
                </c:pt>
                <c:pt idx="708">
                  <c:v>197.25706431627907</c:v>
                </c:pt>
                <c:pt idx="709">
                  <c:v>197.36466488372093</c:v>
                </c:pt>
                <c:pt idx="710">
                  <c:v>197.38223539534889</c:v>
                </c:pt>
                <c:pt idx="711">
                  <c:v>197.47577695813953</c:v>
                </c:pt>
                <c:pt idx="712">
                  <c:v>197.52119556279072</c:v>
                </c:pt>
                <c:pt idx="713">
                  <c:v>197.59391983255816</c:v>
                </c:pt>
                <c:pt idx="714">
                  <c:v>197.69773378604651</c:v>
                </c:pt>
                <c:pt idx="715">
                  <c:v>197.7258492</c:v>
                </c:pt>
                <c:pt idx="716">
                  <c:v>197.78397463255817</c:v>
                </c:pt>
                <c:pt idx="717">
                  <c:v>197.86643146046515</c:v>
                </c:pt>
                <c:pt idx="718">
                  <c:v>197.93347710697677</c:v>
                </c:pt>
                <c:pt idx="719">
                  <c:v>197.97078524651164</c:v>
                </c:pt>
                <c:pt idx="720">
                  <c:v>198.08757594418609</c:v>
                </c:pt>
                <c:pt idx="721">
                  <c:v>198.12731852093023</c:v>
                </c:pt>
                <c:pt idx="722">
                  <c:v>198.16165239069767</c:v>
                </c:pt>
                <c:pt idx="723">
                  <c:v>198.20680107906978</c:v>
                </c:pt>
                <c:pt idx="724">
                  <c:v>198.27465906976747</c:v>
                </c:pt>
                <c:pt idx="725">
                  <c:v>198.31223712558139</c:v>
                </c:pt>
                <c:pt idx="726">
                  <c:v>198.42767564651163</c:v>
                </c:pt>
                <c:pt idx="727">
                  <c:v>198.46822797209302</c:v>
                </c:pt>
                <c:pt idx="728">
                  <c:v>198.55095471627911</c:v>
                </c:pt>
                <c:pt idx="729">
                  <c:v>198.65990486511629</c:v>
                </c:pt>
                <c:pt idx="730">
                  <c:v>198.63476372093024</c:v>
                </c:pt>
                <c:pt idx="731">
                  <c:v>198.64503611162792</c:v>
                </c:pt>
                <c:pt idx="732">
                  <c:v>198.75506852093025</c:v>
                </c:pt>
                <c:pt idx="733">
                  <c:v>198.83752534883723</c:v>
                </c:pt>
                <c:pt idx="734">
                  <c:v>198.88186169302327</c:v>
                </c:pt>
                <c:pt idx="735">
                  <c:v>198.89132433488376</c:v>
                </c:pt>
                <c:pt idx="736">
                  <c:v>198.955665627907</c:v>
                </c:pt>
                <c:pt idx="737">
                  <c:v>199.05975209302326</c:v>
                </c:pt>
                <c:pt idx="738">
                  <c:v>199.08732767441862</c:v>
                </c:pt>
                <c:pt idx="739">
                  <c:v>199.14842478139536</c:v>
                </c:pt>
                <c:pt idx="740">
                  <c:v>199.18600283720929</c:v>
                </c:pt>
                <c:pt idx="741">
                  <c:v>199.2598093674419</c:v>
                </c:pt>
                <c:pt idx="742">
                  <c:v>199.34361837209303</c:v>
                </c:pt>
                <c:pt idx="743">
                  <c:v>199.34361837209303</c:v>
                </c:pt>
                <c:pt idx="744">
                  <c:v>199.43094147906976</c:v>
                </c:pt>
                <c:pt idx="745">
                  <c:v>199.46987171162789</c:v>
                </c:pt>
                <c:pt idx="746">
                  <c:v>199.55557013023258</c:v>
                </c:pt>
                <c:pt idx="747">
                  <c:v>199.53502534883722</c:v>
                </c:pt>
                <c:pt idx="748">
                  <c:v>199.54935426976746</c:v>
                </c:pt>
              </c:numCache>
            </c:numRef>
          </c:yVal>
          <c:smooth val="0"/>
          <c:extLst>
            <c:ext xmlns:c16="http://schemas.microsoft.com/office/drawing/2014/chart" uri="{C3380CC4-5D6E-409C-BE32-E72D297353CC}">
              <c16:uniqueId val="{00000003-44CB-4E6E-8BD9-D672BD2FD2AB}"/>
            </c:ext>
          </c:extLst>
        </c:ser>
        <c:ser>
          <c:idx val="7"/>
          <c:order val="4"/>
          <c:tx>
            <c:strRef>
              <c:f>'2'!$C$1</c:f>
              <c:strCache>
                <c:ptCount val="1"/>
                <c:pt idx="0">
                  <c:v>2_B4</c:v>
                </c:pt>
              </c:strCache>
            </c:strRef>
          </c:tx>
          <c:spPr>
            <a:ln w="19050" cap="rnd">
              <a:solidFill>
                <a:srgbClr val="C00000"/>
              </a:solidFill>
              <a:prstDash val="dashDot"/>
              <a:round/>
            </a:ln>
            <a:effectLst/>
          </c:spPr>
          <c:marker>
            <c:symbol val="none"/>
          </c:marker>
          <c:xVal>
            <c:numRef>
              <c:f>'2'!$E$2:$E$750</c:f>
              <c:numCache>
                <c:formatCode>General</c:formatCode>
                <c:ptCount val="749"/>
                <c:pt idx="0">
                  <c:v>5.6325610424550092</c:v>
                </c:pt>
                <c:pt idx="1">
                  <c:v>5.8429052943765409</c:v>
                </c:pt>
                <c:pt idx="2">
                  <c:v>6.0530827099744995</c:v>
                </c:pt>
                <c:pt idx="3">
                  <c:v>6.2911875875455729</c:v>
                </c:pt>
                <c:pt idx="4">
                  <c:v>6.5621148980425392</c:v>
                </c:pt>
                <c:pt idx="5">
                  <c:v>6.8582245765984222</c:v>
                </c:pt>
                <c:pt idx="6">
                  <c:v>7.1414307735399625</c:v>
                </c:pt>
                <c:pt idx="7">
                  <c:v>7.4008801011414551</c:v>
                </c:pt>
                <c:pt idx="8">
                  <c:v>7.7085175360270792</c:v>
                </c:pt>
                <c:pt idx="9">
                  <c:v>8.0392544461560878</c:v>
                </c:pt>
                <c:pt idx="10">
                  <c:v>8.3625768357333872</c:v>
                </c:pt>
                <c:pt idx="11">
                  <c:v>8.697708649124273</c:v>
                </c:pt>
                <c:pt idx="12">
                  <c:v>9.0396877894789256</c:v>
                </c:pt>
                <c:pt idx="13">
                  <c:v>9.4311094195510314</c:v>
                </c:pt>
                <c:pt idx="14">
                  <c:v>9.9174182705600202</c:v>
                </c:pt>
                <c:pt idx="15">
                  <c:v>10.313029596993049</c:v>
                </c:pt>
                <c:pt idx="16">
                  <c:v>10.699043736068013</c:v>
                </c:pt>
                <c:pt idx="17">
                  <c:v>11.096305722872886</c:v>
                </c:pt>
                <c:pt idx="18">
                  <c:v>11.492080390746356</c:v>
                </c:pt>
                <c:pt idx="19">
                  <c:v>11.899827430531408</c:v>
                </c:pt>
                <c:pt idx="20">
                  <c:v>12.481340406860909</c:v>
                </c:pt>
                <c:pt idx="21">
                  <c:v>13.030601485510914</c:v>
                </c:pt>
                <c:pt idx="22">
                  <c:v>13.474251115255488</c:v>
                </c:pt>
                <c:pt idx="23">
                  <c:v>13.915858411175117</c:v>
                </c:pt>
                <c:pt idx="24">
                  <c:v>14.343002938640639</c:v>
                </c:pt>
                <c:pt idx="25">
                  <c:v>14.805651246892861</c:v>
                </c:pt>
                <c:pt idx="26">
                  <c:v>15.34707429339146</c:v>
                </c:pt>
                <c:pt idx="27">
                  <c:v>15.949339350371043</c:v>
                </c:pt>
                <c:pt idx="28">
                  <c:v>16.487623833135082</c:v>
                </c:pt>
                <c:pt idx="29">
                  <c:v>16.957058447485597</c:v>
                </c:pt>
                <c:pt idx="30">
                  <c:v>17.436174889295103</c:v>
                </c:pt>
                <c:pt idx="31">
                  <c:v>18.029982301452105</c:v>
                </c:pt>
                <c:pt idx="32">
                  <c:v>18.657959533734843</c:v>
                </c:pt>
                <c:pt idx="33">
                  <c:v>19.189959177599714</c:v>
                </c:pt>
                <c:pt idx="34">
                  <c:v>19.676831213022702</c:v>
                </c:pt>
                <c:pt idx="35">
                  <c:v>20.200993284105714</c:v>
                </c:pt>
                <c:pt idx="36">
                  <c:v>20.70496968944299</c:v>
                </c:pt>
                <c:pt idx="37">
                  <c:v>21.396069415557172</c:v>
                </c:pt>
                <c:pt idx="38">
                  <c:v>22.19646160535995</c:v>
                </c:pt>
                <c:pt idx="39">
                  <c:v>22.732783900434896</c:v>
                </c:pt>
                <c:pt idx="40">
                  <c:v>23.159731595662073</c:v>
                </c:pt>
                <c:pt idx="41">
                  <c:v>23.72755245067631</c:v>
                </c:pt>
                <c:pt idx="42">
                  <c:v>24.308079388794894</c:v>
                </c:pt>
                <c:pt idx="43">
                  <c:v>24.923481803905968</c:v>
                </c:pt>
                <c:pt idx="44">
                  <c:v>25.515263664692753</c:v>
                </c:pt>
                <c:pt idx="45">
                  <c:v>26.071850559730283</c:v>
                </c:pt>
                <c:pt idx="46">
                  <c:v>26.656037405552748</c:v>
                </c:pt>
                <c:pt idx="47">
                  <c:v>27.24206708470992</c:v>
                </c:pt>
                <c:pt idx="48">
                  <c:v>27.766156346766888</c:v>
                </c:pt>
                <c:pt idx="49">
                  <c:v>28.296396505879034</c:v>
                </c:pt>
                <c:pt idx="50">
                  <c:v>28.951407373207683</c:v>
                </c:pt>
                <c:pt idx="51">
                  <c:v>29.559767241658676</c:v>
                </c:pt>
                <c:pt idx="52">
                  <c:v>30.105988384428809</c:v>
                </c:pt>
                <c:pt idx="53">
                  <c:v>30.602896391472445</c:v>
                </c:pt>
                <c:pt idx="54">
                  <c:v>31.094312212673387</c:v>
                </c:pt>
                <c:pt idx="55">
                  <c:v>31.646251362161795</c:v>
                </c:pt>
                <c:pt idx="56">
                  <c:v>32.156757180125666</c:v>
                </c:pt>
                <c:pt idx="57">
                  <c:v>32.671082421301548</c:v>
                </c:pt>
                <c:pt idx="58">
                  <c:v>33.242935374942086</c:v>
                </c:pt>
                <c:pt idx="59">
                  <c:v>33.864025166065446</c:v>
                </c:pt>
                <c:pt idx="60">
                  <c:v>34.398992917055303</c:v>
                </c:pt>
                <c:pt idx="61">
                  <c:v>34.934503238802463</c:v>
                </c:pt>
                <c:pt idx="62">
                  <c:v>35.425894546199302</c:v>
                </c:pt>
                <c:pt idx="63">
                  <c:v>35.906010350012039</c:v>
                </c:pt>
                <c:pt idx="64">
                  <c:v>36.376921404768858</c:v>
                </c:pt>
                <c:pt idx="65">
                  <c:v>36.881063700525829</c:v>
                </c:pt>
                <c:pt idx="66">
                  <c:v>37.410111811460702</c:v>
                </c:pt>
                <c:pt idx="67">
                  <c:v>37.967044298643245</c:v>
                </c:pt>
                <c:pt idx="68">
                  <c:v>38.473051020669381</c:v>
                </c:pt>
                <c:pt idx="69">
                  <c:v>38.945180099018252</c:v>
                </c:pt>
                <c:pt idx="70">
                  <c:v>39.456182183368441</c:v>
                </c:pt>
                <c:pt idx="71">
                  <c:v>40.093770913061981</c:v>
                </c:pt>
                <c:pt idx="72">
                  <c:v>40.570422000621782</c:v>
                </c:pt>
                <c:pt idx="73">
                  <c:v>41.048664660207031</c:v>
                </c:pt>
                <c:pt idx="74">
                  <c:v>41.571004393213791</c:v>
                </c:pt>
                <c:pt idx="75">
                  <c:v>41.985961123873395</c:v>
                </c:pt>
                <c:pt idx="76">
                  <c:v>42.481693150272896</c:v>
                </c:pt>
                <c:pt idx="77">
                  <c:v>43.267546409053736</c:v>
                </c:pt>
                <c:pt idx="78">
                  <c:v>43.812087857508857</c:v>
                </c:pt>
                <c:pt idx="79">
                  <c:v>44.25251153943826</c:v>
                </c:pt>
                <c:pt idx="80">
                  <c:v>44.761841701324947</c:v>
                </c:pt>
                <c:pt idx="81">
                  <c:v>45.188720458494309</c:v>
                </c:pt>
                <c:pt idx="82">
                  <c:v>45.549825074683206</c:v>
                </c:pt>
                <c:pt idx="83">
                  <c:v>46.124867009364515</c:v>
                </c:pt>
                <c:pt idx="84">
                  <c:v>46.748705728944408</c:v>
                </c:pt>
                <c:pt idx="85">
                  <c:v>47.244799192763374</c:v>
                </c:pt>
                <c:pt idx="86">
                  <c:v>47.695589340353202</c:v>
                </c:pt>
                <c:pt idx="87">
                  <c:v>48.103405186039822</c:v>
                </c:pt>
                <c:pt idx="88">
                  <c:v>48.516962937285186</c:v>
                </c:pt>
                <c:pt idx="89">
                  <c:v>48.950317906264203</c:v>
                </c:pt>
                <c:pt idx="90">
                  <c:v>49.471552712388402</c:v>
                </c:pt>
                <c:pt idx="91">
                  <c:v>49.979787778962759</c:v>
                </c:pt>
                <c:pt idx="92">
                  <c:v>50.442276583968685</c:v>
                </c:pt>
                <c:pt idx="93">
                  <c:v>50.883813788476353</c:v>
                </c:pt>
                <c:pt idx="94">
                  <c:v>51.386581854307444</c:v>
                </c:pt>
                <c:pt idx="95">
                  <c:v>51.898473423319324</c:v>
                </c:pt>
                <c:pt idx="96">
                  <c:v>52.374482742633333</c:v>
                </c:pt>
                <c:pt idx="97">
                  <c:v>52.936204279013729</c:v>
                </c:pt>
                <c:pt idx="98">
                  <c:v>53.382387616802596</c:v>
                </c:pt>
                <c:pt idx="99">
                  <c:v>53.818323716042698</c:v>
                </c:pt>
                <c:pt idx="100">
                  <c:v>54.279345144556657</c:v>
                </c:pt>
                <c:pt idx="101">
                  <c:v>54.710145239893642</c:v>
                </c:pt>
                <c:pt idx="102">
                  <c:v>55.144833889448819</c:v>
                </c:pt>
                <c:pt idx="103">
                  <c:v>55.646671157535678</c:v>
                </c:pt>
                <c:pt idx="104">
                  <c:v>56.218811592734049</c:v>
                </c:pt>
                <c:pt idx="105">
                  <c:v>56.707364029760342</c:v>
                </c:pt>
                <c:pt idx="106">
                  <c:v>57.116157959572483</c:v>
                </c:pt>
                <c:pt idx="107">
                  <c:v>57.504390569590548</c:v>
                </c:pt>
                <c:pt idx="108">
                  <c:v>57.88222769336376</c:v>
                </c:pt>
                <c:pt idx="109">
                  <c:v>58.294287005513816</c:v>
                </c:pt>
                <c:pt idx="110">
                  <c:v>58.761853577865246</c:v>
                </c:pt>
                <c:pt idx="111">
                  <c:v>59.360353717366721</c:v>
                </c:pt>
                <c:pt idx="112">
                  <c:v>59.896202376995838</c:v>
                </c:pt>
                <c:pt idx="113">
                  <c:v>60.349908807450497</c:v>
                </c:pt>
                <c:pt idx="114">
                  <c:v>60.721609814806364</c:v>
                </c:pt>
                <c:pt idx="115">
                  <c:v>61.087751798857838</c:v>
                </c:pt>
                <c:pt idx="116">
                  <c:v>61.577977822727235</c:v>
                </c:pt>
                <c:pt idx="117">
                  <c:v>62.106866652475453</c:v>
                </c:pt>
                <c:pt idx="118">
                  <c:v>62.538965222978398</c:v>
                </c:pt>
                <c:pt idx="119">
                  <c:v>62.957234687578186</c:v>
                </c:pt>
                <c:pt idx="120">
                  <c:v>63.342784918967396</c:v>
                </c:pt>
                <c:pt idx="121">
                  <c:v>63.758006075573938</c:v>
                </c:pt>
                <c:pt idx="122">
                  <c:v>64.184528089006974</c:v>
                </c:pt>
                <c:pt idx="123">
                  <c:v>64.561125065418395</c:v>
                </c:pt>
                <c:pt idx="124">
                  <c:v>65.038819307862553</c:v>
                </c:pt>
                <c:pt idx="125">
                  <c:v>65.701420369527213</c:v>
                </c:pt>
                <c:pt idx="126">
                  <c:v>66.052198382316121</c:v>
                </c:pt>
                <c:pt idx="127">
                  <c:v>66.369407751807216</c:v>
                </c:pt>
                <c:pt idx="128">
                  <c:v>66.746387108896585</c:v>
                </c:pt>
                <c:pt idx="129">
                  <c:v>67.31274239257931</c:v>
                </c:pt>
                <c:pt idx="130">
                  <c:v>67.830687016192286</c:v>
                </c:pt>
                <c:pt idx="131">
                  <c:v>68.225535108127062</c:v>
                </c:pt>
                <c:pt idx="132">
                  <c:v>68.606838289805765</c:v>
                </c:pt>
                <c:pt idx="133">
                  <c:v>68.994556065699044</c:v>
                </c:pt>
                <c:pt idx="134">
                  <c:v>69.381550560222308</c:v>
                </c:pt>
                <c:pt idx="135">
                  <c:v>69.823955793995452</c:v>
                </c:pt>
                <c:pt idx="136">
                  <c:v>70.245228873685875</c:v>
                </c:pt>
                <c:pt idx="137">
                  <c:v>70.665191233821062</c:v>
                </c:pt>
                <c:pt idx="138">
                  <c:v>71.121158129240996</c:v>
                </c:pt>
                <c:pt idx="139">
                  <c:v>71.545106029300996</c:v>
                </c:pt>
                <c:pt idx="140">
                  <c:v>71.950380448587424</c:v>
                </c:pt>
                <c:pt idx="141">
                  <c:v>72.438175769256432</c:v>
                </c:pt>
                <c:pt idx="142">
                  <c:v>72.940746705149621</c:v>
                </c:pt>
                <c:pt idx="143">
                  <c:v>73.382544023878694</c:v>
                </c:pt>
                <c:pt idx="144">
                  <c:v>73.809694997511755</c:v>
                </c:pt>
                <c:pt idx="145">
                  <c:v>74.219793742905097</c:v>
                </c:pt>
                <c:pt idx="146">
                  <c:v>74.592478304697394</c:v>
                </c:pt>
                <c:pt idx="147">
                  <c:v>75.031549910006319</c:v>
                </c:pt>
                <c:pt idx="148">
                  <c:v>75.59098496185841</c:v>
                </c:pt>
                <c:pt idx="149">
                  <c:v>76.089423298864631</c:v>
                </c:pt>
                <c:pt idx="150">
                  <c:v>76.512650375292779</c:v>
                </c:pt>
                <c:pt idx="151">
                  <c:v>76.894768633014507</c:v>
                </c:pt>
                <c:pt idx="152">
                  <c:v>77.267049490939542</c:v>
                </c:pt>
                <c:pt idx="153">
                  <c:v>77.67848726478384</c:v>
                </c:pt>
                <c:pt idx="154">
                  <c:v>78.097000479484635</c:v>
                </c:pt>
                <c:pt idx="155">
                  <c:v>78.501656425923258</c:v>
                </c:pt>
                <c:pt idx="156">
                  <c:v>79.040604581558824</c:v>
                </c:pt>
                <c:pt idx="157">
                  <c:v>79.547094396778945</c:v>
                </c:pt>
                <c:pt idx="158">
                  <c:v>79.968717042000847</c:v>
                </c:pt>
                <c:pt idx="159">
                  <c:v>80.341249081293938</c:v>
                </c:pt>
                <c:pt idx="160">
                  <c:v>80.710733899545261</c:v>
                </c:pt>
                <c:pt idx="161">
                  <c:v>81.103940055766373</c:v>
                </c:pt>
                <c:pt idx="162">
                  <c:v>81.633965517143793</c:v>
                </c:pt>
                <c:pt idx="163">
                  <c:v>82.136882073186001</c:v>
                </c:pt>
                <c:pt idx="164">
                  <c:v>82.558605446085252</c:v>
                </c:pt>
                <c:pt idx="165">
                  <c:v>82.945567936059959</c:v>
                </c:pt>
                <c:pt idx="166">
                  <c:v>83.2944981208869</c:v>
                </c:pt>
                <c:pt idx="167">
                  <c:v>83.629109179957013</c:v>
                </c:pt>
                <c:pt idx="168">
                  <c:v>84.141686876230338</c:v>
                </c:pt>
                <c:pt idx="169">
                  <c:v>84.660052916514417</c:v>
                </c:pt>
                <c:pt idx="170">
                  <c:v>85.092266619647987</c:v>
                </c:pt>
                <c:pt idx="171">
                  <c:v>85.480861878142662</c:v>
                </c:pt>
                <c:pt idx="172">
                  <c:v>85.838931667137714</c:v>
                </c:pt>
                <c:pt idx="173">
                  <c:v>86.203044043802521</c:v>
                </c:pt>
                <c:pt idx="174">
                  <c:v>86.630188870227258</c:v>
                </c:pt>
                <c:pt idx="175">
                  <c:v>87.141562030841982</c:v>
                </c:pt>
                <c:pt idx="176">
                  <c:v>87.593856553551646</c:v>
                </c:pt>
                <c:pt idx="177">
                  <c:v>87.971758873964504</c:v>
                </c:pt>
                <c:pt idx="178">
                  <c:v>88.3084348374705</c:v>
                </c:pt>
                <c:pt idx="179">
                  <c:v>88.667541876593006</c:v>
                </c:pt>
                <c:pt idx="180">
                  <c:v>89.053787367170585</c:v>
                </c:pt>
                <c:pt idx="181">
                  <c:v>89.42592828389715</c:v>
                </c:pt>
                <c:pt idx="182">
                  <c:v>89.823599135165111</c:v>
                </c:pt>
                <c:pt idx="183">
                  <c:v>90.254342063403982</c:v>
                </c:pt>
                <c:pt idx="184">
                  <c:v>90.666608058199714</c:v>
                </c:pt>
                <c:pt idx="185">
                  <c:v>91.085758016963297</c:v>
                </c:pt>
                <c:pt idx="186">
                  <c:v>91.70622248732117</c:v>
                </c:pt>
                <c:pt idx="187">
                  <c:v>92.073976623356231</c:v>
                </c:pt>
                <c:pt idx="188">
                  <c:v>92.389228195401984</c:v>
                </c:pt>
                <c:pt idx="189">
                  <c:v>92.891814930478461</c:v>
                </c:pt>
                <c:pt idx="190">
                  <c:v>93.231479383448843</c:v>
                </c:pt>
                <c:pt idx="191">
                  <c:v>93.514367285479253</c:v>
                </c:pt>
                <c:pt idx="192">
                  <c:v>93.98979879454923</c:v>
                </c:pt>
                <c:pt idx="193">
                  <c:v>94.435242012791761</c:v>
                </c:pt>
                <c:pt idx="194">
                  <c:v>94.780475346178505</c:v>
                </c:pt>
                <c:pt idx="195">
                  <c:v>95.117969932514896</c:v>
                </c:pt>
                <c:pt idx="196">
                  <c:v>95.532696205056041</c:v>
                </c:pt>
                <c:pt idx="197">
                  <c:v>95.981933690288841</c:v>
                </c:pt>
                <c:pt idx="198">
                  <c:v>96.284635090232698</c:v>
                </c:pt>
                <c:pt idx="199">
                  <c:v>96.654417966448662</c:v>
                </c:pt>
                <c:pt idx="200">
                  <c:v>97.094946335275282</c:v>
                </c:pt>
                <c:pt idx="201">
                  <c:v>97.491170598095067</c:v>
                </c:pt>
                <c:pt idx="202">
                  <c:v>97.821406640439818</c:v>
                </c:pt>
                <c:pt idx="203">
                  <c:v>98.21346113807094</c:v>
                </c:pt>
                <c:pt idx="204">
                  <c:v>98.624776550124125</c:v>
                </c:pt>
                <c:pt idx="205">
                  <c:v>99.016222088991725</c:v>
                </c:pt>
                <c:pt idx="206">
                  <c:v>99.391027793916024</c:v>
                </c:pt>
                <c:pt idx="207">
                  <c:v>99.711739616120809</c:v>
                </c:pt>
                <c:pt idx="208">
                  <c:v>100.05305838318372</c:v>
                </c:pt>
                <c:pt idx="209">
                  <c:v>100.41724600577247</c:v>
                </c:pt>
                <c:pt idx="210">
                  <c:v>100.84208959730644</c:v>
                </c:pt>
                <c:pt idx="211">
                  <c:v>101.35096552599681</c:v>
                </c:pt>
                <c:pt idx="212">
                  <c:v>101.65650071028725</c:v>
                </c:pt>
                <c:pt idx="213">
                  <c:v>101.9764921704576</c:v>
                </c:pt>
                <c:pt idx="214">
                  <c:v>102.39680509103495</c:v>
                </c:pt>
                <c:pt idx="215">
                  <c:v>102.8488904118766</c:v>
                </c:pt>
                <c:pt idx="216">
                  <c:v>103.26265296695868</c:v>
                </c:pt>
                <c:pt idx="217">
                  <c:v>103.62254854970759</c:v>
                </c:pt>
                <c:pt idx="218">
                  <c:v>103.92113560419132</c:v>
                </c:pt>
                <c:pt idx="219">
                  <c:v>104.25489278257987</c:v>
                </c:pt>
                <c:pt idx="220">
                  <c:v>104.71484833393112</c:v>
                </c:pt>
                <c:pt idx="221">
                  <c:v>105.139370754384</c:v>
                </c:pt>
                <c:pt idx="222">
                  <c:v>105.42062745956179</c:v>
                </c:pt>
                <c:pt idx="223">
                  <c:v>105.72941442538971</c:v>
                </c:pt>
                <c:pt idx="224">
                  <c:v>106.14491206556119</c:v>
                </c:pt>
                <c:pt idx="225">
                  <c:v>106.58881048522296</c:v>
                </c:pt>
                <c:pt idx="226">
                  <c:v>106.93383320479386</c:v>
                </c:pt>
                <c:pt idx="227">
                  <c:v>107.2515868226974</c:v>
                </c:pt>
                <c:pt idx="228">
                  <c:v>107.67932262700133</c:v>
                </c:pt>
                <c:pt idx="229">
                  <c:v>108.05487112249916</c:v>
                </c:pt>
                <c:pt idx="230">
                  <c:v>108.37517507148215</c:v>
                </c:pt>
                <c:pt idx="231">
                  <c:v>108.71788641201613</c:v>
                </c:pt>
                <c:pt idx="232">
                  <c:v>109.09474178657331</c:v>
                </c:pt>
                <c:pt idx="233">
                  <c:v>109.4628964506738</c:v>
                </c:pt>
                <c:pt idx="234">
                  <c:v>109.8122477610539</c:v>
                </c:pt>
                <c:pt idx="235">
                  <c:v>110.09664206931542</c:v>
                </c:pt>
                <c:pt idx="236">
                  <c:v>110.46744931302912</c:v>
                </c:pt>
                <c:pt idx="237">
                  <c:v>110.83563837197909</c:v>
                </c:pt>
                <c:pt idx="238">
                  <c:v>111.23472056182689</c:v>
                </c:pt>
                <c:pt idx="239">
                  <c:v>111.60639456511591</c:v>
                </c:pt>
                <c:pt idx="240">
                  <c:v>111.94130192555303</c:v>
                </c:pt>
                <c:pt idx="241">
                  <c:v>112.30352990367678</c:v>
                </c:pt>
                <c:pt idx="242">
                  <c:v>112.69185990394175</c:v>
                </c:pt>
                <c:pt idx="243">
                  <c:v>113.013209423413</c:v>
                </c:pt>
                <c:pt idx="244">
                  <c:v>113.34999447424879</c:v>
                </c:pt>
                <c:pt idx="245">
                  <c:v>113.77575722127737</c:v>
                </c:pt>
                <c:pt idx="246">
                  <c:v>114.17754882092197</c:v>
                </c:pt>
                <c:pt idx="247">
                  <c:v>114.52085212359654</c:v>
                </c:pt>
                <c:pt idx="248">
                  <c:v>114.83757462590306</c:v>
                </c:pt>
                <c:pt idx="249">
                  <c:v>115.17428041058375</c:v>
                </c:pt>
                <c:pt idx="250">
                  <c:v>115.64405392749249</c:v>
                </c:pt>
                <c:pt idx="251">
                  <c:v>115.98448038228781</c:v>
                </c:pt>
                <c:pt idx="252">
                  <c:v>116.20436946045932</c:v>
                </c:pt>
                <c:pt idx="253">
                  <c:v>116.50773416279903</c:v>
                </c:pt>
                <c:pt idx="254">
                  <c:v>116.94623126579491</c:v>
                </c:pt>
                <c:pt idx="255">
                  <c:v>117.27878836342151</c:v>
                </c:pt>
                <c:pt idx="256">
                  <c:v>117.52361301030332</c:v>
                </c:pt>
                <c:pt idx="257">
                  <c:v>117.93862118036844</c:v>
                </c:pt>
                <c:pt idx="258">
                  <c:v>118.35028067403972</c:v>
                </c:pt>
                <c:pt idx="259">
                  <c:v>118.67624697211765</c:v>
                </c:pt>
                <c:pt idx="260">
                  <c:v>118.97569760207716</c:v>
                </c:pt>
                <c:pt idx="261">
                  <c:v>119.30230082026227</c:v>
                </c:pt>
                <c:pt idx="262">
                  <c:v>119.65801909851145</c:v>
                </c:pt>
                <c:pt idx="263">
                  <c:v>119.99654604778419</c:v>
                </c:pt>
                <c:pt idx="264">
                  <c:v>120.31128154619459</c:v>
                </c:pt>
                <c:pt idx="265">
                  <c:v>120.61915636619804</c:v>
                </c:pt>
                <c:pt idx="266">
                  <c:v>121.0501727135514</c:v>
                </c:pt>
                <c:pt idx="267">
                  <c:v>121.50257232661387</c:v>
                </c:pt>
                <c:pt idx="268">
                  <c:v>121.81239932598942</c:v>
                </c:pt>
                <c:pt idx="269">
                  <c:v>122.08099254011445</c:v>
                </c:pt>
                <c:pt idx="270">
                  <c:v>122.38634813345378</c:v>
                </c:pt>
                <c:pt idx="271">
                  <c:v>122.73134237752214</c:v>
                </c:pt>
                <c:pt idx="272">
                  <c:v>123.09847040384906</c:v>
                </c:pt>
                <c:pt idx="273">
                  <c:v>123.43880430937062</c:v>
                </c:pt>
                <c:pt idx="274">
                  <c:v>123.73641736940343</c:v>
                </c:pt>
                <c:pt idx="275">
                  <c:v>124.07075632988764</c:v>
                </c:pt>
                <c:pt idx="276">
                  <c:v>124.50453435782556</c:v>
                </c:pt>
                <c:pt idx="277">
                  <c:v>124.86710580233328</c:v>
                </c:pt>
                <c:pt idx="278">
                  <c:v>125.16973428075573</c:v>
                </c:pt>
                <c:pt idx="279">
                  <c:v>125.43715440958999</c:v>
                </c:pt>
                <c:pt idx="280">
                  <c:v>125.73304859330217</c:v>
                </c:pt>
                <c:pt idx="281">
                  <c:v>126.07093385111689</c:v>
                </c:pt>
                <c:pt idx="282">
                  <c:v>126.38516926595632</c:v>
                </c:pt>
                <c:pt idx="283">
                  <c:v>126.70290646027732</c:v>
                </c:pt>
                <c:pt idx="284">
                  <c:v>127.033044911894</c:v>
                </c:pt>
                <c:pt idx="285">
                  <c:v>127.34506739858999</c:v>
                </c:pt>
                <c:pt idx="286">
                  <c:v>127.65195882388024</c:v>
                </c:pt>
                <c:pt idx="287">
                  <c:v>127.90750389557449</c:v>
                </c:pt>
                <c:pt idx="288">
                  <c:v>128.24911692469485</c:v>
                </c:pt>
                <c:pt idx="289">
                  <c:v>128.58145094337345</c:v>
                </c:pt>
                <c:pt idx="290">
                  <c:v>128.83499022535941</c:v>
                </c:pt>
                <c:pt idx="291">
                  <c:v>129.12164440530682</c:v>
                </c:pt>
                <c:pt idx="292">
                  <c:v>129.41812422777127</c:v>
                </c:pt>
                <c:pt idx="293">
                  <c:v>129.79831751178784</c:v>
                </c:pt>
                <c:pt idx="294">
                  <c:v>130.13680350747509</c:v>
                </c:pt>
                <c:pt idx="295">
                  <c:v>130.42348783875056</c:v>
                </c:pt>
                <c:pt idx="296">
                  <c:v>130.69210720853181</c:v>
                </c:pt>
                <c:pt idx="297">
                  <c:v>131.04470125488629</c:v>
                </c:pt>
                <c:pt idx="298">
                  <c:v>131.36495450281811</c:v>
                </c:pt>
                <c:pt idx="299">
                  <c:v>131.61813934946539</c:v>
                </c:pt>
                <c:pt idx="300">
                  <c:v>131.83144313808791</c:v>
                </c:pt>
                <c:pt idx="301">
                  <c:v>132.11980026396103</c:v>
                </c:pt>
                <c:pt idx="302">
                  <c:v>132.54160445152135</c:v>
                </c:pt>
                <c:pt idx="303">
                  <c:v>132.78504655260733</c:v>
                </c:pt>
                <c:pt idx="304">
                  <c:v>133.02109405305356</c:v>
                </c:pt>
                <c:pt idx="305">
                  <c:v>133.33170517818897</c:v>
                </c:pt>
                <c:pt idx="306">
                  <c:v>133.61755871896798</c:v>
                </c:pt>
                <c:pt idx="307">
                  <c:v>133.86848718922096</c:v>
                </c:pt>
                <c:pt idx="308">
                  <c:v>134.11506746312088</c:v>
                </c:pt>
                <c:pt idx="309">
                  <c:v>134.47471789730784</c:v>
                </c:pt>
                <c:pt idx="310">
                  <c:v>134.79153003366255</c:v>
                </c:pt>
                <c:pt idx="311">
                  <c:v>135.04414105812154</c:v>
                </c:pt>
                <c:pt idx="312">
                  <c:v>135.29703324083496</c:v>
                </c:pt>
                <c:pt idx="313">
                  <c:v>135.55869660438881</c:v>
                </c:pt>
                <c:pt idx="314">
                  <c:v>135.83378797674857</c:v>
                </c:pt>
                <c:pt idx="315">
                  <c:v>136.0972429034546</c:v>
                </c:pt>
                <c:pt idx="316">
                  <c:v>136.36066216201746</c:v>
                </c:pt>
                <c:pt idx="317">
                  <c:v>136.65043678022352</c:v>
                </c:pt>
                <c:pt idx="318">
                  <c:v>136.94274474729994</c:v>
                </c:pt>
                <c:pt idx="319">
                  <c:v>137.28221736364586</c:v>
                </c:pt>
                <c:pt idx="320">
                  <c:v>137.50182757901453</c:v>
                </c:pt>
                <c:pt idx="321">
                  <c:v>137.63854025276279</c:v>
                </c:pt>
                <c:pt idx="322">
                  <c:v>137.96203303192112</c:v>
                </c:pt>
                <c:pt idx="323">
                  <c:v>138.29427005938541</c:v>
                </c:pt>
                <c:pt idx="324">
                  <c:v>138.55751729778083</c:v>
                </c:pt>
                <c:pt idx="325">
                  <c:v>138.78682369136487</c:v>
                </c:pt>
                <c:pt idx="326">
                  <c:v>139.09962770743934</c:v>
                </c:pt>
                <c:pt idx="327">
                  <c:v>139.38115710709891</c:v>
                </c:pt>
                <c:pt idx="328">
                  <c:v>139.61843632530628</c:v>
                </c:pt>
                <c:pt idx="329">
                  <c:v>139.80187575278018</c:v>
                </c:pt>
                <c:pt idx="330">
                  <c:v>140.2100221598086</c:v>
                </c:pt>
                <c:pt idx="331">
                  <c:v>140.55198769247508</c:v>
                </c:pt>
                <c:pt idx="332">
                  <c:v>140.68011587656929</c:v>
                </c:pt>
                <c:pt idx="333">
                  <c:v>140.86472883610088</c:v>
                </c:pt>
                <c:pt idx="334">
                  <c:v>141.19380818693008</c:v>
                </c:pt>
                <c:pt idx="335">
                  <c:v>141.51986557494862</c:v>
                </c:pt>
                <c:pt idx="336">
                  <c:v>141.71930145913987</c:v>
                </c:pt>
                <c:pt idx="337">
                  <c:v>141.9227053507677</c:v>
                </c:pt>
                <c:pt idx="338">
                  <c:v>142.21277789891948</c:v>
                </c:pt>
                <c:pt idx="339">
                  <c:v>142.47347710182387</c:v>
                </c:pt>
                <c:pt idx="340">
                  <c:v>142.64764136809592</c:v>
                </c:pt>
                <c:pt idx="341">
                  <c:v>142.88393365974289</c:v>
                </c:pt>
                <c:pt idx="342">
                  <c:v>143.14518955364215</c:v>
                </c:pt>
                <c:pt idx="343">
                  <c:v>143.38486771492782</c:v>
                </c:pt>
                <c:pt idx="344">
                  <c:v>143.61557525086778</c:v>
                </c:pt>
                <c:pt idx="345">
                  <c:v>143.87304573116438</c:v>
                </c:pt>
                <c:pt idx="346">
                  <c:v>144.11111683032993</c:v>
                </c:pt>
                <c:pt idx="347">
                  <c:v>144.36160945986404</c:v>
                </c:pt>
                <c:pt idx="348">
                  <c:v>144.64082301889255</c:v>
                </c:pt>
                <c:pt idx="349">
                  <c:v>144.86547324727971</c:v>
                </c:pt>
                <c:pt idx="350">
                  <c:v>145.0663109585623</c:v>
                </c:pt>
                <c:pt idx="351">
                  <c:v>145.28882150815062</c:v>
                </c:pt>
                <c:pt idx="352">
                  <c:v>145.48442889011011</c:v>
                </c:pt>
                <c:pt idx="353">
                  <c:v>145.68232490314122</c:v>
                </c:pt>
                <c:pt idx="354">
                  <c:v>145.95674022898078</c:v>
                </c:pt>
                <c:pt idx="355">
                  <c:v>146.22127100671153</c:v>
                </c:pt>
                <c:pt idx="356">
                  <c:v>146.3941084757536</c:v>
                </c:pt>
                <c:pt idx="357">
                  <c:v>146.58471168973816</c:v>
                </c:pt>
                <c:pt idx="358">
                  <c:v>146.759449602366</c:v>
                </c:pt>
                <c:pt idx="359">
                  <c:v>147.01056863890625</c:v>
                </c:pt>
                <c:pt idx="360">
                  <c:v>147.35106227994564</c:v>
                </c:pt>
                <c:pt idx="361">
                  <c:v>147.61126778516774</c:v>
                </c:pt>
                <c:pt idx="362">
                  <c:v>147.72766418916356</c:v>
                </c:pt>
                <c:pt idx="363">
                  <c:v>147.88359851752199</c:v>
                </c:pt>
                <c:pt idx="364">
                  <c:v>148.19814039130958</c:v>
                </c:pt>
                <c:pt idx="365">
                  <c:v>148.42155685137763</c:v>
                </c:pt>
                <c:pt idx="366">
                  <c:v>148.55621793693695</c:v>
                </c:pt>
                <c:pt idx="367">
                  <c:v>148.78648706875208</c:v>
                </c:pt>
                <c:pt idx="368">
                  <c:v>149.04520500820297</c:v>
                </c:pt>
                <c:pt idx="369">
                  <c:v>149.23665841014099</c:v>
                </c:pt>
                <c:pt idx="370">
                  <c:v>149.4985543028146</c:v>
                </c:pt>
                <c:pt idx="371">
                  <c:v>149.69133892503174</c:v>
                </c:pt>
                <c:pt idx="372">
                  <c:v>149.87470735071099</c:v>
                </c:pt>
                <c:pt idx="373">
                  <c:v>150.06578759275803</c:v>
                </c:pt>
                <c:pt idx="374">
                  <c:v>150.27592499704869</c:v>
                </c:pt>
                <c:pt idx="375">
                  <c:v>150.48287526784321</c:v>
                </c:pt>
                <c:pt idx="376">
                  <c:v>150.69438712941241</c:v>
                </c:pt>
                <c:pt idx="377">
                  <c:v>150.91154721409325</c:v>
                </c:pt>
                <c:pt idx="378">
                  <c:v>151.00440618027491</c:v>
                </c:pt>
                <c:pt idx="379">
                  <c:v>151.19589245261204</c:v>
                </c:pt>
                <c:pt idx="380">
                  <c:v>151.49582295285126</c:v>
                </c:pt>
                <c:pt idx="381">
                  <c:v>151.66691963601571</c:v>
                </c:pt>
                <c:pt idx="382">
                  <c:v>151.85700041567839</c:v>
                </c:pt>
                <c:pt idx="383">
                  <c:v>152.07054053130145</c:v>
                </c:pt>
                <c:pt idx="384">
                  <c:v>152.23264076110129</c:v>
                </c:pt>
                <c:pt idx="385">
                  <c:v>152.39519434117761</c:v>
                </c:pt>
                <c:pt idx="386">
                  <c:v>152.62780745106897</c:v>
                </c:pt>
                <c:pt idx="387">
                  <c:v>152.81638150714357</c:v>
                </c:pt>
                <c:pt idx="388">
                  <c:v>152.97155353340378</c:v>
                </c:pt>
                <c:pt idx="389">
                  <c:v>153.1292848621118</c:v>
                </c:pt>
                <c:pt idx="390">
                  <c:v>153.31739274699973</c:v>
                </c:pt>
                <c:pt idx="391">
                  <c:v>153.51043406148531</c:v>
                </c:pt>
                <c:pt idx="392">
                  <c:v>153.76965390913705</c:v>
                </c:pt>
                <c:pt idx="393">
                  <c:v>153.93123994691734</c:v>
                </c:pt>
                <c:pt idx="394">
                  <c:v>154.0751397654563</c:v>
                </c:pt>
                <c:pt idx="395">
                  <c:v>154.32174851487204</c:v>
                </c:pt>
                <c:pt idx="396">
                  <c:v>154.42095602012427</c:v>
                </c:pt>
                <c:pt idx="397">
                  <c:v>154.55708058322114</c:v>
                </c:pt>
                <c:pt idx="398">
                  <c:v>154.78627205069657</c:v>
                </c:pt>
                <c:pt idx="399">
                  <c:v>155.01702939451971</c:v>
                </c:pt>
                <c:pt idx="400">
                  <c:v>155.1653267551055</c:v>
                </c:pt>
                <c:pt idx="401">
                  <c:v>155.244879255764</c:v>
                </c:pt>
                <c:pt idx="402">
                  <c:v>155.36754131787143</c:v>
                </c:pt>
                <c:pt idx="403">
                  <c:v>155.62235508711959</c:v>
                </c:pt>
                <c:pt idx="404">
                  <c:v>155.88476842478042</c:v>
                </c:pt>
                <c:pt idx="405">
                  <c:v>155.94625825771618</c:v>
                </c:pt>
                <c:pt idx="406">
                  <c:v>156.06441216997951</c:v>
                </c:pt>
                <c:pt idx="407">
                  <c:v>156.37210395807418</c:v>
                </c:pt>
                <c:pt idx="408">
                  <c:v>156.49835249369289</c:v>
                </c:pt>
                <c:pt idx="409">
                  <c:v>156.61635477069058</c:v>
                </c:pt>
                <c:pt idx="410">
                  <c:v>156.7173519892275</c:v>
                </c:pt>
                <c:pt idx="411">
                  <c:v>156.91857518272752</c:v>
                </c:pt>
                <c:pt idx="412">
                  <c:v>157.16978186974015</c:v>
                </c:pt>
                <c:pt idx="413">
                  <c:v>157.3120064720934</c:v>
                </c:pt>
                <c:pt idx="414">
                  <c:v>157.42681780146643</c:v>
                </c:pt>
                <c:pt idx="415">
                  <c:v>157.57420807719771</c:v>
                </c:pt>
                <c:pt idx="416">
                  <c:v>157.72850782872834</c:v>
                </c:pt>
                <c:pt idx="417">
                  <c:v>157.89202999526381</c:v>
                </c:pt>
                <c:pt idx="418">
                  <c:v>158.08947562458468</c:v>
                </c:pt>
                <c:pt idx="419">
                  <c:v>158.29665479434615</c:v>
                </c:pt>
                <c:pt idx="420">
                  <c:v>158.4483412701839</c:v>
                </c:pt>
                <c:pt idx="421">
                  <c:v>158.54929981033482</c:v>
                </c:pt>
                <c:pt idx="422">
                  <c:v>158.69262534874898</c:v>
                </c:pt>
                <c:pt idx="423">
                  <c:v>158.84743111622655</c:v>
                </c:pt>
                <c:pt idx="424">
                  <c:v>159.02993996916209</c:v>
                </c:pt>
                <c:pt idx="425">
                  <c:v>159.20815382517759</c:v>
                </c:pt>
                <c:pt idx="426">
                  <c:v>159.38310125617789</c:v>
                </c:pt>
                <c:pt idx="427">
                  <c:v>159.56116688224242</c:v>
                </c:pt>
                <c:pt idx="428">
                  <c:v>159.72156106746692</c:v>
                </c:pt>
                <c:pt idx="429">
                  <c:v>159.86272469988839</c:v>
                </c:pt>
                <c:pt idx="430">
                  <c:v>159.97429567749393</c:v>
                </c:pt>
                <c:pt idx="431">
                  <c:v>160.08466684883004</c:v>
                </c:pt>
                <c:pt idx="432">
                  <c:v>160.22250354483887</c:v>
                </c:pt>
                <c:pt idx="433">
                  <c:v>160.37586878532264</c:v>
                </c:pt>
                <c:pt idx="434">
                  <c:v>160.62549605221002</c:v>
                </c:pt>
                <c:pt idx="435">
                  <c:v>160.8477155535</c:v>
                </c:pt>
                <c:pt idx="436">
                  <c:v>160.96127465333748</c:v>
                </c:pt>
                <c:pt idx="437">
                  <c:v>161.0442573393249</c:v>
                </c:pt>
                <c:pt idx="438">
                  <c:v>161.17306925507791</c:v>
                </c:pt>
                <c:pt idx="439">
                  <c:v>161.32781469084742</c:v>
                </c:pt>
                <c:pt idx="440">
                  <c:v>161.48323311985095</c:v>
                </c:pt>
                <c:pt idx="441">
                  <c:v>161.67278499355859</c:v>
                </c:pt>
                <c:pt idx="442">
                  <c:v>161.83467317791806</c:v>
                </c:pt>
                <c:pt idx="443">
                  <c:v>161.95895826601497</c:v>
                </c:pt>
                <c:pt idx="444">
                  <c:v>162.11077529409198</c:v>
                </c:pt>
                <c:pt idx="445">
                  <c:v>162.25994242564843</c:v>
                </c:pt>
                <c:pt idx="446">
                  <c:v>162.3916935985917</c:v>
                </c:pt>
                <c:pt idx="447">
                  <c:v>162.52872149232999</c:v>
                </c:pt>
                <c:pt idx="448">
                  <c:v>162.72598897991608</c:v>
                </c:pt>
                <c:pt idx="449">
                  <c:v>162.88133313823326</c:v>
                </c:pt>
                <c:pt idx="450">
                  <c:v>162.99195645266573</c:v>
                </c:pt>
                <c:pt idx="451">
                  <c:v>163.09181314649206</c:v>
                </c:pt>
                <c:pt idx="452">
                  <c:v>163.19984514622982</c:v>
                </c:pt>
                <c:pt idx="453">
                  <c:v>163.37601439395397</c:v>
                </c:pt>
                <c:pt idx="454">
                  <c:v>163.5316649786518</c:v>
                </c:pt>
                <c:pt idx="455">
                  <c:v>163.66139529521425</c:v>
                </c:pt>
                <c:pt idx="456">
                  <c:v>163.80155366808924</c:v>
                </c:pt>
                <c:pt idx="457">
                  <c:v>163.93749379640849</c:v>
                </c:pt>
                <c:pt idx="458">
                  <c:v>164.10526711807552</c:v>
                </c:pt>
                <c:pt idx="459">
                  <c:v>164.26801470966845</c:v>
                </c:pt>
                <c:pt idx="460">
                  <c:v>164.39066793095057</c:v>
                </c:pt>
                <c:pt idx="461">
                  <c:v>164.51092125609125</c:v>
                </c:pt>
                <c:pt idx="462">
                  <c:v>164.6546603760826</c:v>
                </c:pt>
                <c:pt idx="463">
                  <c:v>164.82762354046699</c:v>
                </c:pt>
                <c:pt idx="464">
                  <c:v>165.00628778735202</c:v>
                </c:pt>
                <c:pt idx="465">
                  <c:v>165.16520000598555</c:v>
                </c:pt>
                <c:pt idx="466">
                  <c:v>165.29824042196287</c:v>
                </c:pt>
                <c:pt idx="467">
                  <c:v>165.36534507785194</c:v>
                </c:pt>
                <c:pt idx="468">
                  <c:v>165.46489356955499</c:v>
                </c:pt>
                <c:pt idx="469">
                  <c:v>165.65700785406239</c:v>
                </c:pt>
                <c:pt idx="470">
                  <c:v>165.81479031210438</c:v>
                </c:pt>
                <c:pt idx="471">
                  <c:v>165.93198813631039</c:v>
                </c:pt>
                <c:pt idx="472">
                  <c:v>166.05816677667121</c:v>
                </c:pt>
                <c:pt idx="473">
                  <c:v>166.22544871804422</c:v>
                </c:pt>
                <c:pt idx="474">
                  <c:v>166.39541442230114</c:v>
                </c:pt>
                <c:pt idx="475">
                  <c:v>166.52578320800936</c:v>
                </c:pt>
                <c:pt idx="476">
                  <c:v>166.63942893916851</c:v>
                </c:pt>
                <c:pt idx="477">
                  <c:v>166.84121495623597</c:v>
                </c:pt>
                <c:pt idx="478">
                  <c:v>166.98767536633122</c:v>
                </c:pt>
                <c:pt idx="479">
                  <c:v>167.09818051833912</c:v>
                </c:pt>
                <c:pt idx="480">
                  <c:v>167.23298587294767</c:v>
                </c:pt>
                <c:pt idx="481">
                  <c:v>167.37300535131124</c:v>
                </c:pt>
                <c:pt idx="482">
                  <c:v>167.50860044756951</c:v>
                </c:pt>
                <c:pt idx="483">
                  <c:v>167.632944701317</c:v>
                </c:pt>
                <c:pt idx="484">
                  <c:v>167.75637242847154</c:v>
                </c:pt>
                <c:pt idx="485">
                  <c:v>167.87871412822869</c:v>
                </c:pt>
                <c:pt idx="486">
                  <c:v>168.03123285538601</c:v>
                </c:pt>
                <c:pt idx="487">
                  <c:v>168.19719391894955</c:v>
                </c:pt>
                <c:pt idx="488">
                  <c:v>168.33168739360556</c:v>
                </c:pt>
                <c:pt idx="489">
                  <c:v>168.46923461284905</c:v>
                </c:pt>
                <c:pt idx="490">
                  <c:v>168.63980900723095</c:v>
                </c:pt>
                <c:pt idx="491">
                  <c:v>168.80094930988918</c:v>
                </c:pt>
                <c:pt idx="492">
                  <c:v>168.94301252692429</c:v>
                </c:pt>
                <c:pt idx="493">
                  <c:v>169.09605377409477</c:v>
                </c:pt>
                <c:pt idx="494">
                  <c:v>169.26289720159596</c:v>
                </c:pt>
                <c:pt idx="495">
                  <c:v>169.40059212104856</c:v>
                </c:pt>
                <c:pt idx="496">
                  <c:v>169.53468552991458</c:v>
                </c:pt>
                <c:pt idx="497">
                  <c:v>169.65912658181659</c:v>
                </c:pt>
                <c:pt idx="498">
                  <c:v>169.78588718892806</c:v>
                </c:pt>
                <c:pt idx="499">
                  <c:v>169.97482799819758</c:v>
                </c:pt>
                <c:pt idx="500">
                  <c:v>170.11579942885612</c:v>
                </c:pt>
                <c:pt idx="501">
                  <c:v>170.20914085108654</c:v>
                </c:pt>
                <c:pt idx="502">
                  <c:v>170.31769561985962</c:v>
                </c:pt>
                <c:pt idx="503">
                  <c:v>170.44220671649029</c:v>
                </c:pt>
                <c:pt idx="504">
                  <c:v>170.56932999620432</c:v>
                </c:pt>
                <c:pt idx="505">
                  <c:v>170.71990729916868</c:v>
                </c:pt>
                <c:pt idx="506">
                  <c:v>170.86778712965807</c:v>
                </c:pt>
                <c:pt idx="507">
                  <c:v>171.01035350108634</c:v>
                </c:pt>
                <c:pt idx="508">
                  <c:v>171.17243089773845</c:v>
                </c:pt>
                <c:pt idx="509">
                  <c:v>171.19130782264733</c:v>
                </c:pt>
                <c:pt idx="510">
                  <c:v>171.39814867406122</c:v>
                </c:pt>
                <c:pt idx="511">
                  <c:v>171.52938377846041</c:v>
                </c:pt>
                <c:pt idx="512">
                  <c:v>171.76856043953103</c:v>
                </c:pt>
                <c:pt idx="513">
                  <c:v>171.81843042612857</c:v>
                </c:pt>
                <c:pt idx="514">
                  <c:v>171.83028623951188</c:v>
                </c:pt>
                <c:pt idx="515">
                  <c:v>172.09097965353041</c:v>
                </c:pt>
                <c:pt idx="516">
                  <c:v>172.22087007829825</c:v>
                </c:pt>
                <c:pt idx="517">
                  <c:v>172.28617673434422</c:v>
                </c:pt>
                <c:pt idx="518">
                  <c:v>172.39867286731484</c:v>
                </c:pt>
                <c:pt idx="519">
                  <c:v>172.54760449491485</c:v>
                </c:pt>
                <c:pt idx="520">
                  <c:v>172.71324337460618</c:v>
                </c:pt>
                <c:pt idx="521">
                  <c:v>172.7992070335965</c:v>
                </c:pt>
                <c:pt idx="522">
                  <c:v>172.90791263982723</c:v>
                </c:pt>
                <c:pt idx="523">
                  <c:v>173.0479679280019</c:v>
                </c:pt>
                <c:pt idx="524">
                  <c:v>173.1926104567826</c:v>
                </c:pt>
                <c:pt idx="525">
                  <c:v>173.32050780197639</c:v>
                </c:pt>
                <c:pt idx="526">
                  <c:v>173.44053462185479</c:v>
                </c:pt>
                <c:pt idx="527">
                  <c:v>173.55473919532443</c:v>
                </c:pt>
                <c:pt idx="528">
                  <c:v>173.67421764322773</c:v>
                </c:pt>
                <c:pt idx="529">
                  <c:v>173.83162152855311</c:v>
                </c:pt>
                <c:pt idx="530">
                  <c:v>173.9656189952932</c:v>
                </c:pt>
                <c:pt idx="531">
                  <c:v>174.07828026324765</c:v>
                </c:pt>
                <c:pt idx="532">
                  <c:v>174.17495127734188</c:v>
                </c:pt>
                <c:pt idx="533">
                  <c:v>174.34303307811533</c:v>
                </c:pt>
                <c:pt idx="534">
                  <c:v>174.49620224672887</c:v>
                </c:pt>
                <c:pt idx="535">
                  <c:v>174.57370861984603</c:v>
                </c:pt>
                <c:pt idx="536">
                  <c:v>174.62203553482664</c:v>
                </c:pt>
                <c:pt idx="537">
                  <c:v>174.70334052530094</c:v>
                </c:pt>
                <c:pt idx="538">
                  <c:v>174.88051605558167</c:v>
                </c:pt>
                <c:pt idx="539">
                  <c:v>175.06638621230584</c:v>
                </c:pt>
                <c:pt idx="540">
                  <c:v>175.11023738065902</c:v>
                </c:pt>
                <c:pt idx="541">
                  <c:v>175.14432546894776</c:v>
                </c:pt>
                <c:pt idx="542">
                  <c:v>175.26502286824774</c:v>
                </c:pt>
                <c:pt idx="543">
                  <c:v>175.45552431392682</c:v>
                </c:pt>
                <c:pt idx="544">
                  <c:v>175.57435604822965</c:v>
                </c:pt>
                <c:pt idx="545">
                  <c:v>175.678813630185</c:v>
                </c:pt>
                <c:pt idx="546">
                  <c:v>175.76931943464561</c:v>
                </c:pt>
                <c:pt idx="547">
                  <c:v>175.86569265858986</c:v>
                </c:pt>
                <c:pt idx="548">
                  <c:v>175.95498632894649</c:v>
                </c:pt>
                <c:pt idx="549">
                  <c:v>176.07041463043973</c:v>
                </c:pt>
                <c:pt idx="550">
                  <c:v>176.25243835344529</c:v>
                </c:pt>
                <c:pt idx="551">
                  <c:v>176.41717100472766</c:v>
                </c:pt>
                <c:pt idx="552">
                  <c:v>176.4929427327603</c:v>
                </c:pt>
                <c:pt idx="553">
                  <c:v>176.51419897347091</c:v>
                </c:pt>
                <c:pt idx="554">
                  <c:v>176.62034754621018</c:v>
                </c:pt>
                <c:pt idx="555">
                  <c:v>176.82664488505768</c:v>
                </c:pt>
                <c:pt idx="556">
                  <c:v>176.98251980839666</c:v>
                </c:pt>
                <c:pt idx="557">
                  <c:v>177.0624745692902</c:v>
                </c:pt>
                <c:pt idx="558">
                  <c:v>177.1016552752825</c:v>
                </c:pt>
                <c:pt idx="559">
                  <c:v>177.27767731749788</c:v>
                </c:pt>
                <c:pt idx="560">
                  <c:v>177.37165816809951</c:v>
                </c:pt>
                <c:pt idx="561">
                  <c:v>177.38879097783243</c:v>
                </c:pt>
                <c:pt idx="562">
                  <c:v>177.56419200623981</c:v>
                </c:pt>
                <c:pt idx="563">
                  <c:v>177.750026934457</c:v>
                </c:pt>
                <c:pt idx="564">
                  <c:v>177.74072770665003</c:v>
                </c:pt>
                <c:pt idx="565">
                  <c:v>177.89832069301542</c:v>
                </c:pt>
                <c:pt idx="566">
                  <c:v>178.05185973907106</c:v>
                </c:pt>
                <c:pt idx="567">
                  <c:v>178.09423507260783</c:v>
                </c:pt>
                <c:pt idx="568">
                  <c:v>178.12249922766841</c:v>
                </c:pt>
                <c:pt idx="569">
                  <c:v>178.2529661474822</c:v>
                </c:pt>
                <c:pt idx="570">
                  <c:v>178.40065327238801</c:v>
                </c:pt>
                <c:pt idx="571">
                  <c:v>178.45317194114105</c:v>
                </c:pt>
                <c:pt idx="572">
                  <c:v>178.5533684420175</c:v>
                </c:pt>
                <c:pt idx="573">
                  <c:v>178.70724679161324</c:v>
                </c:pt>
                <c:pt idx="574">
                  <c:v>178.82394107619422</c:v>
                </c:pt>
                <c:pt idx="575">
                  <c:v>178.89717052622947</c:v>
                </c:pt>
                <c:pt idx="576">
                  <c:v>178.93174990591433</c:v>
                </c:pt>
                <c:pt idx="577">
                  <c:v>179.03830992187056</c:v>
                </c:pt>
                <c:pt idx="578">
                  <c:v>179.203173064125</c:v>
                </c:pt>
                <c:pt idx="579">
                  <c:v>179.30128381912883</c:v>
                </c:pt>
                <c:pt idx="580">
                  <c:v>179.36717468884501</c:v>
                </c:pt>
                <c:pt idx="581">
                  <c:v>179.43716519860527</c:v>
                </c:pt>
                <c:pt idx="582">
                  <c:v>179.49852134630137</c:v>
                </c:pt>
                <c:pt idx="583">
                  <c:v>179.59540272981386</c:v>
                </c:pt>
                <c:pt idx="584">
                  <c:v>179.71214007939327</c:v>
                </c:pt>
                <c:pt idx="585">
                  <c:v>179.8299627487788</c:v>
                </c:pt>
                <c:pt idx="586">
                  <c:v>179.91362503998252</c:v>
                </c:pt>
                <c:pt idx="587">
                  <c:v>179.96482884889377</c:v>
                </c:pt>
                <c:pt idx="588">
                  <c:v>180.13907706544046</c:v>
                </c:pt>
                <c:pt idx="589">
                  <c:v>180.25953101485152</c:v>
                </c:pt>
                <c:pt idx="590">
                  <c:v>180.3323135507168</c:v>
                </c:pt>
                <c:pt idx="591">
                  <c:v>180.39981951257377</c:v>
                </c:pt>
                <c:pt idx="592">
                  <c:v>180.46567296779497</c:v>
                </c:pt>
                <c:pt idx="593">
                  <c:v>180.55485184775054</c:v>
                </c:pt>
                <c:pt idx="594">
                  <c:v>180.64903137214705</c:v>
                </c:pt>
                <c:pt idx="595">
                  <c:v>180.72584981463859</c:v>
                </c:pt>
                <c:pt idx="596">
                  <c:v>180.83159433586147</c:v>
                </c:pt>
                <c:pt idx="597">
                  <c:v>180.95085913113897</c:v>
                </c:pt>
                <c:pt idx="598">
                  <c:v>181.06657193248029</c:v>
                </c:pt>
                <c:pt idx="599">
                  <c:v>181.13266809782445</c:v>
                </c:pt>
                <c:pt idx="600">
                  <c:v>181.20331892571312</c:v>
                </c:pt>
                <c:pt idx="601">
                  <c:v>181.31260518801943</c:v>
                </c:pt>
                <c:pt idx="602">
                  <c:v>181.38620493498078</c:v>
                </c:pt>
                <c:pt idx="603">
                  <c:v>181.44330158614565</c:v>
                </c:pt>
                <c:pt idx="604">
                  <c:v>181.51729527795675</c:v>
                </c:pt>
                <c:pt idx="605">
                  <c:v>181.60119029688977</c:v>
                </c:pt>
                <c:pt idx="606">
                  <c:v>181.74845788658615</c:v>
                </c:pt>
                <c:pt idx="607">
                  <c:v>181.87262690172355</c:v>
                </c:pt>
                <c:pt idx="608">
                  <c:v>181.93173503656814</c:v>
                </c:pt>
                <c:pt idx="609">
                  <c:v>181.96795831734053</c:v>
                </c:pt>
                <c:pt idx="610">
                  <c:v>182.09083471334634</c:v>
                </c:pt>
                <c:pt idx="611">
                  <c:v>182.2158718251066</c:v>
                </c:pt>
                <c:pt idx="612">
                  <c:v>182.30010266478664</c:v>
                </c:pt>
                <c:pt idx="613">
                  <c:v>182.38821179101657</c:v>
                </c:pt>
                <c:pt idx="614">
                  <c:v>182.4707611894022</c:v>
                </c:pt>
                <c:pt idx="615">
                  <c:v>182.52748211070067</c:v>
                </c:pt>
                <c:pt idx="616">
                  <c:v>182.5554151449025</c:v>
                </c:pt>
                <c:pt idx="617">
                  <c:v>182.62844887912541</c:v>
                </c:pt>
                <c:pt idx="618">
                  <c:v>182.70144970139381</c:v>
                </c:pt>
                <c:pt idx="619">
                  <c:v>182.80584404988343</c:v>
                </c:pt>
                <c:pt idx="620">
                  <c:v>182.91569323849032</c:v>
                </c:pt>
                <c:pt idx="621">
                  <c:v>182.98412178568049</c:v>
                </c:pt>
                <c:pt idx="622">
                  <c:v>183.03782482018804</c:v>
                </c:pt>
                <c:pt idx="623">
                  <c:v>183.12567010866013</c:v>
                </c:pt>
                <c:pt idx="624">
                  <c:v>183.21937923408549</c:v>
                </c:pt>
                <c:pt idx="625">
                  <c:v>183.26499570941942</c:v>
                </c:pt>
                <c:pt idx="626">
                  <c:v>183.47158869113392</c:v>
                </c:pt>
                <c:pt idx="627">
                  <c:v>183.55356474384726</c:v>
                </c:pt>
                <c:pt idx="628">
                  <c:v>183.56438962173161</c:v>
                </c:pt>
                <c:pt idx="629">
                  <c:v>183.6754595560985</c:v>
                </c:pt>
                <c:pt idx="630">
                  <c:v>183.78049244069786</c:v>
                </c:pt>
                <c:pt idx="631">
                  <c:v>183.80854637229487</c:v>
                </c:pt>
                <c:pt idx="632">
                  <c:v>183.87647923612442</c:v>
                </c:pt>
                <c:pt idx="633">
                  <c:v>183.96026808393734</c:v>
                </c:pt>
                <c:pt idx="634">
                  <c:v>184.04179877959555</c:v>
                </c:pt>
                <c:pt idx="635">
                  <c:v>184.10746254486912</c:v>
                </c:pt>
                <c:pt idx="636">
                  <c:v>184.22928442069082</c:v>
                </c:pt>
                <c:pt idx="637">
                  <c:v>184.30636432494742</c:v>
                </c:pt>
                <c:pt idx="638">
                  <c:v>184.35077828691757</c:v>
                </c:pt>
                <c:pt idx="639">
                  <c:v>184.42833550144772</c:v>
                </c:pt>
                <c:pt idx="640">
                  <c:v>184.49148666163501</c:v>
                </c:pt>
                <c:pt idx="641">
                  <c:v>184.57535242121662</c:v>
                </c:pt>
                <c:pt idx="642">
                  <c:v>184.67029691052409</c:v>
                </c:pt>
                <c:pt idx="643">
                  <c:v>184.76599246143641</c:v>
                </c:pt>
                <c:pt idx="644">
                  <c:v>184.83683284166761</c:v>
                </c:pt>
                <c:pt idx="645">
                  <c:v>184.91720590070787</c:v>
                </c:pt>
                <c:pt idx="646">
                  <c:v>185.00130918794235</c:v>
                </c:pt>
                <c:pt idx="647">
                  <c:v>185.07508213356803</c:v>
                </c:pt>
                <c:pt idx="648">
                  <c:v>185.11241851702115</c:v>
                </c:pt>
                <c:pt idx="649">
                  <c:v>185.1164982917424</c:v>
                </c:pt>
                <c:pt idx="650">
                  <c:v>185.20876403576207</c:v>
                </c:pt>
                <c:pt idx="651">
                  <c:v>185.35604174090105</c:v>
                </c:pt>
                <c:pt idx="652">
                  <c:v>185.37438130893969</c:v>
                </c:pt>
                <c:pt idx="653">
                  <c:v>185.40513960904019</c:v>
                </c:pt>
                <c:pt idx="654">
                  <c:v>185.4699573225522</c:v>
                </c:pt>
                <c:pt idx="655">
                  <c:v>185.55798304942505</c:v>
                </c:pt>
                <c:pt idx="656">
                  <c:v>185.66029575903636</c:v>
                </c:pt>
                <c:pt idx="657">
                  <c:v>185.73696796961352</c:v>
                </c:pt>
                <c:pt idx="658">
                  <c:v>185.83045980183064</c:v>
                </c:pt>
                <c:pt idx="659">
                  <c:v>185.84786626372662</c:v>
                </c:pt>
                <c:pt idx="660">
                  <c:v>185.9293714802769</c:v>
                </c:pt>
                <c:pt idx="661">
                  <c:v>186.04368958868338</c:v>
                </c:pt>
                <c:pt idx="662">
                  <c:v>186.10862682713972</c:v>
                </c:pt>
                <c:pt idx="663">
                  <c:v>186.19316865695055</c:v>
                </c:pt>
                <c:pt idx="664">
                  <c:v>186.24550525180564</c:v>
                </c:pt>
                <c:pt idx="665">
                  <c:v>186.36395579044267</c:v>
                </c:pt>
                <c:pt idx="666">
                  <c:v>186.34728234315097</c:v>
                </c:pt>
                <c:pt idx="667">
                  <c:v>186.47526957231855</c:v>
                </c:pt>
                <c:pt idx="668">
                  <c:v>186.53964255198665</c:v>
                </c:pt>
                <c:pt idx="669">
                  <c:v>186.51965037655273</c:v>
                </c:pt>
                <c:pt idx="670">
                  <c:v>186.66896925939847</c:v>
                </c:pt>
                <c:pt idx="671">
                  <c:v>186.78186610335203</c:v>
                </c:pt>
                <c:pt idx="672">
                  <c:v>186.74173351518257</c:v>
                </c:pt>
                <c:pt idx="673">
                  <c:v>186.78649489191108</c:v>
                </c:pt>
                <c:pt idx="674">
                  <c:v>186.89922692598918</c:v>
                </c:pt>
                <c:pt idx="675">
                  <c:v>186.95101038866434</c:v>
                </c:pt>
                <c:pt idx="676">
                  <c:v>187.03818723937212</c:v>
                </c:pt>
                <c:pt idx="677">
                  <c:v>187.05072937247465</c:v>
                </c:pt>
                <c:pt idx="678">
                  <c:v>187.20943873788812</c:v>
                </c:pt>
                <c:pt idx="679">
                  <c:v>187.23061147986567</c:v>
                </c:pt>
                <c:pt idx="680">
                  <c:v>187.28921873958467</c:v>
                </c:pt>
                <c:pt idx="681">
                  <c:v>187.3256896459722</c:v>
                </c:pt>
                <c:pt idx="682">
                  <c:v>187.42067783091591</c:v>
                </c:pt>
                <c:pt idx="683">
                  <c:v>187.52657194253908</c:v>
                </c:pt>
                <c:pt idx="684">
                  <c:v>187.54635801148382</c:v>
                </c:pt>
                <c:pt idx="685">
                  <c:v>187.6678515089275</c:v>
                </c:pt>
                <c:pt idx="686">
                  <c:v>187.67809719310193</c:v>
                </c:pt>
                <c:pt idx="687">
                  <c:v>187.71420485327289</c:v>
                </c:pt>
                <c:pt idx="688">
                  <c:v>187.73316313385646</c:v>
                </c:pt>
                <c:pt idx="689">
                  <c:v>187.80451817769818</c:v>
                </c:pt>
                <c:pt idx="690">
                  <c:v>187.90552554176213</c:v>
                </c:pt>
                <c:pt idx="691">
                  <c:v>188.02394297550015</c:v>
                </c:pt>
                <c:pt idx="692">
                  <c:v>188.04929545248021</c:v>
                </c:pt>
                <c:pt idx="693">
                  <c:v>188.10840543740775</c:v>
                </c:pt>
                <c:pt idx="694">
                  <c:v>188.16101176463758</c:v>
                </c:pt>
                <c:pt idx="695">
                  <c:v>188.18862991503511</c:v>
                </c:pt>
                <c:pt idx="696">
                  <c:v>188.3005503999679</c:v>
                </c:pt>
                <c:pt idx="697">
                  <c:v>188.37351980359955</c:v>
                </c:pt>
                <c:pt idx="698">
                  <c:v>188.44299951006408</c:v>
                </c:pt>
                <c:pt idx="699">
                  <c:v>188.52000347573386</c:v>
                </c:pt>
                <c:pt idx="700">
                  <c:v>188.56913684629623</c:v>
                </c:pt>
                <c:pt idx="701">
                  <c:v>188.622018303093</c:v>
                </c:pt>
                <c:pt idx="702">
                  <c:v>188.68148428589453</c:v>
                </c:pt>
                <c:pt idx="703">
                  <c:v>188.77016805833023</c:v>
                </c:pt>
                <c:pt idx="704">
                  <c:v>188.79052103894836</c:v>
                </c:pt>
                <c:pt idx="705">
                  <c:v>188.86762763383257</c:v>
                </c:pt>
                <c:pt idx="706">
                  <c:v>188.93495598895367</c:v>
                </c:pt>
                <c:pt idx="707">
                  <c:v>189.01385242115768</c:v>
                </c:pt>
                <c:pt idx="708">
                  <c:v>189.04560934506043</c:v>
                </c:pt>
                <c:pt idx="709">
                  <c:v>189.13138794608827</c:v>
                </c:pt>
                <c:pt idx="710">
                  <c:v>189.16847169275442</c:v>
                </c:pt>
                <c:pt idx="711">
                  <c:v>189.2470078209914</c:v>
                </c:pt>
                <c:pt idx="712">
                  <c:v>189.30175258871532</c:v>
                </c:pt>
                <c:pt idx="713">
                  <c:v>189.36626162639382</c:v>
                </c:pt>
                <c:pt idx="714">
                  <c:v>189.45374683191355</c:v>
                </c:pt>
                <c:pt idx="715">
                  <c:v>189.49207392491712</c:v>
                </c:pt>
                <c:pt idx="716">
                  <c:v>189.54829992439818</c:v>
                </c:pt>
                <c:pt idx="717">
                  <c:v>189.63554679672404</c:v>
                </c:pt>
                <c:pt idx="718">
                  <c:v>189.6962278347344</c:v>
                </c:pt>
                <c:pt idx="719">
                  <c:v>189.74863926545862</c:v>
                </c:pt>
                <c:pt idx="720">
                  <c:v>189.8472007195567</c:v>
                </c:pt>
                <c:pt idx="721">
                  <c:v>189.89362531800396</c:v>
                </c:pt>
                <c:pt idx="722">
                  <c:v>189.93000391392636</c:v>
                </c:pt>
                <c:pt idx="723">
                  <c:v>189.96519135981822</c:v>
                </c:pt>
                <c:pt idx="724">
                  <c:v>190.02651151130399</c:v>
                </c:pt>
                <c:pt idx="725">
                  <c:v>190.08302957683284</c:v>
                </c:pt>
                <c:pt idx="726">
                  <c:v>190.18271733114184</c:v>
                </c:pt>
                <c:pt idx="727">
                  <c:v>190.20801691873703</c:v>
                </c:pt>
                <c:pt idx="728">
                  <c:v>190.31491371199712</c:v>
                </c:pt>
                <c:pt idx="729">
                  <c:v>190.40231574575114</c:v>
                </c:pt>
                <c:pt idx="730">
                  <c:v>190.38992001769145</c:v>
                </c:pt>
                <c:pt idx="731">
                  <c:v>190.41461402539147</c:v>
                </c:pt>
                <c:pt idx="732">
                  <c:v>190.49221746055318</c:v>
                </c:pt>
                <c:pt idx="733">
                  <c:v>190.57867011524394</c:v>
                </c:pt>
                <c:pt idx="734">
                  <c:v>190.63586442979849</c:v>
                </c:pt>
                <c:pt idx="735">
                  <c:v>190.64949203308572</c:v>
                </c:pt>
                <c:pt idx="736">
                  <c:v>190.74172338138993</c:v>
                </c:pt>
                <c:pt idx="737">
                  <c:v>190.82383605305162</c:v>
                </c:pt>
                <c:pt idx="738">
                  <c:v>190.85186770497504</c:v>
                </c:pt>
                <c:pt idx="739">
                  <c:v>190.92611447164981</c:v>
                </c:pt>
                <c:pt idx="740">
                  <c:v>190.96324943544684</c:v>
                </c:pt>
                <c:pt idx="741">
                  <c:v>191.06756096780902</c:v>
                </c:pt>
                <c:pt idx="742">
                  <c:v>191.12358771361738</c:v>
                </c:pt>
                <c:pt idx="743">
                  <c:v>191.16207474802127</c:v>
                </c:pt>
                <c:pt idx="744">
                  <c:v>191.25499321352973</c:v>
                </c:pt>
                <c:pt idx="745">
                  <c:v>191.27762502810504</c:v>
                </c:pt>
                <c:pt idx="746">
                  <c:v>191.37450469557766</c:v>
                </c:pt>
                <c:pt idx="747">
                  <c:v>191.35715975515049</c:v>
                </c:pt>
                <c:pt idx="748">
                  <c:v>191.41328338026091</c:v>
                </c:pt>
              </c:numCache>
            </c:numRef>
          </c:xVal>
          <c:yVal>
            <c:numRef>
              <c:f>'2'!$C$2:$C$750</c:f>
              <c:numCache>
                <c:formatCode>General</c:formatCode>
                <c:ptCount val="749"/>
                <c:pt idx="0">
                  <c:v>0.12057471627907144</c:v>
                </c:pt>
                <c:pt idx="1">
                  <c:v>0.12571091162790876</c:v>
                </c:pt>
                <c:pt idx="2">
                  <c:v>0.1273330046511631</c:v>
                </c:pt>
                <c:pt idx="3">
                  <c:v>0.13382137674418784</c:v>
                </c:pt>
                <c:pt idx="4">
                  <c:v>0.13841773953488393</c:v>
                </c:pt>
                <c:pt idx="5">
                  <c:v>0.14490611162790865</c:v>
                </c:pt>
                <c:pt idx="6">
                  <c:v>0.14706803720930053</c:v>
                </c:pt>
                <c:pt idx="7">
                  <c:v>0.15328649302325464</c:v>
                </c:pt>
                <c:pt idx="8">
                  <c:v>0.15896252093023319</c:v>
                </c:pt>
                <c:pt idx="9">
                  <c:v>0.16274913488372111</c:v>
                </c:pt>
                <c:pt idx="10">
                  <c:v>0.17112951627907083</c:v>
                </c:pt>
                <c:pt idx="11">
                  <c:v>0.17653562790697508</c:v>
                </c:pt>
                <c:pt idx="12">
                  <c:v>0.18383634418604597</c:v>
                </c:pt>
                <c:pt idx="13">
                  <c:v>0.19302647441860379</c:v>
                </c:pt>
                <c:pt idx="14">
                  <c:v>0.20248911627907029</c:v>
                </c:pt>
                <c:pt idx="15">
                  <c:v>0.20681556279069946</c:v>
                </c:pt>
                <c:pt idx="16">
                  <c:v>0.21735786976744101</c:v>
                </c:pt>
                <c:pt idx="17">
                  <c:v>0.22492850232558259</c:v>
                </c:pt>
                <c:pt idx="18">
                  <c:v>0.23033461395348681</c:v>
                </c:pt>
                <c:pt idx="19">
                  <c:v>0.24060959999999945</c:v>
                </c:pt>
                <c:pt idx="20">
                  <c:v>0.25088199069767408</c:v>
                </c:pt>
                <c:pt idx="21">
                  <c:v>0.26331890232558236</c:v>
                </c:pt>
                <c:pt idx="22">
                  <c:v>0.2752133860465113</c:v>
                </c:pt>
                <c:pt idx="23">
                  <c:v>0.28359376744186099</c:v>
                </c:pt>
                <c:pt idx="24">
                  <c:v>0.29846252093023173</c:v>
                </c:pt>
                <c:pt idx="25">
                  <c:v>0.30900742325581504</c:v>
                </c:pt>
                <c:pt idx="26">
                  <c:v>0.32360626046511515</c:v>
                </c:pt>
                <c:pt idx="27">
                  <c:v>0.33955727441860634</c:v>
                </c:pt>
                <c:pt idx="28">
                  <c:v>0.3571303813953482</c:v>
                </c:pt>
                <c:pt idx="29">
                  <c:v>0.37145670697674338</c:v>
                </c:pt>
                <c:pt idx="30">
                  <c:v>0.38605554418604715</c:v>
                </c:pt>
                <c:pt idx="31">
                  <c:v>0.41146920000000115</c:v>
                </c:pt>
                <c:pt idx="32">
                  <c:v>0.43336875348837223</c:v>
                </c:pt>
                <c:pt idx="33">
                  <c:v>0.45499579534883827</c:v>
                </c:pt>
                <c:pt idx="34">
                  <c:v>0.47635292093023374</c:v>
                </c:pt>
                <c:pt idx="35">
                  <c:v>0.49717021395348798</c:v>
                </c:pt>
                <c:pt idx="36">
                  <c:v>0.52258386976744198</c:v>
                </c:pt>
                <c:pt idx="37">
                  <c:v>0.55448330232558274</c:v>
                </c:pt>
                <c:pt idx="38">
                  <c:v>0.60017182325581531</c:v>
                </c:pt>
                <c:pt idx="39">
                  <c:v>0.63099159069767363</c:v>
                </c:pt>
                <c:pt idx="40">
                  <c:v>0.66100160930232732</c:v>
                </c:pt>
                <c:pt idx="41">
                  <c:v>0.69641773953488539</c:v>
                </c:pt>
                <c:pt idx="42">
                  <c:v>0.74156642790697691</c:v>
                </c:pt>
                <c:pt idx="43">
                  <c:v>0.78968679069767578</c:v>
                </c:pt>
                <c:pt idx="44">
                  <c:v>0.84105393488372127</c:v>
                </c:pt>
                <c:pt idx="45">
                  <c:v>0.89728735813953342</c:v>
                </c:pt>
                <c:pt idx="46">
                  <c:v>0.95811454883720759</c:v>
                </c:pt>
                <c:pt idx="47">
                  <c:v>1.02299826976744</c:v>
                </c:pt>
                <c:pt idx="48">
                  <c:v>1.0938305302325602</c:v>
                </c:pt>
                <c:pt idx="49">
                  <c:v>1.1687167255813966</c:v>
                </c:pt>
                <c:pt idx="50">
                  <c:v>1.270096241860466</c:v>
                </c:pt>
                <c:pt idx="51">
                  <c:v>1.3774268930232569</c:v>
                </c:pt>
                <c:pt idx="52">
                  <c:v>1.4855646976744179</c:v>
                </c:pt>
                <c:pt idx="53">
                  <c:v>1.5950572744186042</c:v>
                </c:pt>
                <c:pt idx="54">
                  <c:v>1.7094135348837194</c:v>
                </c:pt>
                <c:pt idx="55">
                  <c:v>1.8481037860465135</c:v>
                </c:pt>
                <c:pt idx="56">
                  <c:v>1.9876037860465119</c:v>
                </c:pt>
                <c:pt idx="57">
                  <c:v>2.135754083720931</c:v>
                </c:pt>
                <c:pt idx="58">
                  <c:v>2.3079658604651163</c:v>
                </c:pt>
                <c:pt idx="59">
                  <c:v>2.5115398325581393</c:v>
                </c:pt>
                <c:pt idx="60">
                  <c:v>2.698890279069766</c:v>
                </c:pt>
                <c:pt idx="61">
                  <c:v>2.8946237023255805</c:v>
                </c:pt>
                <c:pt idx="62">
                  <c:v>3.0841386697674409</c:v>
                </c:pt>
                <c:pt idx="63">
                  <c:v>3.2760854790697675</c:v>
                </c:pt>
                <c:pt idx="64">
                  <c:v>3.4701968093023279</c:v>
                </c:pt>
                <c:pt idx="65">
                  <c:v>3.68593518139535</c:v>
                </c:pt>
                <c:pt idx="66">
                  <c:v>3.9203263255813972</c:v>
                </c:pt>
                <c:pt idx="67">
                  <c:v>4.1820257302325565</c:v>
                </c:pt>
                <c:pt idx="68">
                  <c:v>4.428041441860465</c:v>
                </c:pt>
                <c:pt idx="69">
                  <c:v>4.6670315441860462</c:v>
                </c:pt>
                <c:pt idx="70">
                  <c:v>4.9303504465116266</c:v>
                </c:pt>
                <c:pt idx="71">
                  <c:v>5.2696378046511647</c:v>
                </c:pt>
                <c:pt idx="72">
                  <c:v>5.5413396837209312</c:v>
                </c:pt>
                <c:pt idx="73">
                  <c:v>5.8187175906976742</c:v>
                </c:pt>
                <c:pt idx="74">
                  <c:v>6.1382699162790715</c:v>
                </c:pt>
                <c:pt idx="75">
                  <c:v>6.3983446325581381</c:v>
                </c:pt>
                <c:pt idx="76">
                  <c:v>6.708704232558139</c:v>
                </c:pt>
                <c:pt idx="77">
                  <c:v>7.2158795162790694</c:v>
                </c:pt>
                <c:pt idx="78">
                  <c:v>7.586798986046511</c:v>
                </c:pt>
                <c:pt idx="79">
                  <c:v>7.8960763255813946</c:v>
                </c:pt>
                <c:pt idx="80">
                  <c:v>8.2591552465116287</c:v>
                </c:pt>
                <c:pt idx="81">
                  <c:v>8.5700572744186054</c:v>
                </c:pt>
                <c:pt idx="82">
                  <c:v>8.839864548837209</c:v>
                </c:pt>
                <c:pt idx="83">
                  <c:v>9.2621511627906994</c:v>
                </c:pt>
                <c:pt idx="84">
                  <c:v>9.7303936186046514</c:v>
                </c:pt>
                <c:pt idx="85">
                  <c:v>10.113477488372093</c:v>
                </c:pt>
                <c:pt idx="86">
                  <c:v>10.466014102325582</c:v>
                </c:pt>
                <c:pt idx="87">
                  <c:v>10.786918604651163</c:v>
                </c:pt>
                <c:pt idx="88">
                  <c:v>11.104576325581395</c:v>
                </c:pt>
                <c:pt idx="89">
                  <c:v>11.436565562790699</c:v>
                </c:pt>
                <c:pt idx="90">
                  <c:v>11.84425074418605</c:v>
                </c:pt>
                <c:pt idx="91">
                  <c:v>12.231121227906977</c:v>
                </c:pt>
                <c:pt idx="92">
                  <c:v>12.591495795348839</c:v>
                </c:pt>
                <c:pt idx="93">
                  <c:v>12.935109600000002</c:v>
                </c:pt>
                <c:pt idx="94">
                  <c:v>13.31927573023256</c:v>
                </c:pt>
                <c:pt idx="95">
                  <c:v>13.715066427906976</c:v>
                </c:pt>
                <c:pt idx="96">
                  <c:v>14.087335479069768</c:v>
                </c:pt>
                <c:pt idx="97">
                  <c:v>14.532061479069768</c:v>
                </c:pt>
                <c:pt idx="98">
                  <c:v>14.88108139534884</c:v>
                </c:pt>
                <c:pt idx="99">
                  <c:v>15.230371227906979</c:v>
                </c:pt>
                <c:pt idx="100">
                  <c:v>15.603452623255814</c:v>
                </c:pt>
                <c:pt idx="101">
                  <c:v>15.951120362790698</c:v>
                </c:pt>
                <c:pt idx="102">
                  <c:v>16.309063088372096</c:v>
                </c:pt>
                <c:pt idx="103">
                  <c:v>16.727023255813958</c:v>
                </c:pt>
                <c:pt idx="104">
                  <c:v>17.217435181395356</c:v>
                </c:pt>
                <c:pt idx="105">
                  <c:v>17.643505813953489</c:v>
                </c:pt>
                <c:pt idx="106">
                  <c:v>18.005232558139536</c:v>
                </c:pt>
                <c:pt idx="107">
                  <c:v>18.355604651162793</c:v>
                </c:pt>
                <c:pt idx="108">
                  <c:v>18.701380381395353</c:v>
                </c:pt>
                <c:pt idx="109">
                  <c:v>19.08581642790698</c:v>
                </c:pt>
                <c:pt idx="110">
                  <c:v>19.520267441860465</c:v>
                </c:pt>
                <c:pt idx="111">
                  <c:v>20.085835479069768</c:v>
                </c:pt>
                <c:pt idx="112">
                  <c:v>20.60085131162791</c:v>
                </c:pt>
                <c:pt idx="113">
                  <c:v>21.044222539534889</c:v>
                </c:pt>
                <c:pt idx="114">
                  <c:v>21.410275730232563</c:v>
                </c:pt>
                <c:pt idx="115">
                  <c:v>21.773354651162794</c:v>
                </c:pt>
                <c:pt idx="116">
                  <c:v>22.274851311627909</c:v>
                </c:pt>
                <c:pt idx="117">
                  <c:v>22.819064818604652</c:v>
                </c:pt>
                <c:pt idx="118">
                  <c:v>23.267842158139537</c:v>
                </c:pt>
                <c:pt idx="119">
                  <c:v>23.699588818604656</c:v>
                </c:pt>
                <c:pt idx="120">
                  <c:v>24.112682706976745</c:v>
                </c:pt>
                <c:pt idx="121">
                  <c:v>24.554704353488376</c:v>
                </c:pt>
                <c:pt idx="122">
                  <c:v>25.015918604651166</c:v>
                </c:pt>
                <c:pt idx="123">
                  <c:v>25.423333869767443</c:v>
                </c:pt>
                <c:pt idx="124">
                  <c:v>25.938077190697676</c:v>
                </c:pt>
                <c:pt idx="125">
                  <c:v>26.655854651162791</c:v>
                </c:pt>
                <c:pt idx="126">
                  <c:v>27.04813124651163</c:v>
                </c:pt>
                <c:pt idx="127">
                  <c:v>27.390392874418609</c:v>
                </c:pt>
                <c:pt idx="128">
                  <c:v>27.805106260465116</c:v>
                </c:pt>
                <c:pt idx="129">
                  <c:v>28.421501609302332</c:v>
                </c:pt>
                <c:pt idx="130">
                  <c:v>28.988964251162795</c:v>
                </c:pt>
                <c:pt idx="131">
                  <c:v>29.422333004651168</c:v>
                </c:pt>
                <c:pt idx="132">
                  <c:v>29.838401162790699</c:v>
                </c:pt>
                <c:pt idx="133">
                  <c:v>30.256631246511635</c:v>
                </c:pt>
                <c:pt idx="134">
                  <c:v>30.681349702325587</c:v>
                </c:pt>
                <c:pt idx="135">
                  <c:v>31.159324716279077</c:v>
                </c:pt>
                <c:pt idx="136">
                  <c:v>31.616215116279072</c:v>
                </c:pt>
                <c:pt idx="137">
                  <c:v>32.064182706976744</c:v>
                </c:pt>
                <c:pt idx="138">
                  <c:v>32.547836344186052</c:v>
                </c:pt>
                <c:pt idx="139">
                  <c:v>33.000130381395351</c:v>
                </c:pt>
                <c:pt idx="140">
                  <c:v>33.43377164651163</c:v>
                </c:pt>
                <c:pt idx="141">
                  <c:v>33.944730948837204</c:v>
                </c:pt>
                <c:pt idx="142">
                  <c:v>34.474073106976739</c:v>
                </c:pt>
                <c:pt idx="143">
                  <c:v>34.936369618604658</c:v>
                </c:pt>
                <c:pt idx="144">
                  <c:v>35.374874567441864</c:v>
                </c:pt>
                <c:pt idx="145">
                  <c:v>35.796888669767455</c:v>
                </c:pt>
                <c:pt idx="146">
                  <c:v>36.182137060465116</c:v>
                </c:pt>
                <c:pt idx="147">
                  <c:v>36.62523837209303</c:v>
                </c:pt>
                <c:pt idx="148">
                  <c:v>37.192970930232562</c:v>
                </c:pt>
                <c:pt idx="149">
                  <c:v>37.698794037209304</c:v>
                </c:pt>
                <c:pt idx="150">
                  <c:v>38.128648688372095</c:v>
                </c:pt>
                <c:pt idx="151">
                  <c:v>38.514166995348837</c:v>
                </c:pt>
                <c:pt idx="152">
                  <c:v>38.888870483720929</c:v>
                </c:pt>
                <c:pt idx="153">
                  <c:v>39.305478474418607</c:v>
                </c:pt>
                <c:pt idx="154">
                  <c:v>39.737225134883722</c:v>
                </c:pt>
                <c:pt idx="155">
                  <c:v>40.153290697674421</c:v>
                </c:pt>
                <c:pt idx="156">
                  <c:v>40.709128772093031</c:v>
                </c:pt>
                <c:pt idx="157">
                  <c:v>41.249825581395356</c:v>
                </c:pt>
                <c:pt idx="158">
                  <c:v>41.700767441860464</c:v>
                </c:pt>
                <c:pt idx="159">
                  <c:v>42.098992576744195</c:v>
                </c:pt>
                <c:pt idx="160">
                  <c:v>42.491539088372093</c:v>
                </c:pt>
                <c:pt idx="161">
                  <c:v>42.912470930232566</c:v>
                </c:pt>
                <c:pt idx="162">
                  <c:v>43.485612195348835</c:v>
                </c:pt>
                <c:pt idx="163">
                  <c:v>44.048478474418609</c:v>
                </c:pt>
                <c:pt idx="164">
                  <c:v>44.517803190697677</c:v>
                </c:pt>
                <c:pt idx="165">
                  <c:v>44.952794037209301</c:v>
                </c:pt>
                <c:pt idx="166">
                  <c:v>45.349666995348848</c:v>
                </c:pt>
                <c:pt idx="167">
                  <c:v>45.724370483720939</c:v>
                </c:pt>
                <c:pt idx="168">
                  <c:v>46.299943590697673</c:v>
                </c:pt>
                <c:pt idx="169">
                  <c:v>46.898765832558148</c:v>
                </c:pt>
                <c:pt idx="170">
                  <c:v>47.406211032558147</c:v>
                </c:pt>
                <c:pt idx="171">
                  <c:v>47.862559004651168</c:v>
                </c:pt>
                <c:pt idx="172">
                  <c:v>48.277814818604654</c:v>
                </c:pt>
                <c:pt idx="173">
                  <c:v>48.70226335813954</c:v>
                </c:pt>
                <c:pt idx="174">
                  <c:v>49.196731813953505</c:v>
                </c:pt>
                <c:pt idx="175">
                  <c:v>49.795011627906987</c:v>
                </c:pt>
                <c:pt idx="176">
                  <c:v>50.327330651162796</c:v>
                </c:pt>
                <c:pt idx="177">
                  <c:v>50.774215981395358</c:v>
                </c:pt>
                <c:pt idx="178">
                  <c:v>51.170546511627911</c:v>
                </c:pt>
                <c:pt idx="179">
                  <c:v>51.58607483720931</c:v>
                </c:pt>
                <c:pt idx="180">
                  <c:v>52.040530800000013</c:v>
                </c:pt>
                <c:pt idx="181">
                  <c:v>52.47849591627908</c:v>
                </c:pt>
                <c:pt idx="182">
                  <c:v>52.95106481860465</c:v>
                </c:pt>
                <c:pt idx="183">
                  <c:v>53.459319767441862</c:v>
                </c:pt>
                <c:pt idx="184">
                  <c:v>53.952708558139548</c:v>
                </c:pt>
                <c:pt idx="185">
                  <c:v>54.443930232558145</c:v>
                </c:pt>
                <c:pt idx="186">
                  <c:v>55.186578920930238</c:v>
                </c:pt>
                <c:pt idx="187">
                  <c:v>55.635358855813962</c:v>
                </c:pt>
                <c:pt idx="188">
                  <c:v>56.018442725581394</c:v>
                </c:pt>
                <c:pt idx="189">
                  <c:v>56.662413655813957</c:v>
                </c:pt>
                <c:pt idx="190">
                  <c:v>57.091998390697675</c:v>
                </c:pt>
                <c:pt idx="191">
                  <c:v>57.418578920930237</c:v>
                </c:pt>
                <c:pt idx="192">
                  <c:v>57.995504204651162</c:v>
                </c:pt>
                <c:pt idx="193">
                  <c:v>58.5364735255814</c:v>
                </c:pt>
                <c:pt idx="194">
                  <c:v>58.957405367441865</c:v>
                </c:pt>
                <c:pt idx="195">
                  <c:v>59.370499255813961</c:v>
                </c:pt>
                <c:pt idx="196">
                  <c:v>59.880106381395358</c:v>
                </c:pt>
                <c:pt idx="197">
                  <c:v>60.436484288372093</c:v>
                </c:pt>
                <c:pt idx="198">
                  <c:v>61.01935551627907</c:v>
                </c:pt>
                <c:pt idx="199">
                  <c:v>61.524096362790694</c:v>
                </c:pt>
                <c:pt idx="200">
                  <c:v>62.078582260465119</c:v>
                </c:pt>
                <c:pt idx="201">
                  <c:v>62.571158706976739</c:v>
                </c:pt>
                <c:pt idx="202">
                  <c:v>62.985874688372107</c:v>
                </c:pt>
                <c:pt idx="203">
                  <c:v>63.483044902325588</c:v>
                </c:pt>
                <c:pt idx="204">
                  <c:v>63.995356381395347</c:v>
                </c:pt>
                <c:pt idx="205">
                  <c:v>64.495230948837218</c:v>
                </c:pt>
                <c:pt idx="206">
                  <c:v>64.966450269767449</c:v>
                </c:pt>
                <c:pt idx="207">
                  <c:v>65.453618009302332</c:v>
                </c:pt>
                <c:pt idx="208">
                  <c:v>65.923755069767452</c:v>
                </c:pt>
                <c:pt idx="209">
                  <c:v>66.392809869767447</c:v>
                </c:pt>
                <c:pt idx="210">
                  <c:v>66.922694455813939</c:v>
                </c:pt>
                <c:pt idx="211">
                  <c:v>67.587752595348832</c:v>
                </c:pt>
                <c:pt idx="212">
                  <c:v>67.963535748837216</c:v>
                </c:pt>
                <c:pt idx="213">
                  <c:v>68.37554737674418</c:v>
                </c:pt>
                <c:pt idx="214">
                  <c:v>68.921382976744169</c:v>
                </c:pt>
                <c:pt idx="215">
                  <c:v>69.505336465116258</c:v>
                </c:pt>
                <c:pt idx="216">
                  <c:v>70.045493441860472</c:v>
                </c:pt>
                <c:pt idx="217">
                  <c:v>70.514818158139519</c:v>
                </c:pt>
                <c:pt idx="218">
                  <c:v>70.915205218604655</c:v>
                </c:pt>
                <c:pt idx="219">
                  <c:v>71.360740967441856</c:v>
                </c:pt>
                <c:pt idx="220">
                  <c:v>71.959833125581397</c:v>
                </c:pt>
                <c:pt idx="221">
                  <c:v>72.529457693023261</c:v>
                </c:pt>
                <c:pt idx="222">
                  <c:v>72.896323227906976</c:v>
                </c:pt>
                <c:pt idx="223">
                  <c:v>73.319147079069765</c:v>
                </c:pt>
                <c:pt idx="224">
                  <c:v>73.890936167441851</c:v>
                </c:pt>
                <c:pt idx="225">
                  <c:v>74.54247513488373</c:v>
                </c:pt>
                <c:pt idx="226">
                  <c:v>75.009637925581387</c:v>
                </c:pt>
                <c:pt idx="227">
                  <c:v>75.434898809302339</c:v>
                </c:pt>
                <c:pt idx="228">
                  <c:v>76.013986018604655</c:v>
                </c:pt>
                <c:pt idx="229">
                  <c:v>76.523593144186052</c:v>
                </c:pt>
                <c:pt idx="230">
                  <c:v>76.937226865116287</c:v>
                </c:pt>
                <c:pt idx="231">
                  <c:v>77.40492948837209</c:v>
                </c:pt>
                <c:pt idx="232">
                  <c:v>77.913726865116274</c:v>
                </c:pt>
                <c:pt idx="233">
                  <c:v>78.411979339534895</c:v>
                </c:pt>
                <c:pt idx="234">
                  <c:v>78.88698267906976</c:v>
                </c:pt>
                <c:pt idx="235">
                  <c:v>79.469044158139539</c:v>
                </c:pt>
                <c:pt idx="236">
                  <c:v>79.990545767441859</c:v>
                </c:pt>
                <c:pt idx="237">
                  <c:v>80.517186167441849</c:v>
                </c:pt>
                <c:pt idx="238">
                  <c:v>81.077890520930239</c:v>
                </c:pt>
                <c:pt idx="239">
                  <c:v>81.595608111627897</c:v>
                </c:pt>
                <c:pt idx="240">
                  <c:v>82.060878893023272</c:v>
                </c:pt>
                <c:pt idx="241">
                  <c:v>82.563727730232557</c:v>
                </c:pt>
                <c:pt idx="242">
                  <c:v>83.105234288372088</c:v>
                </c:pt>
                <c:pt idx="243">
                  <c:v>83.561584855813948</c:v>
                </c:pt>
                <c:pt idx="244">
                  <c:v>84.027935302325574</c:v>
                </c:pt>
                <c:pt idx="245">
                  <c:v>84.635410437209302</c:v>
                </c:pt>
                <c:pt idx="246">
                  <c:v>85.202330651162796</c:v>
                </c:pt>
                <c:pt idx="247">
                  <c:v>85.693554920930225</c:v>
                </c:pt>
                <c:pt idx="248">
                  <c:v>86.146658706976737</c:v>
                </c:pt>
                <c:pt idx="249">
                  <c:v>86.622204474418595</c:v>
                </c:pt>
                <c:pt idx="250">
                  <c:v>87.274825702325586</c:v>
                </c:pt>
                <c:pt idx="251">
                  <c:v>87.777404623255819</c:v>
                </c:pt>
                <c:pt idx="252">
                  <c:v>88.274847348837213</c:v>
                </c:pt>
                <c:pt idx="253">
                  <c:v>88.706051581395357</c:v>
                </c:pt>
                <c:pt idx="254">
                  <c:v>89.298115534883735</c:v>
                </c:pt>
                <c:pt idx="255">
                  <c:v>89.820971916279078</c:v>
                </c:pt>
                <c:pt idx="256">
                  <c:v>90.168909572093028</c:v>
                </c:pt>
                <c:pt idx="257">
                  <c:v>90.766109720930231</c:v>
                </c:pt>
                <c:pt idx="258">
                  <c:v>91.337628893023265</c:v>
                </c:pt>
                <c:pt idx="259">
                  <c:v>91.793167116279079</c:v>
                </c:pt>
                <c:pt idx="260">
                  <c:v>92.245188641860466</c:v>
                </c:pt>
                <c:pt idx="261">
                  <c:v>92.722626418604662</c:v>
                </c:pt>
                <c:pt idx="262">
                  <c:v>93.221688641860467</c:v>
                </c:pt>
                <c:pt idx="263">
                  <c:v>93.700475999999995</c:v>
                </c:pt>
                <c:pt idx="264">
                  <c:v>94.168451134883711</c:v>
                </c:pt>
                <c:pt idx="265">
                  <c:v>94.638045767441852</c:v>
                </c:pt>
                <c:pt idx="266">
                  <c:v>95.237140520930225</c:v>
                </c:pt>
                <c:pt idx="267">
                  <c:v>95.884085720930216</c:v>
                </c:pt>
                <c:pt idx="268">
                  <c:v>96.332053311627917</c:v>
                </c:pt>
                <c:pt idx="269">
                  <c:v>96.754067413953479</c:v>
                </c:pt>
                <c:pt idx="270">
                  <c:v>97.183922065116278</c:v>
                </c:pt>
                <c:pt idx="271">
                  <c:v>97.681364790697671</c:v>
                </c:pt>
                <c:pt idx="272">
                  <c:v>98.220439506976746</c:v>
                </c:pt>
                <c:pt idx="273">
                  <c:v>98.736535004651159</c:v>
                </c:pt>
                <c:pt idx="274">
                  <c:v>99.181800837209295</c:v>
                </c:pt>
                <c:pt idx="275">
                  <c:v>99.654099823255805</c:v>
                </c:pt>
                <c:pt idx="276">
                  <c:v>100.29401422325581</c:v>
                </c:pt>
                <c:pt idx="277">
                  <c:v>100.82281654883722</c:v>
                </c:pt>
                <c:pt idx="278">
                  <c:v>101.26159400930233</c:v>
                </c:pt>
                <c:pt idx="279">
                  <c:v>101.69388050232558</c:v>
                </c:pt>
                <c:pt idx="280">
                  <c:v>102.14022859534883</c:v>
                </c:pt>
                <c:pt idx="281">
                  <c:v>102.65145781395348</c:v>
                </c:pt>
                <c:pt idx="282">
                  <c:v>103.13565128372093</c:v>
                </c:pt>
                <c:pt idx="283">
                  <c:v>103.66796771162791</c:v>
                </c:pt>
                <c:pt idx="284">
                  <c:v>104.19352585116278</c:v>
                </c:pt>
                <c:pt idx="285">
                  <c:v>104.66528500465115</c:v>
                </c:pt>
                <c:pt idx="286">
                  <c:v>105.12379749767442</c:v>
                </c:pt>
                <c:pt idx="287">
                  <c:v>105.69720867906976</c:v>
                </c:pt>
                <c:pt idx="288">
                  <c:v>106.23682322790698</c:v>
                </c:pt>
                <c:pt idx="289">
                  <c:v>106.74048440930233</c:v>
                </c:pt>
                <c:pt idx="290">
                  <c:v>107.28469532093024</c:v>
                </c:pt>
                <c:pt idx="291">
                  <c:v>107.79835897674418</c:v>
                </c:pt>
                <c:pt idx="292">
                  <c:v>108.24903092093024</c:v>
                </c:pt>
                <c:pt idx="293">
                  <c:v>108.81297686511627</c:v>
                </c:pt>
                <c:pt idx="294">
                  <c:v>109.32096449302324</c:v>
                </c:pt>
                <c:pt idx="295">
                  <c:v>109.73000185116278</c:v>
                </c:pt>
                <c:pt idx="296">
                  <c:v>110.15688223255815</c:v>
                </c:pt>
                <c:pt idx="297">
                  <c:v>110.70812394418604</c:v>
                </c:pt>
                <c:pt idx="298">
                  <c:v>111.2058365860465</c:v>
                </c:pt>
                <c:pt idx="299">
                  <c:v>111.58026756279071</c:v>
                </c:pt>
                <c:pt idx="300">
                  <c:v>111.96524603720931</c:v>
                </c:pt>
                <c:pt idx="301">
                  <c:v>112.38726013953489</c:v>
                </c:pt>
                <c:pt idx="302">
                  <c:v>113.0239329488372</c:v>
                </c:pt>
                <c:pt idx="303">
                  <c:v>113.38268542325582</c:v>
                </c:pt>
                <c:pt idx="304">
                  <c:v>113.8360591255814</c:v>
                </c:pt>
                <c:pt idx="305">
                  <c:v>114.3107925488372</c:v>
                </c:pt>
                <c:pt idx="306">
                  <c:v>114.7246961860465</c:v>
                </c:pt>
                <c:pt idx="307">
                  <c:v>115.15563309767442</c:v>
                </c:pt>
                <c:pt idx="308">
                  <c:v>115.53006666976744</c:v>
                </c:pt>
                <c:pt idx="309">
                  <c:v>116.06319284651164</c:v>
                </c:pt>
                <c:pt idx="310">
                  <c:v>116.52467960930231</c:v>
                </c:pt>
                <c:pt idx="311">
                  <c:v>116.95804836279069</c:v>
                </c:pt>
                <c:pt idx="312">
                  <c:v>117.36708572093023</c:v>
                </c:pt>
                <c:pt idx="313">
                  <c:v>117.73503092093024</c:v>
                </c:pt>
                <c:pt idx="314">
                  <c:v>118.1797543255814</c:v>
                </c:pt>
                <c:pt idx="315">
                  <c:v>118.61123106976744</c:v>
                </c:pt>
                <c:pt idx="316">
                  <c:v>118.97944618604652</c:v>
                </c:pt>
                <c:pt idx="317">
                  <c:v>119.43741625116279</c:v>
                </c:pt>
                <c:pt idx="318">
                  <c:v>119.91593369302326</c:v>
                </c:pt>
                <c:pt idx="319">
                  <c:v>120.43635563720929</c:v>
                </c:pt>
                <c:pt idx="320">
                  <c:v>120.77645533953491</c:v>
                </c:pt>
                <c:pt idx="321">
                  <c:v>121.33796944186047</c:v>
                </c:pt>
                <c:pt idx="322">
                  <c:v>121.84190053953489</c:v>
                </c:pt>
                <c:pt idx="323">
                  <c:v>122.30500679999999</c:v>
                </c:pt>
                <c:pt idx="324">
                  <c:v>122.68457656744185</c:v>
                </c:pt>
                <c:pt idx="325">
                  <c:v>123.06739052093025</c:v>
                </c:pt>
                <c:pt idx="326">
                  <c:v>123.52752510697674</c:v>
                </c:pt>
                <c:pt idx="327">
                  <c:v>123.95819210232558</c:v>
                </c:pt>
                <c:pt idx="328">
                  <c:v>124.32451261395349</c:v>
                </c:pt>
                <c:pt idx="329">
                  <c:v>124.64352510697675</c:v>
                </c:pt>
                <c:pt idx="330">
                  <c:v>125.21450185116279</c:v>
                </c:pt>
                <c:pt idx="331">
                  <c:v>125.72654341395349</c:v>
                </c:pt>
                <c:pt idx="332">
                  <c:v>126.05907248372091</c:v>
                </c:pt>
                <c:pt idx="333">
                  <c:v>126.36294371162789</c:v>
                </c:pt>
                <c:pt idx="334">
                  <c:v>126.8571422511628</c:v>
                </c:pt>
                <c:pt idx="335">
                  <c:v>127.36269284651162</c:v>
                </c:pt>
                <c:pt idx="336">
                  <c:v>127.7163091255814</c:v>
                </c:pt>
                <c:pt idx="337">
                  <c:v>128.03964806511627</c:v>
                </c:pt>
                <c:pt idx="338">
                  <c:v>128.44949517209304</c:v>
                </c:pt>
                <c:pt idx="339">
                  <c:v>128.85447859534887</c:v>
                </c:pt>
                <c:pt idx="340">
                  <c:v>129.1778149395349</c:v>
                </c:pt>
                <c:pt idx="341">
                  <c:v>129.51223861395349</c:v>
                </c:pt>
                <c:pt idx="342">
                  <c:v>129.90856914418606</c:v>
                </c:pt>
                <c:pt idx="343">
                  <c:v>130.31463223255813</c:v>
                </c:pt>
                <c:pt idx="344">
                  <c:v>130.65689386046515</c:v>
                </c:pt>
                <c:pt idx="345">
                  <c:v>131.04673861395352</c:v>
                </c:pt>
                <c:pt idx="346">
                  <c:v>131.46577844651165</c:v>
                </c:pt>
                <c:pt idx="347">
                  <c:v>131.86751768372093</c:v>
                </c:pt>
                <c:pt idx="348">
                  <c:v>132.28899195348836</c:v>
                </c:pt>
                <c:pt idx="349">
                  <c:v>132.71019371162791</c:v>
                </c:pt>
                <c:pt idx="350">
                  <c:v>133.07489472558143</c:v>
                </c:pt>
                <c:pt idx="351">
                  <c:v>133.40471944186046</c:v>
                </c:pt>
                <c:pt idx="352">
                  <c:v>133.76725853023257</c:v>
                </c:pt>
                <c:pt idx="353">
                  <c:v>134.14872030697674</c:v>
                </c:pt>
                <c:pt idx="354">
                  <c:v>134.55208163720931</c:v>
                </c:pt>
                <c:pt idx="355">
                  <c:v>134.99193876279068</c:v>
                </c:pt>
                <c:pt idx="356">
                  <c:v>135.33284821395347</c:v>
                </c:pt>
                <c:pt idx="357">
                  <c:v>135.62752931162794</c:v>
                </c:pt>
                <c:pt idx="358">
                  <c:v>135.97114311627908</c:v>
                </c:pt>
                <c:pt idx="359">
                  <c:v>136.34043789767443</c:v>
                </c:pt>
                <c:pt idx="360">
                  <c:v>136.87167466046512</c:v>
                </c:pt>
                <c:pt idx="361">
                  <c:v>137.31044952558136</c:v>
                </c:pt>
                <c:pt idx="362">
                  <c:v>137.52727015813954</c:v>
                </c:pt>
                <c:pt idx="363">
                  <c:v>137.81978673488373</c:v>
                </c:pt>
                <c:pt idx="364">
                  <c:v>138.29938643720931</c:v>
                </c:pt>
                <c:pt idx="365">
                  <c:v>138.67273774883719</c:v>
                </c:pt>
                <c:pt idx="366">
                  <c:v>138.89442466046512</c:v>
                </c:pt>
                <c:pt idx="367">
                  <c:v>139.28805343255814</c:v>
                </c:pt>
                <c:pt idx="368">
                  <c:v>139.71574356279072</c:v>
                </c:pt>
                <c:pt idx="369">
                  <c:v>140.02826768372094</c:v>
                </c:pt>
                <c:pt idx="370">
                  <c:v>140.44947203720932</c:v>
                </c:pt>
                <c:pt idx="371">
                  <c:v>140.77605256744187</c:v>
                </c:pt>
                <c:pt idx="372">
                  <c:v>141.0929005395349</c:v>
                </c:pt>
                <c:pt idx="373">
                  <c:v>141.41596696744188</c:v>
                </c:pt>
                <c:pt idx="374">
                  <c:v>141.76147278139536</c:v>
                </c:pt>
                <c:pt idx="375">
                  <c:v>142.0940018511628</c:v>
                </c:pt>
                <c:pt idx="376">
                  <c:v>142.43599356279069</c:v>
                </c:pt>
                <c:pt idx="377">
                  <c:v>142.78095954418606</c:v>
                </c:pt>
                <c:pt idx="378">
                  <c:v>142.96750024186048</c:v>
                </c:pt>
                <c:pt idx="379">
                  <c:v>143.27515808372095</c:v>
                </c:pt>
                <c:pt idx="380">
                  <c:v>143.73664225116278</c:v>
                </c:pt>
                <c:pt idx="381">
                  <c:v>144.04592218604648</c:v>
                </c:pt>
                <c:pt idx="382">
                  <c:v>144.36790635348839</c:v>
                </c:pt>
                <c:pt idx="383">
                  <c:v>144.7209828</c:v>
                </c:pt>
                <c:pt idx="384">
                  <c:v>145.0113374511628</c:v>
                </c:pt>
                <c:pt idx="385">
                  <c:v>145.28979761860467</c:v>
                </c:pt>
                <c:pt idx="386">
                  <c:v>145.65720039069768</c:v>
                </c:pt>
                <c:pt idx="387">
                  <c:v>145.97945706976745</c:v>
                </c:pt>
                <c:pt idx="388">
                  <c:v>146.25629514418605</c:v>
                </c:pt>
                <c:pt idx="389">
                  <c:v>146.53069878139536</c:v>
                </c:pt>
                <c:pt idx="390">
                  <c:v>146.83321783255815</c:v>
                </c:pt>
                <c:pt idx="391">
                  <c:v>147.14006333023255</c:v>
                </c:pt>
                <c:pt idx="392">
                  <c:v>147.51828351627907</c:v>
                </c:pt>
                <c:pt idx="393">
                  <c:v>147.7813325023256</c:v>
                </c:pt>
                <c:pt idx="394">
                  <c:v>148.02870039069765</c:v>
                </c:pt>
                <c:pt idx="395">
                  <c:v>148.42557334883722</c:v>
                </c:pt>
                <c:pt idx="396">
                  <c:v>148.6429338139535</c:v>
                </c:pt>
                <c:pt idx="397">
                  <c:v>148.90030677209302</c:v>
                </c:pt>
                <c:pt idx="398">
                  <c:v>149.26095125581395</c:v>
                </c:pt>
                <c:pt idx="399">
                  <c:v>149.65025358139533</c:v>
                </c:pt>
                <c:pt idx="400">
                  <c:v>149.95926100465115</c:v>
                </c:pt>
                <c:pt idx="401">
                  <c:v>150.16986318139533</c:v>
                </c:pt>
                <c:pt idx="402">
                  <c:v>150.41425939534884</c:v>
                </c:pt>
                <c:pt idx="403">
                  <c:v>150.8062660744186</c:v>
                </c:pt>
                <c:pt idx="404">
                  <c:v>151.22557582325581</c:v>
                </c:pt>
                <c:pt idx="405">
                  <c:v>151.42509326511626</c:v>
                </c:pt>
                <c:pt idx="406">
                  <c:v>151.67624776744185</c:v>
                </c:pt>
                <c:pt idx="407">
                  <c:v>152.16774195348839</c:v>
                </c:pt>
                <c:pt idx="408">
                  <c:v>152.43673947906979</c:v>
                </c:pt>
                <c:pt idx="409">
                  <c:v>152.69086565581395</c:v>
                </c:pt>
                <c:pt idx="410">
                  <c:v>152.9187710232558</c:v>
                </c:pt>
                <c:pt idx="411">
                  <c:v>153.24778599069768</c:v>
                </c:pt>
                <c:pt idx="412">
                  <c:v>153.65357916279072</c:v>
                </c:pt>
                <c:pt idx="413">
                  <c:v>153.94853017674421</c:v>
                </c:pt>
                <c:pt idx="414">
                  <c:v>154.21617552558143</c:v>
                </c:pt>
                <c:pt idx="415">
                  <c:v>154.5111265395349</c:v>
                </c:pt>
                <c:pt idx="416">
                  <c:v>154.81715969302323</c:v>
                </c:pt>
                <c:pt idx="417">
                  <c:v>155.14157829767441</c:v>
                </c:pt>
                <c:pt idx="418">
                  <c:v>155.50952349767442</c:v>
                </c:pt>
                <c:pt idx="419">
                  <c:v>155.87638643720931</c:v>
                </c:pt>
                <c:pt idx="420">
                  <c:v>156.19215474418604</c:v>
                </c:pt>
                <c:pt idx="421">
                  <c:v>156.43898280000002</c:v>
                </c:pt>
                <c:pt idx="422">
                  <c:v>156.72933745116276</c:v>
                </c:pt>
                <c:pt idx="423">
                  <c:v>157.02969457674419</c:v>
                </c:pt>
                <c:pt idx="424">
                  <c:v>157.37898700465118</c:v>
                </c:pt>
                <c:pt idx="425">
                  <c:v>157.73449529302326</c:v>
                </c:pt>
                <c:pt idx="426">
                  <c:v>158.07540474418607</c:v>
                </c:pt>
                <c:pt idx="427">
                  <c:v>158.40252770232561</c:v>
                </c:pt>
                <c:pt idx="428">
                  <c:v>158.71504922790697</c:v>
                </c:pt>
                <c:pt idx="429">
                  <c:v>159.01838062325578</c:v>
                </c:pt>
                <c:pt idx="430">
                  <c:v>159.2760234976744</c:v>
                </c:pt>
                <c:pt idx="431">
                  <c:v>159.52555590697676</c:v>
                </c:pt>
                <c:pt idx="432">
                  <c:v>159.806990344186</c:v>
                </c:pt>
                <c:pt idx="433">
                  <c:v>160.10058918139538</c:v>
                </c:pt>
                <c:pt idx="434">
                  <c:v>160.50854427906978</c:v>
                </c:pt>
                <c:pt idx="435">
                  <c:v>160.90595706976748</c:v>
                </c:pt>
                <c:pt idx="436">
                  <c:v>161.17062814883721</c:v>
                </c:pt>
                <c:pt idx="437">
                  <c:v>161.39096288372096</c:v>
                </c:pt>
                <c:pt idx="438">
                  <c:v>161.65211986046512</c:v>
                </c:pt>
                <c:pt idx="439">
                  <c:v>161.94544878139538</c:v>
                </c:pt>
                <c:pt idx="440">
                  <c:v>162.22850271627908</c:v>
                </c:pt>
                <c:pt idx="441">
                  <c:v>162.54535328372094</c:v>
                </c:pt>
                <c:pt idx="442">
                  <c:v>162.83597785116277</c:v>
                </c:pt>
                <c:pt idx="443">
                  <c:v>163.08064398139538</c:v>
                </c:pt>
                <c:pt idx="444">
                  <c:v>163.34396288372093</c:v>
                </c:pt>
                <c:pt idx="445">
                  <c:v>163.61458250232556</c:v>
                </c:pt>
                <c:pt idx="446">
                  <c:v>163.85978846511628</c:v>
                </c:pt>
                <c:pt idx="447">
                  <c:v>164.12716389767439</c:v>
                </c:pt>
                <c:pt idx="448">
                  <c:v>164.47131753488372</c:v>
                </c:pt>
                <c:pt idx="449">
                  <c:v>164.7741090976744</c:v>
                </c:pt>
                <c:pt idx="450">
                  <c:v>165.02661577674417</c:v>
                </c:pt>
                <c:pt idx="451">
                  <c:v>165.25560080930234</c:v>
                </c:pt>
                <c:pt idx="452">
                  <c:v>165.46917466046511</c:v>
                </c:pt>
                <c:pt idx="453">
                  <c:v>165.76493801860465</c:v>
                </c:pt>
                <c:pt idx="454">
                  <c:v>166.04718220465116</c:v>
                </c:pt>
                <c:pt idx="455">
                  <c:v>166.30941884651162</c:v>
                </c:pt>
                <c:pt idx="456">
                  <c:v>166.56462987906974</c:v>
                </c:pt>
                <c:pt idx="457">
                  <c:v>166.8317328</c:v>
                </c:pt>
                <c:pt idx="458">
                  <c:v>167.14047290232557</c:v>
                </c:pt>
                <c:pt idx="459">
                  <c:v>167.45407668837208</c:v>
                </c:pt>
                <c:pt idx="460">
                  <c:v>167.71983002790697</c:v>
                </c:pt>
                <c:pt idx="461">
                  <c:v>167.9707146139535</c:v>
                </c:pt>
                <c:pt idx="462">
                  <c:v>168.24376607441863</c:v>
                </c:pt>
                <c:pt idx="463">
                  <c:v>168.55169383255813</c:v>
                </c:pt>
                <c:pt idx="464">
                  <c:v>168.87422042790701</c:v>
                </c:pt>
                <c:pt idx="465">
                  <c:v>169.18998613953488</c:v>
                </c:pt>
                <c:pt idx="466">
                  <c:v>169.48034079069765</c:v>
                </c:pt>
                <c:pt idx="467">
                  <c:v>169.6882386139535</c:v>
                </c:pt>
                <c:pt idx="468">
                  <c:v>169.9247942790698</c:v>
                </c:pt>
                <c:pt idx="469">
                  <c:v>170.25570125581396</c:v>
                </c:pt>
                <c:pt idx="470">
                  <c:v>170.54578599069768</c:v>
                </c:pt>
                <c:pt idx="471">
                  <c:v>170.78883002790698</c:v>
                </c:pt>
                <c:pt idx="472">
                  <c:v>171.0464729023256</c:v>
                </c:pt>
                <c:pt idx="473">
                  <c:v>171.34656011162792</c:v>
                </c:pt>
                <c:pt idx="474">
                  <c:v>171.65610996279071</c:v>
                </c:pt>
                <c:pt idx="475">
                  <c:v>171.92970125581397</c:v>
                </c:pt>
                <c:pt idx="476">
                  <c:v>172.18409994418604</c:v>
                </c:pt>
                <c:pt idx="477">
                  <c:v>172.51906345116282</c:v>
                </c:pt>
                <c:pt idx="478">
                  <c:v>172.81293220465116</c:v>
                </c:pt>
                <c:pt idx="479">
                  <c:v>173.06354427906979</c:v>
                </c:pt>
                <c:pt idx="480">
                  <c:v>173.33497624186049</c:v>
                </c:pt>
                <c:pt idx="481">
                  <c:v>173.6099197116279</c:v>
                </c:pt>
                <c:pt idx="482">
                  <c:v>173.87891723720932</c:v>
                </c:pt>
                <c:pt idx="483">
                  <c:v>174.14413074418604</c:v>
                </c:pt>
                <c:pt idx="484">
                  <c:v>174.40014893023258</c:v>
                </c:pt>
                <c:pt idx="485">
                  <c:v>174.64805924651162</c:v>
                </c:pt>
                <c:pt idx="486">
                  <c:v>174.92435748837207</c:v>
                </c:pt>
                <c:pt idx="487">
                  <c:v>175.21660414883723</c:v>
                </c:pt>
                <c:pt idx="488">
                  <c:v>175.50290226976745</c:v>
                </c:pt>
                <c:pt idx="489">
                  <c:v>175.76405924651164</c:v>
                </c:pt>
                <c:pt idx="490">
                  <c:v>176.0460335162791</c:v>
                </c:pt>
                <c:pt idx="491">
                  <c:v>176.33368381395348</c:v>
                </c:pt>
                <c:pt idx="492">
                  <c:v>176.5859205767442</c:v>
                </c:pt>
                <c:pt idx="493">
                  <c:v>176.84058918139533</c:v>
                </c:pt>
                <c:pt idx="494">
                  <c:v>177.11769717209302</c:v>
                </c:pt>
                <c:pt idx="495">
                  <c:v>177.3710136</c:v>
                </c:pt>
                <c:pt idx="496">
                  <c:v>177.618111572093</c:v>
                </c:pt>
                <c:pt idx="497">
                  <c:v>177.85818133953489</c:v>
                </c:pt>
                <c:pt idx="498">
                  <c:v>178.0977112744186</c:v>
                </c:pt>
                <c:pt idx="499">
                  <c:v>178.40374702325579</c:v>
                </c:pt>
                <c:pt idx="500">
                  <c:v>178.67382421395354</c:v>
                </c:pt>
                <c:pt idx="501">
                  <c:v>178.88713074418607</c:v>
                </c:pt>
                <c:pt idx="502">
                  <c:v>179.13963482790697</c:v>
                </c:pt>
                <c:pt idx="503">
                  <c:v>179.38808757209304</c:v>
                </c:pt>
                <c:pt idx="504">
                  <c:v>179.62707507906978</c:v>
                </c:pt>
                <c:pt idx="505">
                  <c:v>179.9158076372093</c:v>
                </c:pt>
                <c:pt idx="506">
                  <c:v>180.16669222325581</c:v>
                </c:pt>
                <c:pt idx="507">
                  <c:v>180.40108336744186</c:v>
                </c:pt>
                <c:pt idx="508">
                  <c:v>180.67197290232559</c:v>
                </c:pt>
                <c:pt idx="509">
                  <c:v>180.77551693953487</c:v>
                </c:pt>
                <c:pt idx="510">
                  <c:v>181.08533670697673</c:v>
                </c:pt>
                <c:pt idx="511">
                  <c:v>181.32108002790699</c:v>
                </c:pt>
                <c:pt idx="512">
                  <c:v>181.66117973023256</c:v>
                </c:pt>
                <c:pt idx="513">
                  <c:v>181.82068467906979</c:v>
                </c:pt>
                <c:pt idx="514">
                  <c:v>181.92395880000001</c:v>
                </c:pt>
                <c:pt idx="515">
                  <c:v>182.28162901395348</c:v>
                </c:pt>
                <c:pt idx="516">
                  <c:v>182.52899949767445</c:v>
                </c:pt>
                <c:pt idx="517">
                  <c:v>182.68390808372095</c:v>
                </c:pt>
                <c:pt idx="518">
                  <c:v>182.88234586046511</c:v>
                </c:pt>
                <c:pt idx="519">
                  <c:v>183.11457507906979</c:v>
                </c:pt>
                <c:pt idx="520">
                  <c:v>183.36140313488372</c:v>
                </c:pt>
                <c:pt idx="521">
                  <c:v>183.53712901395352</c:v>
                </c:pt>
                <c:pt idx="522">
                  <c:v>183.72583423255816</c:v>
                </c:pt>
                <c:pt idx="523">
                  <c:v>183.94346461395352</c:v>
                </c:pt>
                <c:pt idx="524">
                  <c:v>184.15947290232558</c:v>
                </c:pt>
                <c:pt idx="525">
                  <c:v>184.36034252093023</c:v>
                </c:pt>
                <c:pt idx="526">
                  <c:v>184.54931506046512</c:v>
                </c:pt>
                <c:pt idx="527">
                  <c:v>184.72909746976745</c:v>
                </c:pt>
                <c:pt idx="528">
                  <c:v>184.90698786976745</c:v>
                </c:pt>
                <c:pt idx="529">
                  <c:v>185.12407841860465</c:v>
                </c:pt>
                <c:pt idx="530">
                  <c:v>185.31278104186049</c:v>
                </c:pt>
                <c:pt idx="531">
                  <c:v>185.47445051162791</c:v>
                </c:pt>
                <c:pt idx="532">
                  <c:v>185.62287072558141</c:v>
                </c:pt>
                <c:pt idx="533">
                  <c:v>185.83428524651163</c:v>
                </c:pt>
                <c:pt idx="534">
                  <c:v>186.02217552558142</c:v>
                </c:pt>
                <c:pt idx="535">
                  <c:v>186.13977856744188</c:v>
                </c:pt>
                <c:pt idx="536">
                  <c:v>186.22142305116279</c:v>
                </c:pt>
                <c:pt idx="537">
                  <c:v>186.34389237209302</c:v>
                </c:pt>
                <c:pt idx="538">
                  <c:v>186.54962826976745</c:v>
                </c:pt>
                <c:pt idx="539">
                  <c:v>186.7402229023256</c:v>
                </c:pt>
                <c:pt idx="540">
                  <c:v>186.81348700465117</c:v>
                </c:pt>
                <c:pt idx="541">
                  <c:v>186.88161491162791</c:v>
                </c:pt>
                <c:pt idx="542">
                  <c:v>187.02922537674417</c:v>
                </c:pt>
                <c:pt idx="543">
                  <c:v>187.24604600930235</c:v>
                </c:pt>
                <c:pt idx="544">
                  <c:v>187.37797537674419</c:v>
                </c:pt>
                <c:pt idx="545">
                  <c:v>187.4993624372093</c:v>
                </c:pt>
                <c:pt idx="546">
                  <c:v>187.6164230511628</c:v>
                </c:pt>
                <c:pt idx="547">
                  <c:v>187.73564818604652</c:v>
                </c:pt>
                <c:pt idx="548">
                  <c:v>187.84243640930234</c:v>
                </c:pt>
                <c:pt idx="549">
                  <c:v>187.97625778604652</c:v>
                </c:pt>
                <c:pt idx="550">
                  <c:v>188.16685501395349</c:v>
                </c:pt>
                <c:pt idx="551">
                  <c:v>188.33771461395349</c:v>
                </c:pt>
                <c:pt idx="552">
                  <c:v>188.43287826976746</c:v>
                </c:pt>
                <c:pt idx="553">
                  <c:v>188.47288816744185</c:v>
                </c:pt>
                <c:pt idx="554">
                  <c:v>188.59643974883721</c:v>
                </c:pt>
                <c:pt idx="555">
                  <c:v>188.80244556279072</c:v>
                </c:pt>
                <c:pt idx="556">
                  <c:v>188.95681431627906</c:v>
                </c:pt>
                <c:pt idx="557">
                  <c:v>189.0533275534884</c:v>
                </c:pt>
                <c:pt idx="558">
                  <c:v>189.10793888372095</c:v>
                </c:pt>
                <c:pt idx="559">
                  <c:v>189.30312987906976</c:v>
                </c:pt>
                <c:pt idx="560">
                  <c:v>189.4174887348837</c:v>
                </c:pt>
                <c:pt idx="561">
                  <c:v>189.45533670697677</c:v>
                </c:pt>
                <c:pt idx="562">
                  <c:v>189.64998786976744</c:v>
                </c:pt>
                <c:pt idx="563">
                  <c:v>189.8373409116279</c:v>
                </c:pt>
                <c:pt idx="564">
                  <c:v>189.84626112558141</c:v>
                </c:pt>
                <c:pt idx="565">
                  <c:v>190.01739323720929</c:v>
                </c:pt>
                <c:pt idx="566">
                  <c:v>190.17176199069766</c:v>
                </c:pt>
                <c:pt idx="567">
                  <c:v>190.23258918139535</c:v>
                </c:pt>
                <c:pt idx="568">
                  <c:v>190.28152188837208</c:v>
                </c:pt>
                <c:pt idx="569">
                  <c:v>190.43102695813954</c:v>
                </c:pt>
                <c:pt idx="570">
                  <c:v>190.59783002790698</c:v>
                </c:pt>
                <c:pt idx="571">
                  <c:v>190.66001199069765</c:v>
                </c:pt>
                <c:pt idx="572">
                  <c:v>190.77599034418606</c:v>
                </c:pt>
                <c:pt idx="573">
                  <c:v>190.9352253767442</c:v>
                </c:pt>
                <c:pt idx="574">
                  <c:v>191.06066896744187</c:v>
                </c:pt>
                <c:pt idx="575">
                  <c:v>191.15042391627907</c:v>
                </c:pt>
                <c:pt idx="576">
                  <c:v>191.2031432372093</c:v>
                </c:pt>
                <c:pt idx="577">
                  <c:v>191.32155602790695</c:v>
                </c:pt>
                <c:pt idx="578">
                  <c:v>191.4934978883721</c:v>
                </c:pt>
                <c:pt idx="579">
                  <c:v>191.59460748837211</c:v>
                </c:pt>
                <c:pt idx="580">
                  <c:v>191.67057594418606</c:v>
                </c:pt>
                <c:pt idx="581">
                  <c:v>191.76033089302328</c:v>
                </c:pt>
                <c:pt idx="582">
                  <c:v>191.89496461395348</c:v>
                </c:pt>
                <c:pt idx="583">
                  <c:v>192.01283757209302</c:v>
                </c:pt>
                <c:pt idx="584">
                  <c:v>192.13990066046514</c:v>
                </c:pt>
                <c:pt idx="585">
                  <c:v>192.26831592558136</c:v>
                </c:pt>
                <c:pt idx="586">
                  <c:v>192.36050531162792</c:v>
                </c:pt>
                <c:pt idx="587">
                  <c:v>192.42376693953489</c:v>
                </c:pt>
                <c:pt idx="588">
                  <c:v>192.60192725581396</c:v>
                </c:pt>
                <c:pt idx="589">
                  <c:v>192.71898786976746</c:v>
                </c:pt>
                <c:pt idx="590">
                  <c:v>192.79901026046514</c:v>
                </c:pt>
                <c:pt idx="591">
                  <c:v>192.87741315348839</c:v>
                </c:pt>
                <c:pt idx="592">
                  <c:v>192.97230429767441</c:v>
                </c:pt>
                <c:pt idx="593">
                  <c:v>193.07233423255815</c:v>
                </c:pt>
                <c:pt idx="594">
                  <c:v>193.17371374883723</c:v>
                </c:pt>
                <c:pt idx="595">
                  <c:v>193.25725283720931</c:v>
                </c:pt>
                <c:pt idx="596">
                  <c:v>193.36809499534886</c:v>
                </c:pt>
                <c:pt idx="597">
                  <c:v>193.48948205581397</c:v>
                </c:pt>
                <c:pt idx="598">
                  <c:v>193.60329848372095</c:v>
                </c:pt>
                <c:pt idx="599">
                  <c:v>193.67223873488373</c:v>
                </c:pt>
                <c:pt idx="600">
                  <c:v>193.75117886511629</c:v>
                </c:pt>
                <c:pt idx="601">
                  <c:v>193.86688989767444</c:v>
                </c:pt>
                <c:pt idx="602">
                  <c:v>193.94664237209304</c:v>
                </c:pt>
                <c:pt idx="603">
                  <c:v>194.01233584186045</c:v>
                </c:pt>
                <c:pt idx="604">
                  <c:v>194.09695719069768</c:v>
                </c:pt>
                <c:pt idx="605">
                  <c:v>194.19103858604652</c:v>
                </c:pt>
                <c:pt idx="606">
                  <c:v>194.33756679069768</c:v>
                </c:pt>
                <c:pt idx="607">
                  <c:v>194.45760167441858</c:v>
                </c:pt>
                <c:pt idx="608">
                  <c:v>194.52518974883719</c:v>
                </c:pt>
                <c:pt idx="609">
                  <c:v>194.57033584186047</c:v>
                </c:pt>
                <c:pt idx="610">
                  <c:v>194.69929353488371</c:v>
                </c:pt>
                <c:pt idx="611">
                  <c:v>194.82365486511631</c:v>
                </c:pt>
                <c:pt idx="612">
                  <c:v>194.91908584186049</c:v>
                </c:pt>
                <c:pt idx="613">
                  <c:v>195.01208757209304</c:v>
                </c:pt>
                <c:pt idx="614">
                  <c:v>195.09913816744185</c:v>
                </c:pt>
                <c:pt idx="615">
                  <c:v>195.16456431627907</c:v>
                </c:pt>
                <c:pt idx="616">
                  <c:v>195.20106011162792</c:v>
                </c:pt>
                <c:pt idx="617">
                  <c:v>195.28405677209304</c:v>
                </c:pt>
                <c:pt idx="618">
                  <c:v>195.36921795348837</c:v>
                </c:pt>
                <c:pt idx="619">
                  <c:v>195.47438408372093</c:v>
                </c:pt>
                <c:pt idx="620">
                  <c:v>195.58144222325581</c:v>
                </c:pt>
                <c:pt idx="621">
                  <c:v>195.64524368372093</c:v>
                </c:pt>
                <c:pt idx="622">
                  <c:v>195.69769049302326</c:v>
                </c:pt>
                <c:pt idx="623">
                  <c:v>195.78203933023255</c:v>
                </c:pt>
                <c:pt idx="624">
                  <c:v>195.86476866976744</c:v>
                </c:pt>
                <c:pt idx="625">
                  <c:v>195.90153438139535</c:v>
                </c:pt>
                <c:pt idx="626">
                  <c:v>196.08672290232556</c:v>
                </c:pt>
                <c:pt idx="627">
                  <c:v>196.16782755348837</c:v>
                </c:pt>
                <c:pt idx="628">
                  <c:v>196.17539818604649</c:v>
                </c:pt>
                <c:pt idx="629">
                  <c:v>196.29975951627907</c:v>
                </c:pt>
                <c:pt idx="630">
                  <c:v>196.40168146046514</c:v>
                </c:pt>
                <c:pt idx="631">
                  <c:v>196.43520298604651</c:v>
                </c:pt>
                <c:pt idx="632">
                  <c:v>196.51441562790697</c:v>
                </c:pt>
                <c:pt idx="633">
                  <c:v>196.60092639069768</c:v>
                </c:pt>
                <c:pt idx="634">
                  <c:v>196.67932928372093</c:v>
                </c:pt>
                <c:pt idx="635">
                  <c:v>196.74718727441859</c:v>
                </c:pt>
                <c:pt idx="636">
                  <c:v>196.86694964651164</c:v>
                </c:pt>
                <c:pt idx="637">
                  <c:v>196.94021634418607</c:v>
                </c:pt>
                <c:pt idx="638">
                  <c:v>196.99185080930235</c:v>
                </c:pt>
                <c:pt idx="639">
                  <c:v>197.06971127441861</c:v>
                </c:pt>
                <c:pt idx="640">
                  <c:v>197.13540733953488</c:v>
                </c:pt>
                <c:pt idx="641">
                  <c:v>197.22651446511631</c:v>
                </c:pt>
                <c:pt idx="642">
                  <c:v>197.31599949767443</c:v>
                </c:pt>
                <c:pt idx="643">
                  <c:v>197.40656679069767</c:v>
                </c:pt>
                <c:pt idx="644">
                  <c:v>197.47577695813953</c:v>
                </c:pt>
                <c:pt idx="645">
                  <c:v>197.57418220465115</c:v>
                </c:pt>
                <c:pt idx="646">
                  <c:v>197.67312987906979</c:v>
                </c:pt>
                <c:pt idx="647">
                  <c:v>197.75288494883722</c:v>
                </c:pt>
                <c:pt idx="648">
                  <c:v>197.79668146046512</c:v>
                </c:pt>
                <c:pt idx="649">
                  <c:v>197.8169563255814</c:v>
                </c:pt>
                <c:pt idx="650">
                  <c:v>197.91833843720931</c:v>
                </c:pt>
                <c:pt idx="651">
                  <c:v>198.0586481860465</c:v>
                </c:pt>
                <c:pt idx="652">
                  <c:v>198.07919556279069</c:v>
                </c:pt>
                <c:pt idx="653">
                  <c:v>198.11947797209302</c:v>
                </c:pt>
                <c:pt idx="654">
                  <c:v>198.19030763720932</c:v>
                </c:pt>
                <c:pt idx="655">
                  <c:v>198.27709091162794</c:v>
                </c:pt>
                <c:pt idx="656">
                  <c:v>198.37387406511627</c:v>
                </c:pt>
                <c:pt idx="657">
                  <c:v>198.44200197209301</c:v>
                </c:pt>
                <c:pt idx="658">
                  <c:v>198.53365152558138</c:v>
                </c:pt>
                <c:pt idx="659">
                  <c:v>198.55392639069765</c:v>
                </c:pt>
                <c:pt idx="660">
                  <c:v>198.63178685581397</c:v>
                </c:pt>
                <c:pt idx="661">
                  <c:v>198.75506592558139</c:v>
                </c:pt>
                <c:pt idx="662">
                  <c:v>198.80048453023258</c:v>
                </c:pt>
                <c:pt idx="663">
                  <c:v>198.89673044651161</c:v>
                </c:pt>
                <c:pt idx="664">
                  <c:v>198.93890486511629</c:v>
                </c:pt>
                <c:pt idx="665">
                  <c:v>199.06245385116279</c:v>
                </c:pt>
                <c:pt idx="666">
                  <c:v>199.05055936744188</c:v>
                </c:pt>
                <c:pt idx="667">
                  <c:v>199.17410835348838</c:v>
                </c:pt>
                <c:pt idx="668">
                  <c:v>199.25115647441859</c:v>
                </c:pt>
                <c:pt idx="669">
                  <c:v>199.22439323720928</c:v>
                </c:pt>
                <c:pt idx="670">
                  <c:v>199.38957680930233</c:v>
                </c:pt>
                <c:pt idx="671">
                  <c:v>199.50041896744185</c:v>
                </c:pt>
                <c:pt idx="672">
                  <c:v>199.46284091162792</c:v>
                </c:pt>
                <c:pt idx="673">
                  <c:v>199.51690981395348</c:v>
                </c:pt>
                <c:pt idx="674">
                  <c:v>199.63343059534884</c:v>
                </c:pt>
                <c:pt idx="675">
                  <c:v>199.6847977395349</c:v>
                </c:pt>
                <c:pt idx="676">
                  <c:v>199.76373786976745</c:v>
                </c:pt>
                <c:pt idx="677">
                  <c:v>199.78428524651162</c:v>
                </c:pt>
                <c:pt idx="678">
                  <c:v>199.9254073395349</c:v>
                </c:pt>
                <c:pt idx="679">
                  <c:v>199.951360827907</c:v>
                </c:pt>
                <c:pt idx="680">
                  <c:v>200.01218801860463</c:v>
                </c:pt>
                <c:pt idx="681">
                  <c:v>200.0489563255814</c:v>
                </c:pt>
                <c:pt idx="682">
                  <c:v>200.13627943255815</c:v>
                </c:pt>
                <c:pt idx="683">
                  <c:v>200.24036330232556</c:v>
                </c:pt>
                <c:pt idx="684">
                  <c:v>200.25198786976745</c:v>
                </c:pt>
                <c:pt idx="685">
                  <c:v>200.37580936744186</c:v>
                </c:pt>
                <c:pt idx="686">
                  <c:v>200.40419469767443</c:v>
                </c:pt>
                <c:pt idx="687">
                  <c:v>200.45907594418605</c:v>
                </c:pt>
                <c:pt idx="688">
                  <c:v>200.48151533023255</c:v>
                </c:pt>
                <c:pt idx="689">
                  <c:v>200.55450951627907</c:v>
                </c:pt>
                <c:pt idx="690">
                  <c:v>200.65048292093022</c:v>
                </c:pt>
                <c:pt idx="691">
                  <c:v>200.75970298604651</c:v>
                </c:pt>
                <c:pt idx="692">
                  <c:v>200.77673626046513</c:v>
                </c:pt>
                <c:pt idx="693">
                  <c:v>200.84432173953488</c:v>
                </c:pt>
                <c:pt idx="694">
                  <c:v>200.89595880000002</c:v>
                </c:pt>
                <c:pt idx="695">
                  <c:v>200.92704848372094</c:v>
                </c:pt>
                <c:pt idx="696">
                  <c:v>201.03059252093024</c:v>
                </c:pt>
                <c:pt idx="697">
                  <c:v>201.10034252093021</c:v>
                </c:pt>
                <c:pt idx="698">
                  <c:v>201.15982013023259</c:v>
                </c:pt>
                <c:pt idx="699">
                  <c:v>201.23443640930233</c:v>
                </c:pt>
                <c:pt idx="700">
                  <c:v>201.28390894883722</c:v>
                </c:pt>
                <c:pt idx="701">
                  <c:v>201.33094964651161</c:v>
                </c:pt>
                <c:pt idx="702">
                  <c:v>201.39015733953488</c:v>
                </c:pt>
                <c:pt idx="703">
                  <c:v>201.4745061767442</c:v>
                </c:pt>
                <c:pt idx="704">
                  <c:v>201.50154192558142</c:v>
                </c:pt>
                <c:pt idx="705">
                  <c:v>201.57615820465116</c:v>
                </c:pt>
                <c:pt idx="706">
                  <c:v>201.6542885860465</c:v>
                </c:pt>
                <c:pt idx="707">
                  <c:v>201.73079687441859</c:v>
                </c:pt>
                <c:pt idx="708">
                  <c:v>201.75242391627907</c:v>
                </c:pt>
                <c:pt idx="709">
                  <c:v>201.84866983255813</c:v>
                </c:pt>
                <c:pt idx="710">
                  <c:v>201.87191896744187</c:v>
                </c:pt>
                <c:pt idx="711">
                  <c:v>201.95518554418604</c:v>
                </c:pt>
                <c:pt idx="712">
                  <c:v>202.00357841860469</c:v>
                </c:pt>
                <c:pt idx="713">
                  <c:v>202.06603029767442</c:v>
                </c:pt>
                <c:pt idx="714">
                  <c:v>202.15659499534883</c:v>
                </c:pt>
                <c:pt idx="715">
                  <c:v>202.18552275348839</c:v>
                </c:pt>
                <c:pt idx="716">
                  <c:v>202.23986416744185</c:v>
                </c:pt>
                <c:pt idx="717">
                  <c:v>202.31312826976742</c:v>
                </c:pt>
                <c:pt idx="718">
                  <c:v>202.37098378604651</c:v>
                </c:pt>
                <c:pt idx="719">
                  <c:v>202.40720966511628</c:v>
                </c:pt>
                <c:pt idx="720">
                  <c:v>202.50940152558138</c:v>
                </c:pt>
                <c:pt idx="721">
                  <c:v>202.54914150697675</c:v>
                </c:pt>
                <c:pt idx="722">
                  <c:v>202.58320546046511</c:v>
                </c:pt>
                <c:pt idx="723">
                  <c:v>202.62267812093026</c:v>
                </c:pt>
                <c:pt idx="724">
                  <c:v>202.68647958139533</c:v>
                </c:pt>
                <c:pt idx="725">
                  <c:v>202.72973626046513</c:v>
                </c:pt>
                <c:pt idx="726">
                  <c:v>202.83030602790697</c:v>
                </c:pt>
                <c:pt idx="727">
                  <c:v>202.87085835348836</c:v>
                </c:pt>
                <c:pt idx="728">
                  <c:v>202.95601693953486</c:v>
                </c:pt>
                <c:pt idx="729">
                  <c:v>203.05036825116281</c:v>
                </c:pt>
                <c:pt idx="730">
                  <c:v>203.03982594418608</c:v>
                </c:pt>
                <c:pt idx="731">
                  <c:v>203.05929106046511</c:v>
                </c:pt>
                <c:pt idx="732">
                  <c:v>203.15499454883724</c:v>
                </c:pt>
                <c:pt idx="733">
                  <c:v>203.23204266976742</c:v>
                </c:pt>
                <c:pt idx="734">
                  <c:v>203.27692144186048</c:v>
                </c:pt>
                <c:pt idx="735">
                  <c:v>203.28692391627908</c:v>
                </c:pt>
                <c:pt idx="736">
                  <c:v>203.35099788837209</c:v>
                </c:pt>
                <c:pt idx="737">
                  <c:v>203.44318727441865</c:v>
                </c:pt>
                <c:pt idx="738">
                  <c:v>203.47508670697673</c:v>
                </c:pt>
                <c:pt idx="739">
                  <c:v>203.53645632558141</c:v>
                </c:pt>
                <c:pt idx="740">
                  <c:v>203.57646881860464</c:v>
                </c:pt>
                <c:pt idx="741">
                  <c:v>203.65405936744187</c:v>
                </c:pt>
                <c:pt idx="742">
                  <c:v>203.73381184186044</c:v>
                </c:pt>
                <c:pt idx="743">
                  <c:v>203.7448965767442</c:v>
                </c:pt>
                <c:pt idx="744">
                  <c:v>203.8265410604651</c:v>
                </c:pt>
                <c:pt idx="745">
                  <c:v>203.86330936744184</c:v>
                </c:pt>
                <c:pt idx="746">
                  <c:v>203.94522376744186</c:v>
                </c:pt>
                <c:pt idx="747">
                  <c:v>203.93440894883719</c:v>
                </c:pt>
                <c:pt idx="748">
                  <c:v>203.95522624186046</c:v>
                </c:pt>
              </c:numCache>
            </c:numRef>
          </c:yVal>
          <c:smooth val="0"/>
          <c:extLst>
            <c:ext xmlns:c16="http://schemas.microsoft.com/office/drawing/2014/chart" uri="{C3380CC4-5D6E-409C-BE32-E72D297353CC}">
              <c16:uniqueId val="{00000004-44CB-4E6E-8BD9-D672BD2FD2AB}"/>
            </c:ext>
          </c:extLst>
        </c:ser>
        <c:dLbls>
          <c:showLegendKey val="0"/>
          <c:showVal val="0"/>
          <c:showCatName val="0"/>
          <c:showSerName val="0"/>
          <c:showPercent val="0"/>
          <c:showBubbleSize val="0"/>
        </c:dLbls>
        <c:axId val="-1722917872"/>
        <c:axId val="-1722928752"/>
      </c:scatterChart>
      <c:valAx>
        <c:axId val="-1722917872"/>
        <c:scaling>
          <c:orientation val="minMax"/>
          <c:max val="18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a:latin typeface="+mn-lt"/>
                  </a:defRPr>
                </a:pPr>
                <a:r>
                  <a:rPr lang="cs-CZ" b="0" dirty="0" err="1">
                    <a:latin typeface="+mn-lt"/>
                  </a:rPr>
                  <a:t>Bending</a:t>
                </a:r>
                <a:r>
                  <a:rPr lang="cs-CZ" b="0" dirty="0">
                    <a:latin typeface="+mn-lt"/>
                  </a:rPr>
                  <a:t> moment </a:t>
                </a:r>
                <a:r>
                  <a:rPr lang="cs-CZ" b="0" i="1" dirty="0">
                    <a:latin typeface="+mn-lt"/>
                  </a:rPr>
                  <a:t>M</a:t>
                </a:r>
                <a:r>
                  <a:rPr lang="cs-CZ" b="0" i="1" baseline="-25000" dirty="0">
                    <a:latin typeface="+mn-lt"/>
                  </a:rPr>
                  <a:t>y</a:t>
                </a:r>
                <a:r>
                  <a:rPr lang="en-GB" b="0" dirty="0">
                    <a:latin typeface="+mn-lt"/>
                  </a:rPr>
                  <a:t> [</a:t>
                </a:r>
                <a:r>
                  <a:rPr lang="cs-CZ" b="0" dirty="0" err="1">
                    <a:latin typeface="+mn-lt"/>
                  </a:rPr>
                  <a:t>kNm</a:t>
                </a:r>
                <a:r>
                  <a:rPr lang="en-GB" b="0" dirty="0">
                    <a:latin typeface="+mn-lt"/>
                  </a:rPr>
                  <a:t>]</a:t>
                </a:r>
                <a:endParaRPr lang="cs-CZ" b="0" dirty="0">
                  <a:latin typeface="+mn-lt"/>
                </a:endParaRPr>
              </a:p>
            </c:rich>
          </c:tx>
          <c:layout>
            <c:manualLayout>
              <c:xMode val="edge"/>
              <c:yMode val="edge"/>
              <c:x val="0.41098943549163269"/>
              <c:y val="0.92240207586803413"/>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en-US"/>
          </a:p>
        </c:txPr>
        <c:crossAx val="-1722928752"/>
        <c:crosses val="autoZero"/>
        <c:crossBetween val="midCat"/>
      </c:valAx>
      <c:valAx>
        <c:axId val="-172292875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latin typeface="+mj-lt"/>
                  </a:defRPr>
                </a:pPr>
                <a:r>
                  <a:rPr lang="cs-CZ" b="0" dirty="0" err="1">
                    <a:latin typeface="+mj-lt"/>
                  </a:rPr>
                  <a:t>Force</a:t>
                </a:r>
                <a:r>
                  <a:rPr lang="cs-CZ" b="0" dirty="0">
                    <a:latin typeface="+mj-lt"/>
                  </a:rPr>
                  <a:t> in </a:t>
                </a:r>
                <a:r>
                  <a:rPr lang="cs-CZ" b="0" dirty="0" err="1">
                    <a:latin typeface="+mj-lt"/>
                  </a:rPr>
                  <a:t>anchor</a:t>
                </a:r>
                <a:r>
                  <a:rPr lang="cs-CZ" b="0" dirty="0">
                    <a:latin typeface="+mj-lt"/>
                  </a:rPr>
                  <a:t> </a:t>
                </a:r>
                <a:r>
                  <a:rPr lang="cs-CZ" b="0" i="1" dirty="0">
                    <a:latin typeface="+mj-lt"/>
                  </a:rPr>
                  <a:t>F</a:t>
                </a:r>
                <a:r>
                  <a:rPr lang="cs-CZ" b="0" baseline="-25000" dirty="0">
                    <a:latin typeface="+mj-lt"/>
                  </a:rPr>
                  <a:t>t</a:t>
                </a:r>
                <a:r>
                  <a:rPr lang="cs-CZ" b="0" dirty="0">
                    <a:latin typeface="+mj-lt"/>
                  </a:rPr>
                  <a:t> </a:t>
                </a:r>
                <a:r>
                  <a:rPr lang="en-GB" b="0" dirty="0">
                    <a:latin typeface="+mj-lt"/>
                  </a:rPr>
                  <a:t>[kN]</a:t>
                </a:r>
                <a:endParaRPr lang="cs-CZ" b="0" dirty="0">
                  <a:latin typeface="+mj-lt"/>
                </a:endParaRPr>
              </a:p>
            </c:rich>
          </c:tx>
          <c:layout>
            <c:manualLayout>
              <c:xMode val="edge"/>
              <c:yMode val="edge"/>
              <c:x val="1.3953290097910347E-2"/>
              <c:y val="1.7457489752493421E-2"/>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j-lt"/>
              </a:defRPr>
            </a:pPr>
            <a:endParaRPr lang="en-US"/>
          </a:p>
        </c:txPr>
        <c:crossAx val="-1722917872"/>
        <c:crosses val="autoZero"/>
        <c:crossBetween val="midCat"/>
      </c:valAx>
    </c:plotArea>
    <c:legend>
      <c:legendPos val="r"/>
      <c:layout>
        <c:manualLayout>
          <c:xMode val="edge"/>
          <c:yMode val="edge"/>
          <c:x val="0.24228930631319986"/>
          <c:y val="0.17372542717874553"/>
          <c:w val="0.30688486823159644"/>
          <c:h val="0.37026728801756925"/>
        </c:manualLayout>
      </c:layout>
      <c:overlay val="1"/>
      <c:spPr>
        <a:solidFill>
          <a:schemeClr val="bg1">
            <a:alpha val="80000"/>
          </a:schemeClr>
        </a:solidFill>
      </c:spPr>
      <c:txPr>
        <a:bodyPr/>
        <a:lstStyle/>
        <a:p>
          <a:pPr>
            <a:defRPr>
              <a:latin typeface="+mn-lt"/>
            </a:defRPr>
          </a:pPr>
          <a:endParaRPr lang="en-US"/>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0"/>
          <c:tx>
            <c:v>CBFEM</c:v>
          </c:tx>
          <c:spPr>
            <a:ln w="28575">
              <a:solidFill>
                <a:srgbClr val="FF0000"/>
              </a:solidFill>
            </a:ln>
          </c:spPr>
          <c:marker>
            <c:symbol val="none"/>
          </c:marker>
          <c:xVal>
            <c:numRef>
              <c:f>Biaxial!$C$37:$C$48</c:f>
              <c:numCache>
                <c:formatCode>0.000</c:formatCode>
                <c:ptCount val="12"/>
                <c:pt idx="0" formatCode="General">
                  <c:v>0</c:v>
                </c:pt>
                <c:pt idx="1">
                  <c:v>1.9417475728155338</c:v>
                </c:pt>
                <c:pt idx="2">
                  <c:v>2.9940119760479043</c:v>
                </c:pt>
                <c:pt idx="3">
                  <c:v>4.2553191489361701</c:v>
                </c:pt>
                <c:pt idx="4">
                  <c:v>5.7208237986270021</c:v>
                </c:pt>
                <c:pt idx="5">
                  <c:v>7.3710073710073702</c:v>
                </c:pt>
                <c:pt idx="6">
                  <c:v>9.1623036649214669</c:v>
                </c:pt>
                <c:pt idx="7">
                  <c:v>11.173184357541899</c:v>
                </c:pt>
                <c:pt idx="8">
                  <c:v>14.240506329113924</c:v>
                </c:pt>
                <c:pt idx="9">
                  <c:v>20.746887966804977</c:v>
                </c:pt>
                <c:pt idx="10">
                  <c:v>29.569892473118276</c:v>
                </c:pt>
                <c:pt idx="11">
                  <c:v>48</c:v>
                </c:pt>
              </c:numCache>
            </c:numRef>
          </c:xVal>
          <c:yVal>
            <c:numRef>
              <c:f>Biaxial!$B$37:$B$48</c:f>
              <c:numCache>
                <c:formatCode>General</c:formatCode>
                <c:ptCount val="12"/>
                <c:pt idx="0">
                  <c:v>0</c:v>
                </c:pt>
                <c:pt idx="1">
                  <c:v>18.3</c:v>
                </c:pt>
                <c:pt idx="2">
                  <c:v>27.450000000000003</c:v>
                </c:pt>
                <c:pt idx="3">
                  <c:v>36.6</c:v>
                </c:pt>
                <c:pt idx="4">
                  <c:v>45.75</c:v>
                </c:pt>
                <c:pt idx="5">
                  <c:v>54.900000000000006</c:v>
                </c:pt>
                <c:pt idx="6">
                  <c:v>64.05</c:v>
                </c:pt>
                <c:pt idx="7">
                  <c:v>73.2</c:v>
                </c:pt>
                <c:pt idx="8">
                  <c:v>82.350000000000009</c:v>
                </c:pt>
                <c:pt idx="9">
                  <c:v>91.5</c:v>
                </c:pt>
                <c:pt idx="10">
                  <c:v>100.65</c:v>
                </c:pt>
                <c:pt idx="11">
                  <c:v>109.80000000000001</c:v>
                </c:pt>
              </c:numCache>
            </c:numRef>
          </c:yVal>
          <c:smooth val="1"/>
          <c:extLst>
            <c:ext xmlns:c16="http://schemas.microsoft.com/office/drawing/2014/chart" uri="{C3380CC4-5D6E-409C-BE32-E72D297353CC}">
              <c16:uniqueId val="{00000000-4821-429B-87A4-6DE7EACB5451}"/>
            </c:ext>
          </c:extLst>
        </c:ser>
        <c:ser>
          <c:idx val="1"/>
          <c:order val="1"/>
          <c:tx>
            <c:v>Exp_3</c:v>
          </c:tx>
          <c:spPr>
            <a:ln w="25400">
              <a:solidFill>
                <a:schemeClr val="tx1"/>
              </a:solidFill>
              <a:prstDash val="dash"/>
            </a:ln>
          </c:spPr>
          <c:marker>
            <c:symbol val="none"/>
          </c:marker>
          <c:xVal>
            <c:numRef>
              <c:f>'3'!$I$2:$I$8872</c:f>
              <c:numCache>
                <c:formatCode>General</c:formatCode>
                <c:ptCount val="8871"/>
                <c:pt idx="0">
                  <c:v>0</c:v>
                </c:pt>
                <c:pt idx="1">
                  <c:v>8.6770000000000014E-2</c:v>
                </c:pt>
                <c:pt idx="2">
                  <c:v>0.17713000000000001</c:v>
                </c:pt>
                <c:pt idx="3">
                  <c:v>0.27448000000000006</c:v>
                </c:pt>
                <c:pt idx="4">
                  <c:v>0.34797000000000011</c:v>
                </c:pt>
                <c:pt idx="5">
                  <c:v>0.4346899999999998</c:v>
                </c:pt>
                <c:pt idx="6">
                  <c:v>0.52922000000000002</c:v>
                </c:pt>
                <c:pt idx="7">
                  <c:v>0.59968999999999983</c:v>
                </c:pt>
                <c:pt idx="8">
                  <c:v>0.69905999999999979</c:v>
                </c:pt>
                <c:pt idx="9">
                  <c:v>0.80953000000000008</c:v>
                </c:pt>
                <c:pt idx="10">
                  <c:v>0.91686999999999985</c:v>
                </c:pt>
                <c:pt idx="11">
                  <c:v>0.99901000000000018</c:v>
                </c:pt>
                <c:pt idx="12">
                  <c:v>1.0854199999999996</c:v>
                </c:pt>
                <c:pt idx="13">
                  <c:v>1.1573899999999999</c:v>
                </c:pt>
                <c:pt idx="14">
                  <c:v>1.2569300000000001</c:v>
                </c:pt>
                <c:pt idx="15">
                  <c:v>1.3380699999999996</c:v>
                </c:pt>
                <c:pt idx="16">
                  <c:v>1.4085899999999998</c:v>
                </c:pt>
                <c:pt idx="17">
                  <c:v>1.5371299999999999</c:v>
                </c:pt>
                <c:pt idx="18">
                  <c:v>1.6320799999999998</c:v>
                </c:pt>
                <c:pt idx="19">
                  <c:v>1.7235400000000003</c:v>
                </c:pt>
                <c:pt idx="20">
                  <c:v>1.8031200000000003</c:v>
                </c:pt>
                <c:pt idx="21">
                  <c:v>1.89385</c:v>
                </c:pt>
                <c:pt idx="22">
                  <c:v>1.9834400000000003</c:v>
                </c:pt>
                <c:pt idx="23">
                  <c:v>2.0646900000000001</c:v>
                </c:pt>
                <c:pt idx="24">
                  <c:v>2.1588499999999997</c:v>
                </c:pt>
                <c:pt idx="25">
                  <c:v>2.2427600000000001</c:v>
                </c:pt>
                <c:pt idx="26">
                  <c:v>2.3362500000000002</c:v>
                </c:pt>
                <c:pt idx="27">
                  <c:v>2.4133299999999998</c:v>
                </c:pt>
                <c:pt idx="28">
                  <c:v>2.5207299999999999</c:v>
                </c:pt>
                <c:pt idx="29">
                  <c:v>2.6154199999999999</c:v>
                </c:pt>
                <c:pt idx="30">
                  <c:v>2.7034400000000001</c:v>
                </c:pt>
                <c:pt idx="31">
                  <c:v>2.7904700000000005</c:v>
                </c:pt>
                <c:pt idx="32">
                  <c:v>2.8730699999999998</c:v>
                </c:pt>
                <c:pt idx="33">
                  <c:v>2.9782300000000004</c:v>
                </c:pt>
                <c:pt idx="34">
                  <c:v>3.0548899999999999</c:v>
                </c:pt>
                <c:pt idx="35">
                  <c:v>3.1555700000000004</c:v>
                </c:pt>
                <c:pt idx="36">
                  <c:v>3.2445299999999997</c:v>
                </c:pt>
                <c:pt idx="37">
                  <c:v>3.3502100000000001</c:v>
                </c:pt>
                <c:pt idx="38">
                  <c:v>3.4241100000000002</c:v>
                </c:pt>
                <c:pt idx="39">
                  <c:v>3.5214000000000003</c:v>
                </c:pt>
                <c:pt idx="40">
                  <c:v>3.5870799999999998</c:v>
                </c:pt>
                <c:pt idx="41">
                  <c:v>3.67177</c:v>
                </c:pt>
                <c:pt idx="42">
                  <c:v>3.7813500000000002</c:v>
                </c:pt>
                <c:pt idx="43">
                  <c:v>3.8578100000000002</c:v>
                </c:pt>
                <c:pt idx="44">
                  <c:v>3.9822900000000003</c:v>
                </c:pt>
                <c:pt idx="45">
                  <c:v>4.0722400000000007</c:v>
                </c:pt>
                <c:pt idx="46">
                  <c:v>4.1767699999999994</c:v>
                </c:pt>
                <c:pt idx="47">
                  <c:v>4.2555200000000006</c:v>
                </c:pt>
                <c:pt idx="48">
                  <c:v>4.3637499999999996</c:v>
                </c:pt>
                <c:pt idx="49">
                  <c:v>4.4497900000000001</c:v>
                </c:pt>
                <c:pt idx="50">
                  <c:v>4.5254200000000004</c:v>
                </c:pt>
                <c:pt idx="51">
                  <c:v>4.6041100000000004</c:v>
                </c:pt>
                <c:pt idx="52">
                  <c:v>4.6961399999999998</c:v>
                </c:pt>
                <c:pt idx="53">
                  <c:v>4.7669800000000002</c:v>
                </c:pt>
                <c:pt idx="54">
                  <c:v>4.8805200000000006</c:v>
                </c:pt>
                <c:pt idx="55">
                  <c:v>4.96068</c:v>
                </c:pt>
                <c:pt idx="56">
                  <c:v>5.0616699999999994</c:v>
                </c:pt>
                <c:pt idx="57">
                  <c:v>5.1378599999999999</c:v>
                </c:pt>
                <c:pt idx="58">
                  <c:v>5.2582299999999993</c:v>
                </c:pt>
                <c:pt idx="59">
                  <c:v>5.3179199999999991</c:v>
                </c:pt>
                <c:pt idx="60">
                  <c:v>5.4191699999999994</c:v>
                </c:pt>
                <c:pt idx="61">
                  <c:v>5.5080200000000001</c:v>
                </c:pt>
                <c:pt idx="62">
                  <c:v>5.6042199999999998</c:v>
                </c:pt>
                <c:pt idx="63">
                  <c:v>5.6665599999999987</c:v>
                </c:pt>
                <c:pt idx="64">
                  <c:v>5.790049999999999</c:v>
                </c:pt>
                <c:pt idx="65">
                  <c:v>5.8810900000000004</c:v>
                </c:pt>
                <c:pt idx="66">
                  <c:v>5.9657799999999988</c:v>
                </c:pt>
                <c:pt idx="67">
                  <c:v>6.125259999999999</c:v>
                </c:pt>
                <c:pt idx="68">
                  <c:v>6.1274999999999995</c:v>
                </c:pt>
                <c:pt idx="69">
                  <c:v>6.241719999999999</c:v>
                </c:pt>
                <c:pt idx="70">
                  <c:v>6.3268699999999995</c:v>
                </c:pt>
                <c:pt idx="71">
                  <c:v>6.4386399999999995</c:v>
                </c:pt>
                <c:pt idx="72">
                  <c:v>6.5185399999999998</c:v>
                </c:pt>
                <c:pt idx="73">
                  <c:v>6.611559999999999</c:v>
                </c:pt>
                <c:pt idx="74">
                  <c:v>6.6931200000000004</c:v>
                </c:pt>
                <c:pt idx="75">
                  <c:v>6.7866699999999991</c:v>
                </c:pt>
                <c:pt idx="76">
                  <c:v>6.900879999999999</c:v>
                </c:pt>
                <c:pt idx="77">
                  <c:v>6.9367199999999993</c:v>
                </c:pt>
                <c:pt idx="78">
                  <c:v>7.0557299999999987</c:v>
                </c:pt>
                <c:pt idx="79">
                  <c:v>7.1588999999999992</c:v>
                </c:pt>
                <c:pt idx="80">
                  <c:v>7.2235399999999998</c:v>
                </c:pt>
                <c:pt idx="81">
                  <c:v>7.3188999999999993</c:v>
                </c:pt>
                <c:pt idx="82">
                  <c:v>7.4225999999999992</c:v>
                </c:pt>
                <c:pt idx="83">
                  <c:v>7.5008299999999988</c:v>
                </c:pt>
                <c:pt idx="84">
                  <c:v>7.5909399999999998</c:v>
                </c:pt>
                <c:pt idx="85">
                  <c:v>7.7005199999999991</c:v>
                </c:pt>
                <c:pt idx="86">
                  <c:v>7.8036999999999992</c:v>
                </c:pt>
                <c:pt idx="87">
                  <c:v>7.8902099999999997</c:v>
                </c:pt>
                <c:pt idx="88">
                  <c:v>7.9781199999999988</c:v>
                </c:pt>
                <c:pt idx="89">
                  <c:v>7.9777100000000001</c:v>
                </c:pt>
                <c:pt idx="90">
                  <c:v>8.1396300000000004</c:v>
                </c:pt>
                <c:pt idx="91">
                  <c:v>8.2879699999999996</c:v>
                </c:pt>
                <c:pt idx="92">
                  <c:v>8.3546300000000002</c:v>
                </c:pt>
                <c:pt idx="93">
                  <c:v>8.3434399999999993</c:v>
                </c:pt>
                <c:pt idx="94">
                  <c:v>8.5541699999999992</c:v>
                </c:pt>
                <c:pt idx="95">
                  <c:v>8.5396900000000002</c:v>
                </c:pt>
                <c:pt idx="96">
                  <c:v>8.7239599999999999</c:v>
                </c:pt>
                <c:pt idx="97">
                  <c:v>8.7228099999999991</c:v>
                </c:pt>
                <c:pt idx="98">
                  <c:v>8.8539599999999989</c:v>
                </c:pt>
                <c:pt idx="99">
                  <c:v>8.9425499999999989</c:v>
                </c:pt>
                <c:pt idx="100">
                  <c:v>9.0704200000000004</c:v>
                </c:pt>
                <c:pt idx="101">
                  <c:v>9.0925999999999991</c:v>
                </c:pt>
                <c:pt idx="102">
                  <c:v>9.1939599999999988</c:v>
                </c:pt>
                <c:pt idx="103">
                  <c:v>9.2949999999999999</c:v>
                </c:pt>
                <c:pt idx="104">
                  <c:v>9.3809899999999988</c:v>
                </c:pt>
                <c:pt idx="105">
                  <c:v>9.4547899999999991</c:v>
                </c:pt>
                <c:pt idx="106">
                  <c:v>9.5747400000000003</c:v>
                </c:pt>
                <c:pt idx="107">
                  <c:v>9.6381199999999989</c:v>
                </c:pt>
                <c:pt idx="108">
                  <c:v>9.7250499999999995</c:v>
                </c:pt>
                <c:pt idx="109">
                  <c:v>9.8645800000000001</c:v>
                </c:pt>
                <c:pt idx="110">
                  <c:v>9.9806799999999996</c:v>
                </c:pt>
                <c:pt idx="111">
                  <c:v>10.038589999999999</c:v>
                </c:pt>
                <c:pt idx="112">
                  <c:v>10.16245</c:v>
                </c:pt>
                <c:pt idx="113">
                  <c:v>10.265879999999999</c:v>
                </c:pt>
                <c:pt idx="114">
                  <c:v>10.25802</c:v>
                </c:pt>
                <c:pt idx="115">
                  <c:v>10.39578</c:v>
                </c:pt>
                <c:pt idx="116">
                  <c:v>10.47265</c:v>
                </c:pt>
                <c:pt idx="117">
                  <c:v>10.55922</c:v>
                </c:pt>
                <c:pt idx="118">
                  <c:v>10.63922</c:v>
                </c:pt>
                <c:pt idx="119">
                  <c:v>10.7662</c:v>
                </c:pt>
                <c:pt idx="120">
                  <c:v>10.803799999999999</c:v>
                </c:pt>
                <c:pt idx="121">
                  <c:v>10.89015</c:v>
                </c:pt>
                <c:pt idx="122">
                  <c:v>11.06719</c:v>
                </c:pt>
                <c:pt idx="123">
                  <c:v>11.106249999999999</c:v>
                </c:pt>
                <c:pt idx="124">
                  <c:v>11.18479</c:v>
                </c:pt>
                <c:pt idx="125">
                  <c:v>11.28515</c:v>
                </c:pt>
                <c:pt idx="126">
                  <c:v>11.41281</c:v>
                </c:pt>
                <c:pt idx="127">
                  <c:v>11.517389999999999</c:v>
                </c:pt>
                <c:pt idx="128">
                  <c:v>11.66864</c:v>
                </c:pt>
                <c:pt idx="129">
                  <c:v>11.752189999999999</c:v>
                </c:pt>
                <c:pt idx="130">
                  <c:v>11.78448</c:v>
                </c:pt>
                <c:pt idx="131">
                  <c:v>11.923439999999999</c:v>
                </c:pt>
                <c:pt idx="132">
                  <c:v>11.92515</c:v>
                </c:pt>
                <c:pt idx="133">
                  <c:v>12.04088</c:v>
                </c:pt>
                <c:pt idx="134">
                  <c:v>12.18224</c:v>
                </c:pt>
                <c:pt idx="135">
                  <c:v>12.13312</c:v>
                </c:pt>
                <c:pt idx="136">
                  <c:v>12.2689</c:v>
                </c:pt>
                <c:pt idx="137">
                  <c:v>12.363439999999999</c:v>
                </c:pt>
                <c:pt idx="138">
                  <c:v>12.4712</c:v>
                </c:pt>
                <c:pt idx="139">
                  <c:v>12.55932</c:v>
                </c:pt>
                <c:pt idx="140">
                  <c:v>12.64292</c:v>
                </c:pt>
                <c:pt idx="141">
                  <c:v>12.786669999999999</c:v>
                </c:pt>
                <c:pt idx="142">
                  <c:v>12.78213</c:v>
                </c:pt>
                <c:pt idx="143">
                  <c:v>12.910309999999999</c:v>
                </c:pt>
                <c:pt idx="144">
                  <c:v>13.02286</c:v>
                </c:pt>
                <c:pt idx="145">
                  <c:v>13.095359999999999</c:v>
                </c:pt>
                <c:pt idx="146">
                  <c:v>13.221769999999999</c:v>
                </c:pt>
                <c:pt idx="147">
                  <c:v>13.328800000000001</c:v>
                </c:pt>
                <c:pt idx="148">
                  <c:v>13.393069999999998</c:v>
                </c:pt>
                <c:pt idx="149">
                  <c:v>13.521349999999998</c:v>
                </c:pt>
                <c:pt idx="150">
                  <c:v>13.655100000000001</c:v>
                </c:pt>
                <c:pt idx="151">
                  <c:v>13.732129999999998</c:v>
                </c:pt>
                <c:pt idx="152">
                  <c:v>13.777449999999998</c:v>
                </c:pt>
                <c:pt idx="153">
                  <c:v>13.9438</c:v>
                </c:pt>
                <c:pt idx="154">
                  <c:v>13.92849</c:v>
                </c:pt>
                <c:pt idx="155">
                  <c:v>14.090879999999999</c:v>
                </c:pt>
                <c:pt idx="156">
                  <c:v>14.19239</c:v>
                </c:pt>
                <c:pt idx="157">
                  <c:v>14.187649999999998</c:v>
                </c:pt>
                <c:pt idx="158">
                  <c:v>14.325620000000001</c:v>
                </c:pt>
                <c:pt idx="159">
                  <c:v>14.505880000000001</c:v>
                </c:pt>
                <c:pt idx="160">
                  <c:v>14.476769999999998</c:v>
                </c:pt>
                <c:pt idx="161">
                  <c:v>14.60427</c:v>
                </c:pt>
                <c:pt idx="162">
                  <c:v>14.740099999999998</c:v>
                </c:pt>
                <c:pt idx="163">
                  <c:v>14.775569999999998</c:v>
                </c:pt>
                <c:pt idx="164">
                  <c:v>14.846250000000001</c:v>
                </c:pt>
                <c:pt idx="165">
                  <c:v>15.007189999999998</c:v>
                </c:pt>
                <c:pt idx="166">
                  <c:v>15.047080000000001</c:v>
                </c:pt>
                <c:pt idx="167">
                  <c:v>15.102450000000001</c:v>
                </c:pt>
                <c:pt idx="168">
                  <c:v>15.201609999999999</c:v>
                </c:pt>
                <c:pt idx="169">
                  <c:v>15.31568</c:v>
                </c:pt>
                <c:pt idx="170">
                  <c:v>15.488440000000001</c:v>
                </c:pt>
                <c:pt idx="171">
                  <c:v>15.45401</c:v>
                </c:pt>
                <c:pt idx="172">
                  <c:v>15.61328</c:v>
                </c:pt>
                <c:pt idx="173">
                  <c:v>15.661249999999999</c:v>
                </c:pt>
                <c:pt idx="174">
                  <c:v>15.83297</c:v>
                </c:pt>
                <c:pt idx="175">
                  <c:v>15.88344</c:v>
                </c:pt>
                <c:pt idx="176">
                  <c:v>15.873699999999999</c:v>
                </c:pt>
                <c:pt idx="177">
                  <c:v>15.934739999999998</c:v>
                </c:pt>
                <c:pt idx="178">
                  <c:v>16.089690000000001</c:v>
                </c:pt>
                <c:pt idx="179">
                  <c:v>16.142710000000001</c:v>
                </c:pt>
                <c:pt idx="180">
                  <c:v>16.256930000000001</c:v>
                </c:pt>
                <c:pt idx="181">
                  <c:v>16.369789999999998</c:v>
                </c:pt>
                <c:pt idx="182">
                  <c:v>16.459060000000001</c:v>
                </c:pt>
                <c:pt idx="183">
                  <c:v>16.476089999999999</c:v>
                </c:pt>
                <c:pt idx="184">
                  <c:v>16.612130000000001</c:v>
                </c:pt>
                <c:pt idx="185">
                  <c:v>16.690619999999999</c:v>
                </c:pt>
                <c:pt idx="186">
                  <c:v>16.75958</c:v>
                </c:pt>
                <c:pt idx="187">
                  <c:v>16.940519999999999</c:v>
                </c:pt>
                <c:pt idx="188">
                  <c:v>16.990099999999998</c:v>
                </c:pt>
                <c:pt idx="189">
                  <c:v>17.053180000000001</c:v>
                </c:pt>
                <c:pt idx="190">
                  <c:v>17.19239</c:v>
                </c:pt>
                <c:pt idx="191">
                  <c:v>17.216670000000001</c:v>
                </c:pt>
                <c:pt idx="192">
                  <c:v>17.31786</c:v>
                </c:pt>
                <c:pt idx="193">
                  <c:v>17.475729999999999</c:v>
                </c:pt>
                <c:pt idx="194">
                  <c:v>17.57151</c:v>
                </c:pt>
                <c:pt idx="195">
                  <c:v>17.734220000000001</c:v>
                </c:pt>
                <c:pt idx="196">
                  <c:v>17.750160000000001</c:v>
                </c:pt>
                <c:pt idx="197">
                  <c:v>17.804949999999998</c:v>
                </c:pt>
                <c:pt idx="198">
                  <c:v>17.998329999999999</c:v>
                </c:pt>
                <c:pt idx="199">
                  <c:v>17.992919999999998</c:v>
                </c:pt>
                <c:pt idx="200">
                  <c:v>18.191459999999999</c:v>
                </c:pt>
                <c:pt idx="201">
                  <c:v>18.194739999999999</c:v>
                </c:pt>
                <c:pt idx="202">
                  <c:v>18.252389999999998</c:v>
                </c:pt>
                <c:pt idx="203">
                  <c:v>18.461199999999998</c:v>
                </c:pt>
                <c:pt idx="204">
                  <c:v>18.434010000000001</c:v>
                </c:pt>
                <c:pt idx="205">
                  <c:v>18.50245</c:v>
                </c:pt>
                <c:pt idx="206">
                  <c:v>18.64312</c:v>
                </c:pt>
                <c:pt idx="207">
                  <c:v>18.636980000000001</c:v>
                </c:pt>
                <c:pt idx="208">
                  <c:v>18.746669999999998</c:v>
                </c:pt>
                <c:pt idx="209">
                  <c:v>18.96031</c:v>
                </c:pt>
                <c:pt idx="210">
                  <c:v>18.910160000000001</c:v>
                </c:pt>
                <c:pt idx="211">
                  <c:v>19.106929999999998</c:v>
                </c:pt>
                <c:pt idx="212">
                  <c:v>19.152709999999999</c:v>
                </c:pt>
                <c:pt idx="213">
                  <c:v>19.186299999999999</c:v>
                </c:pt>
                <c:pt idx="214">
                  <c:v>19.38974</c:v>
                </c:pt>
                <c:pt idx="215">
                  <c:v>19.397970000000001</c:v>
                </c:pt>
                <c:pt idx="216">
                  <c:v>19.559370000000001</c:v>
                </c:pt>
                <c:pt idx="217">
                  <c:v>19.60406</c:v>
                </c:pt>
                <c:pt idx="218">
                  <c:v>19.69229</c:v>
                </c:pt>
                <c:pt idx="219">
                  <c:v>19.719010000000001</c:v>
                </c:pt>
                <c:pt idx="220">
                  <c:v>19.93411</c:v>
                </c:pt>
                <c:pt idx="221">
                  <c:v>19.886510000000001</c:v>
                </c:pt>
                <c:pt idx="222">
                  <c:v>20.094010000000001</c:v>
                </c:pt>
                <c:pt idx="223">
                  <c:v>20.069430000000001</c:v>
                </c:pt>
                <c:pt idx="224">
                  <c:v>20.236609999999999</c:v>
                </c:pt>
                <c:pt idx="225">
                  <c:v>20.36307</c:v>
                </c:pt>
                <c:pt idx="226">
                  <c:v>20.374220000000001</c:v>
                </c:pt>
                <c:pt idx="227">
                  <c:v>20.48958</c:v>
                </c:pt>
                <c:pt idx="228">
                  <c:v>20.626089999999998</c:v>
                </c:pt>
                <c:pt idx="229">
                  <c:v>20.63</c:v>
                </c:pt>
                <c:pt idx="230">
                  <c:v>20.721609999999998</c:v>
                </c:pt>
                <c:pt idx="231">
                  <c:v>20.891670000000001</c:v>
                </c:pt>
                <c:pt idx="232">
                  <c:v>20.9512</c:v>
                </c:pt>
                <c:pt idx="233">
                  <c:v>21.107710000000001</c:v>
                </c:pt>
                <c:pt idx="234">
                  <c:v>21.157499999999999</c:v>
                </c:pt>
                <c:pt idx="235">
                  <c:v>21.255099999999999</c:v>
                </c:pt>
                <c:pt idx="236">
                  <c:v>21.340779999999999</c:v>
                </c:pt>
                <c:pt idx="237">
                  <c:v>21.411929999999998</c:v>
                </c:pt>
                <c:pt idx="238">
                  <c:v>21.563489999999998</c:v>
                </c:pt>
                <c:pt idx="239">
                  <c:v>21.673179999999999</c:v>
                </c:pt>
                <c:pt idx="240">
                  <c:v>21.778849999999998</c:v>
                </c:pt>
                <c:pt idx="241">
                  <c:v>21.86703</c:v>
                </c:pt>
                <c:pt idx="242">
                  <c:v>21.95609</c:v>
                </c:pt>
                <c:pt idx="243">
                  <c:v>22.04391</c:v>
                </c:pt>
                <c:pt idx="244">
                  <c:v>22.099889999999998</c:v>
                </c:pt>
                <c:pt idx="245">
                  <c:v>22.179839999999999</c:v>
                </c:pt>
                <c:pt idx="246">
                  <c:v>22.261510000000001</c:v>
                </c:pt>
                <c:pt idx="247">
                  <c:v>22.335359999999998</c:v>
                </c:pt>
                <c:pt idx="248">
                  <c:v>22.464739999999999</c:v>
                </c:pt>
                <c:pt idx="249">
                  <c:v>22.565049999999999</c:v>
                </c:pt>
                <c:pt idx="250">
                  <c:v>22.63635</c:v>
                </c:pt>
                <c:pt idx="251">
                  <c:v>22.72588</c:v>
                </c:pt>
                <c:pt idx="252">
                  <c:v>22.860569999999999</c:v>
                </c:pt>
                <c:pt idx="253">
                  <c:v>22.970939999999999</c:v>
                </c:pt>
                <c:pt idx="254">
                  <c:v>22.991509999999998</c:v>
                </c:pt>
                <c:pt idx="255">
                  <c:v>23.129110000000001</c:v>
                </c:pt>
                <c:pt idx="256">
                  <c:v>23.17239</c:v>
                </c:pt>
                <c:pt idx="257">
                  <c:v>23.267340000000001</c:v>
                </c:pt>
                <c:pt idx="258">
                  <c:v>23.38213</c:v>
                </c:pt>
                <c:pt idx="259">
                  <c:v>23.42719</c:v>
                </c:pt>
                <c:pt idx="260">
                  <c:v>23.53828</c:v>
                </c:pt>
                <c:pt idx="261">
                  <c:v>23.66432</c:v>
                </c:pt>
                <c:pt idx="262">
                  <c:v>23.719950000000001</c:v>
                </c:pt>
                <c:pt idx="263">
                  <c:v>23.816769999999998</c:v>
                </c:pt>
                <c:pt idx="264">
                  <c:v>23.89068</c:v>
                </c:pt>
                <c:pt idx="265">
                  <c:v>24.00609</c:v>
                </c:pt>
                <c:pt idx="266">
                  <c:v>24.12182</c:v>
                </c:pt>
                <c:pt idx="267">
                  <c:v>24.16057</c:v>
                </c:pt>
                <c:pt idx="268">
                  <c:v>24.24427</c:v>
                </c:pt>
                <c:pt idx="269">
                  <c:v>24.362390000000001</c:v>
                </c:pt>
                <c:pt idx="270">
                  <c:v>24.46979</c:v>
                </c:pt>
                <c:pt idx="271">
                  <c:v>24.5688</c:v>
                </c:pt>
                <c:pt idx="272">
                  <c:v>24.648540000000001</c:v>
                </c:pt>
                <c:pt idx="273">
                  <c:v>24.723849999999999</c:v>
                </c:pt>
                <c:pt idx="274">
                  <c:v>24.79213</c:v>
                </c:pt>
                <c:pt idx="275">
                  <c:v>24.881769999999999</c:v>
                </c:pt>
                <c:pt idx="276">
                  <c:v>25.00713</c:v>
                </c:pt>
                <c:pt idx="277">
                  <c:v>25.07385</c:v>
                </c:pt>
                <c:pt idx="278">
                  <c:v>25.184999999999999</c:v>
                </c:pt>
                <c:pt idx="279">
                  <c:v>25.2776</c:v>
                </c:pt>
                <c:pt idx="280">
                  <c:v>25.337759999999999</c:v>
                </c:pt>
                <c:pt idx="281">
                  <c:v>25.46932</c:v>
                </c:pt>
                <c:pt idx="282">
                  <c:v>25.582809999999998</c:v>
                </c:pt>
                <c:pt idx="283">
                  <c:v>25.64838</c:v>
                </c:pt>
                <c:pt idx="284">
                  <c:v>25.709060000000001</c:v>
                </c:pt>
                <c:pt idx="285">
                  <c:v>25.787659999999999</c:v>
                </c:pt>
                <c:pt idx="286">
                  <c:v>25.899269999999998</c:v>
                </c:pt>
                <c:pt idx="287">
                  <c:v>25.993590000000001</c:v>
                </c:pt>
                <c:pt idx="288">
                  <c:v>26.07489</c:v>
                </c:pt>
                <c:pt idx="289">
                  <c:v>26.15016</c:v>
                </c:pt>
                <c:pt idx="290">
                  <c:v>26.24005</c:v>
                </c:pt>
                <c:pt idx="291">
                  <c:v>26.38036</c:v>
                </c:pt>
                <c:pt idx="292">
                  <c:v>26.482599999999998</c:v>
                </c:pt>
                <c:pt idx="293">
                  <c:v>26.50422</c:v>
                </c:pt>
                <c:pt idx="294">
                  <c:v>26.62594</c:v>
                </c:pt>
                <c:pt idx="295">
                  <c:v>26.758800000000001</c:v>
                </c:pt>
                <c:pt idx="296">
                  <c:v>26.79203</c:v>
                </c:pt>
                <c:pt idx="297">
                  <c:v>26.88156</c:v>
                </c:pt>
                <c:pt idx="298">
                  <c:v>26.983069999999998</c:v>
                </c:pt>
                <c:pt idx="299">
                  <c:v>27.06635</c:v>
                </c:pt>
                <c:pt idx="300">
                  <c:v>27.17088</c:v>
                </c:pt>
                <c:pt idx="301">
                  <c:v>27.266089999999998</c:v>
                </c:pt>
                <c:pt idx="302">
                  <c:v>27.364429999999999</c:v>
                </c:pt>
                <c:pt idx="303">
                  <c:v>27.416979999999999</c:v>
                </c:pt>
                <c:pt idx="304">
                  <c:v>27.531869999999998</c:v>
                </c:pt>
                <c:pt idx="305">
                  <c:v>27.610879999999998</c:v>
                </c:pt>
                <c:pt idx="306">
                  <c:v>27.72917</c:v>
                </c:pt>
                <c:pt idx="307">
                  <c:v>27.780359999999998</c:v>
                </c:pt>
                <c:pt idx="308">
                  <c:v>27.851299999999998</c:v>
                </c:pt>
                <c:pt idx="309">
                  <c:v>27.965879999999999</c:v>
                </c:pt>
                <c:pt idx="310">
                  <c:v>28.05125</c:v>
                </c:pt>
                <c:pt idx="311">
                  <c:v>28.06448</c:v>
                </c:pt>
                <c:pt idx="312">
                  <c:v>28.208539999999999</c:v>
                </c:pt>
                <c:pt idx="313">
                  <c:v>28.274269999999998</c:v>
                </c:pt>
                <c:pt idx="314">
                  <c:v>28.388020000000001</c:v>
                </c:pt>
                <c:pt idx="315">
                  <c:v>28.536300000000001</c:v>
                </c:pt>
                <c:pt idx="316">
                  <c:v>28.617709999999999</c:v>
                </c:pt>
                <c:pt idx="317">
                  <c:v>28.68411</c:v>
                </c:pt>
                <c:pt idx="318">
                  <c:v>28.832239999999999</c:v>
                </c:pt>
                <c:pt idx="319">
                  <c:v>28.867190000000001</c:v>
                </c:pt>
                <c:pt idx="320">
                  <c:v>28.983699999999999</c:v>
                </c:pt>
                <c:pt idx="321">
                  <c:v>29.062919999999998</c:v>
                </c:pt>
                <c:pt idx="322">
                  <c:v>29.148589999999999</c:v>
                </c:pt>
                <c:pt idx="323">
                  <c:v>29.237969999999997</c:v>
                </c:pt>
                <c:pt idx="324">
                  <c:v>29.32338</c:v>
                </c:pt>
                <c:pt idx="325">
                  <c:v>29.394840000000002</c:v>
                </c:pt>
                <c:pt idx="326">
                  <c:v>29.498379999999997</c:v>
                </c:pt>
                <c:pt idx="327">
                  <c:v>29.600099999999998</c:v>
                </c:pt>
                <c:pt idx="328">
                  <c:v>29.696300000000001</c:v>
                </c:pt>
                <c:pt idx="329">
                  <c:v>29.785519999999998</c:v>
                </c:pt>
                <c:pt idx="330">
                  <c:v>29.872549999999997</c:v>
                </c:pt>
                <c:pt idx="331">
                  <c:v>29.952390000000001</c:v>
                </c:pt>
                <c:pt idx="332">
                  <c:v>30.035519999999998</c:v>
                </c:pt>
                <c:pt idx="333">
                  <c:v>30.133020000000002</c:v>
                </c:pt>
                <c:pt idx="334">
                  <c:v>30.235210000000002</c:v>
                </c:pt>
                <c:pt idx="335">
                  <c:v>30.314689999999999</c:v>
                </c:pt>
                <c:pt idx="336">
                  <c:v>30.401820000000001</c:v>
                </c:pt>
                <c:pt idx="337">
                  <c:v>30.496609999999997</c:v>
                </c:pt>
                <c:pt idx="338">
                  <c:v>30.576769999999996</c:v>
                </c:pt>
                <c:pt idx="339">
                  <c:v>30.676299999999998</c:v>
                </c:pt>
                <c:pt idx="340">
                  <c:v>30.754840000000002</c:v>
                </c:pt>
                <c:pt idx="341">
                  <c:v>30.844789999999996</c:v>
                </c:pt>
                <c:pt idx="342">
                  <c:v>30.933120000000002</c:v>
                </c:pt>
                <c:pt idx="343">
                  <c:v>31.034269999999999</c:v>
                </c:pt>
                <c:pt idx="344">
                  <c:v>31.120620000000002</c:v>
                </c:pt>
                <c:pt idx="345">
                  <c:v>31.218699999999998</c:v>
                </c:pt>
                <c:pt idx="346">
                  <c:v>31.319629999999997</c:v>
                </c:pt>
                <c:pt idx="347">
                  <c:v>31.38729</c:v>
                </c:pt>
                <c:pt idx="348">
                  <c:v>31.481870000000001</c:v>
                </c:pt>
                <c:pt idx="349">
                  <c:v>31.57161</c:v>
                </c:pt>
                <c:pt idx="350">
                  <c:v>31.686929999999997</c:v>
                </c:pt>
                <c:pt idx="351">
                  <c:v>31.760939999999998</c:v>
                </c:pt>
                <c:pt idx="352">
                  <c:v>31.847709999999999</c:v>
                </c:pt>
                <c:pt idx="353">
                  <c:v>31.926929999999999</c:v>
                </c:pt>
                <c:pt idx="354">
                  <c:v>32.042450000000002</c:v>
                </c:pt>
                <c:pt idx="355">
                  <c:v>32.08099</c:v>
                </c:pt>
                <c:pt idx="356">
                  <c:v>32.157400000000003</c:v>
                </c:pt>
                <c:pt idx="357">
                  <c:v>32.23901</c:v>
                </c:pt>
                <c:pt idx="358">
                  <c:v>32.331559999999996</c:v>
                </c:pt>
                <c:pt idx="359">
                  <c:v>32.422130000000003</c:v>
                </c:pt>
                <c:pt idx="360">
                  <c:v>32.513179999999998</c:v>
                </c:pt>
                <c:pt idx="361">
                  <c:v>32.6188</c:v>
                </c:pt>
                <c:pt idx="362">
                  <c:v>32.711930000000002</c:v>
                </c:pt>
                <c:pt idx="363">
                  <c:v>32.819220000000001</c:v>
                </c:pt>
                <c:pt idx="364">
                  <c:v>32.920940000000002</c:v>
                </c:pt>
                <c:pt idx="365">
                  <c:v>33.020159999999997</c:v>
                </c:pt>
                <c:pt idx="366">
                  <c:v>33.100259999999999</c:v>
                </c:pt>
                <c:pt idx="367">
                  <c:v>33.188180000000003</c:v>
                </c:pt>
                <c:pt idx="368">
                  <c:v>33.285159999999998</c:v>
                </c:pt>
                <c:pt idx="369">
                  <c:v>33.380049999999997</c:v>
                </c:pt>
                <c:pt idx="370">
                  <c:v>33.471870000000003</c:v>
                </c:pt>
                <c:pt idx="371">
                  <c:v>33.559219999999996</c:v>
                </c:pt>
                <c:pt idx="372">
                  <c:v>33.656869999999998</c:v>
                </c:pt>
                <c:pt idx="373">
                  <c:v>33.747079999999997</c:v>
                </c:pt>
                <c:pt idx="374">
                  <c:v>33.831670000000003</c:v>
                </c:pt>
                <c:pt idx="375">
                  <c:v>33.93891</c:v>
                </c:pt>
                <c:pt idx="376">
                  <c:v>34.015990000000002</c:v>
                </c:pt>
                <c:pt idx="377">
                  <c:v>34.120469999999997</c:v>
                </c:pt>
                <c:pt idx="378">
                  <c:v>34.2087</c:v>
                </c:pt>
                <c:pt idx="379">
                  <c:v>34.277709999999999</c:v>
                </c:pt>
                <c:pt idx="380">
                  <c:v>34.400359999999999</c:v>
                </c:pt>
                <c:pt idx="381">
                  <c:v>34.482709999999997</c:v>
                </c:pt>
                <c:pt idx="382">
                  <c:v>34.558489999999999</c:v>
                </c:pt>
                <c:pt idx="383">
                  <c:v>34.630420000000001</c:v>
                </c:pt>
                <c:pt idx="384">
                  <c:v>34.734110000000001</c:v>
                </c:pt>
                <c:pt idx="385">
                  <c:v>34.843910000000001</c:v>
                </c:pt>
                <c:pt idx="386">
                  <c:v>34.92042</c:v>
                </c:pt>
                <c:pt idx="387">
                  <c:v>35.009320000000002</c:v>
                </c:pt>
                <c:pt idx="388">
                  <c:v>35.094900000000003</c:v>
                </c:pt>
                <c:pt idx="389">
                  <c:v>35.19896</c:v>
                </c:pt>
                <c:pt idx="390">
                  <c:v>35.277499999999996</c:v>
                </c:pt>
                <c:pt idx="391">
                  <c:v>35.357079999999996</c:v>
                </c:pt>
                <c:pt idx="392">
                  <c:v>35.460259999999998</c:v>
                </c:pt>
                <c:pt idx="393">
                  <c:v>35.569949999999999</c:v>
                </c:pt>
                <c:pt idx="394">
                  <c:v>35.640940000000001</c:v>
                </c:pt>
                <c:pt idx="395">
                  <c:v>35.724060000000001</c:v>
                </c:pt>
                <c:pt idx="396">
                  <c:v>35.830880000000001</c:v>
                </c:pt>
                <c:pt idx="397">
                  <c:v>35.90672</c:v>
                </c:pt>
                <c:pt idx="398">
                  <c:v>36.014580000000002</c:v>
                </c:pt>
                <c:pt idx="399">
                  <c:v>36.064839999999997</c:v>
                </c:pt>
                <c:pt idx="400">
                  <c:v>36.186199999999999</c:v>
                </c:pt>
                <c:pt idx="401">
                  <c:v>36.262340000000002</c:v>
                </c:pt>
                <c:pt idx="402">
                  <c:v>36.349739999999997</c:v>
                </c:pt>
                <c:pt idx="403">
                  <c:v>36.44021</c:v>
                </c:pt>
                <c:pt idx="404">
                  <c:v>36.536459999999998</c:v>
                </c:pt>
                <c:pt idx="405">
                  <c:v>36.624169999999999</c:v>
                </c:pt>
                <c:pt idx="406">
                  <c:v>36.72213</c:v>
                </c:pt>
                <c:pt idx="407">
                  <c:v>36.799219999999998</c:v>
                </c:pt>
                <c:pt idx="408">
                  <c:v>36.893329999999999</c:v>
                </c:pt>
                <c:pt idx="409">
                  <c:v>36.982129999999998</c:v>
                </c:pt>
                <c:pt idx="410">
                  <c:v>37.080880000000001</c:v>
                </c:pt>
                <c:pt idx="411">
                  <c:v>37.169269999999997</c:v>
                </c:pt>
                <c:pt idx="412">
                  <c:v>37.248649999999998</c:v>
                </c:pt>
                <c:pt idx="413">
                  <c:v>37.335099999999997</c:v>
                </c:pt>
                <c:pt idx="414">
                  <c:v>37.421300000000002</c:v>
                </c:pt>
                <c:pt idx="415">
                  <c:v>37.515880000000003</c:v>
                </c:pt>
                <c:pt idx="416">
                  <c:v>37.611820000000002</c:v>
                </c:pt>
                <c:pt idx="417">
                  <c:v>37.705309999999997</c:v>
                </c:pt>
                <c:pt idx="418">
                  <c:v>37.804580000000001</c:v>
                </c:pt>
                <c:pt idx="419">
                  <c:v>37.894739999999999</c:v>
                </c:pt>
                <c:pt idx="420">
                  <c:v>37.986510000000003</c:v>
                </c:pt>
                <c:pt idx="421">
                  <c:v>38.073180000000001</c:v>
                </c:pt>
                <c:pt idx="422">
                  <c:v>38.16901</c:v>
                </c:pt>
                <c:pt idx="423">
                  <c:v>38.262500000000003</c:v>
                </c:pt>
                <c:pt idx="424">
                  <c:v>38.371249999999996</c:v>
                </c:pt>
                <c:pt idx="425">
                  <c:v>38.456150000000001</c:v>
                </c:pt>
                <c:pt idx="426">
                  <c:v>38.52807</c:v>
                </c:pt>
                <c:pt idx="427">
                  <c:v>38.623069999999998</c:v>
                </c:pt>
                <c:pt idx="428">
                  <c:v>38.704900000000002</c:v>
                </c:pt>
                <c:pt idx="429">
                  <c:v>38.78266</c:v>
                </c:pt>
                <c:pt idx="430">
                  <c:v>38.882240000000003</c:v>
                </c:pt>
                <c:pt idx="431">
                  <c:v>38.974109999999996</c:v>
                </c:pt>
                <c:pt idx="432">
                  <c:v>39.060310000000001</c:v>
                </c:pt>
                <c:pt idx="433">
                  <c:v>39.159269999999999</c:v>
                </c:pt>
                <c:pt idx="434">
                  <c:v>39.252449999999996</c:v>
                </c:pt>
                <c:pt idx="435">
                  <c:v>39.318069999999999</c:v>
                </c:pt>
                <c:pt idx="436">
                  <c:v>39.430160000000001</c:v>
                </c:pt>
                <c:pt idx="437">
                  <c:v>39.531559999999999</c:v>
                </c:pt>
                <c:pt idx="438">
                  <c:v>39.603020000000001</c:v>
                </c:pt>
                <c:pt idx="439">
                  <c:v>39.696089999999998</c:v>
                </c:pt>
                <c:pt idx="440">
                  <c:v>39.799320000000002</c:v>
                </c:pt>
                <c:pt idx="441">
                  <c:v>39.884430000000002</c:v>
                </c:pt>
                <c:pt idx="442">
                  <c:v>39.977809999999998</c:v>
                </c:pt>
                <c:pt idx="443">
                  <c:v>40.071509999999996</c:v>
                </c:pt>
                <c:pt idx="444">
                  <c:v>40.156930000000003</c:v>
                </c:pt>
                <c:pt idx="445">
                  <c:v>40.239429999999999</c:v>
                </c:pt>
                <c:pt idx="446">
                  <c:v>40.330100000000002</c:v>
                </c:pt>
                <c:pt idx="447">
                  <c:v>40.42427</c:v>
                </c:pt>
                <c:pt idx="448">
                  <c:v>40.509169999999997</c:v>
                </c:pt>
                <c:pt idx="449">
                  <c:v>40.59948</c:v>
                </c:pt>
                <c:pt idx="450">
                  <c:v>40.687759999999997</c:v>
                </c:pt>
                <c:pt idx="451">
                  <c:v>40.784739999999999</c:v>
                </c:pt>
                <c:pt idx="452">
                  <c:v>40.870939999999997</c:v>
                </c:pt>
                <c:pt idx="453">
                  <c:v>40.959429999999998</c:v>
                </c:pt>
                <c:pt idx="454">
                  <c:v>41.053959999999996</c:v>
                </c:pt>
                <c:pt idx="455">
                  <c:v>41.145679999999999</c:v>
                </c:pt>
                <c:pt idx="456">
                  <c:v>41.225830000000002</c:v>
                </c:pt>
                <c:pt idx="457">
                  <c:v>41.298589999999997</c:v>
                </c:pt>
                <c:pt idx="458">
                  <c:v>41.351930000000003</c:v>
                </c:pt>
                <c:pt idx="459">
                  <c:v>41.4512</c:v>
                </c:pt>
                <c:pt idx="460">
                  <c:v>41.557809999999996</c:v>
                </c:pt>
                <c:pt idx="461">
                  <c:v>41.644010000000002</c:v>
                </c:pt>
                <c:pt idx="462">
                  <c:v>41.731870000000001</c:v>
                </c:pt>
                <c:pt idx="463">
                  <c:v>41.823590000000003</c:v>
                </c:pt>
                <c:pt idx="464">
                  <c:v>41.906089999999999</c:v>
                </c:pt>
                <c:pt idx="465">
                  <c:v>42.014429999999997</c:v>
                </c:pt>
                <c:pt idx="466">
                  <c:v>42.09854</c:v>
                </c:pt>
                <c:pt idx="467">
                  <c:v>42.193649999999998</c:v>
                </c:pt>
                <c:pt idx="468">
                  <c:v>42.275680000000001</c:v>
                </c:pt>
                <c:pt idx="469">
                  <c:v>42.381250000000001</c:v>
                </c:pt>
                <c:pt idx="470">
                  <c:v>42.455309999999997</c:v>
                </c:pt>
                <c:pt idx="471">
                  <c:v>42.553280000000001</c:v>
                </c:pt>
                <c:pt idx="472">
                  <c:v>42.643540000000002</c:v>
                </c:pt>
                <c:pt idx="473">
                  <c:v>42.732500000000002</c:v>
                </c:pt>
                <c:pt idx="474">
                  <c:v>42.837969999999999</c:v>
                </c:pt>
                <c:pt idx="475">
                  <c:v>42.921720000000001</c:v>
                </c:pt>
                <c:pt idx="476">
                  <c:v>43.012129999999999</c:v>
                </c:pt>
                <c:pt idx="477">
                  <c:v>43.097920000000002</c:v>
                </c:pt>
                <c:pt idx="478">
                  <c:v>43.198279999999997</c:v>
                </c:pt>
                <c:pt idx="479">
                  <c:v>43.293019999999999</c:v>
                </c:pt>
                <c:pt idx="480">
                  <c:v>43.388379999999998</c:v>
                </c:pt>
                <c:pt idx="481">
                  <c:v>43.4726</c:v>
                </c:pt>
                <c:pt idx="482">
                  <c:v>43.553959999999996</c:v>
                </c:pt>
                <c:pt idx="483">
                  <c:v>43.641719999999999</c:v>
                </c:pt>
                <c:pt idx="484">
                  <c:v>43.7301</c:v>
                </c:pt>
                <c:pt idx="485">
                  <c:v>43.828749999999999</c:v>
                </c:pt>
                <c:pt idx="486">
                  <c:v>43.930520000000001</c:v>
                </c:pt>
                <c:pt idx="487">
                  <c:v>44.039110000000001</c:v>
                </c:pt>
                <c:pt idx="488">
                  <c:v>44.128799999999998</c:v>
                </c:pt>
                <c:pt idx="489">
                  <c:v>44.21078</c:v>
                </c:pt>
                <c:pt idx="490">
                  <c:v>44.305680000000002</c:v>
                </c:pt>
                <c:pt idx="491">
                  <c:v>44.352499999999999</c:v>
                </c:pt>
                <c:pt idx="492">
                  <c:v>44.441870000000002</c:v>
                </c:pt>
                <c:pt idx="493">
                  <c:v>44.525469999999999</c:v>
                </c:pt>
                <c:pt idx="494">
                  <c:v>44.621929999999999</c:v>
                </c:pt>
                <c:pt idx="495">
                  <c:v>44.715879999999999</c:v>
                </c:pt>
                <c:pt idx="496">
                  <c:v>44.791510000000002</c:v>
                </c:pt>
                <c:pt idx="497">
                  <c:v>44.889789999999998</c:v>
                </c:pt>
                <c:pt idx="498">
                  <c:v>44.982239999999997</c:v>
                </c:pt>
                <c:pt idx="499">
                  <c:v>45.074060000000003</c:v>
                </c:pt>
                <c:pt idx="500">
                  <c:v>45.158749999999998</c:v>
                </c:pt>
                <c:pt idx="501">
                  <c:v>45.253749999999997</c:v>
                </c:pt>
                <c:pt idx="502">
                  <c:v>45.343379999999996</c:v>
                </c:pt>
                <c:pt idx="503">
                  <c:v>45.442399999999999</c:v>
                </c:pt>
                <c:pt idx="504">
                  <c:v>45.528649999999999</c:v>
                </c:pt>
                <c:pt idx="505">
                  <c:v>45.625619999999998</c:v>
                </c:pt>
                <c:pt idx="506">
                  <c:v>45.71208</c:v>
                </c:pt>
                <c:pt idx="507">
                  <c:v>45.803179999999998</c:v>
                </c:pt>
                <c:pt idx="508">
                  <c:v>45.896299999999997</c:v>
                </c:pt>
                <c:pt idx="509">
                  <c:v>45.991509999999998</c:v>
                </c:pt>
                <c:pt idx="510">
                  <c:v>46.06344</c:v>
                </c:pt>
                <c:pt idx="511">
                  <c:v>46.183019999999999</c:v>
                </c:pt>
                <c:pt idx="512">
                  <c:v>46.263799999999996</c:v>
                </c:pt>
                <c:pt idx="513">
                  <c:v>46.35615</c:v>
                </c:pt>
                <c:pt idx="514">
                  <c:v>46.454219999999999</c:v>
                </c:pt>
                <c:pt idx="515">
                  <c:v>46.533850000000001</c:v>
                </c:pt>
                <c:pt idx="516">
                  <c:v>46.62979</c:v>
                </c:pt>
                <c:pt idx="517">
                  <c:v>46.714480000000002</c:v>
                </c:pt>
                <c:pt idx="518">
                  <c:v>46.828229999999998</c:v>
                </c:pt>
                <c:pt idx="519">
                  <c:v>46.903379999999999</c:v>
                </c:pt>
                <c:pt idx="520">
                  <c:v>47.000160000000001</c:v>
                </c:pt>
                <c:pt idx="521">
                  <c:v>47.080359999999999</c:v>
                </c:pt>
                <c:pt idx="522">
                  <c:v>47.16516</c:v>
                </c:pt>
                <c:pt idx="523">
                  <c:v>47.248699999999999</c:v>
                </c:pt>
                <c:pt idx="524">
                  <c:v>47.367399999999996</c:v>
                </c:pt>
                <c:pt idx="525">
                  <c:v>47.477550000000001</c:v>
                </c:pt>
                <c:pt idx="526">
                  <c:v>47.55885</c:v>
                </c:pt>
                <c:pt idx="527">
                  <c:v>47.656199999999998</c:v>
                </c:pt>
                <c:pt idx="528">
                  <c:v>47.745309999999996</c:v>
                </c:pt>
                <c:pt idx="529">
                  <c:v>47.846409999999999</c:v>
                </c:pt>
                <c:pt idx="530">
                  <c:v>47.929319999999997</c:v>
                </c:pt>
                <c:pt idx="531">
                  <c:v>48.023490000000002</c:v>
                </c:pt>
                <c:pt idx="532">
                  <c:v>48.133699999999997</c:v>
                </c:pt>
                <c:pt idx="533">
                  <c:v>48.195210000000003</c:v>
                </c:pt>
                <c:pt idx="534">
                  <c:v>48.300159999999998</c:v>
                </c:pt>
                <c:pt idx="535">
                  <c:v>48.38203</c:v>
                </c:pt>
                <c:pt idx="536">
                  <c:v>48.474319999999999</c:v>
                </c:pt>
                <c:pt idx="537">
                  <c:v>48.563589999999998</c:v>
                </c:pt>
                <c:pt idx="538">
                  <c:v>48.66292</c:v>
                </c:pt>
                <c:pt idx="539">
                  <c:v>48.745049999999999</c:v>
                </c:pt>
                <c:pt idx="540">
                  <c:v>48.825620000000001</c:v>
                </c:pt>
                <c:pt idx="541">
                  <c:v>48.926409999999997</c:v>
                </c:pt>
                <c:pt idx="542">
                  <c:v>49.026670000000003</c:v>
                </c:pt>
                <c:pt idx="543">
                  <c:v>49.09984</c:v>
                </c:pt>
                <c:pt idx="544">
                  <c:v>49.191769999999998</c:v>
                </c:pt>
                <c:pt idx="545">
                  <c:v>49.294840000000001</c:v>
                </c:pt>
                <c:pt idx="546">
                  <c:v>49.376350000000002</c:v>
                </c:pt>
                <c:pt idx="547">
                  <c:v>49.481090000000002</c:v>
                </c:pt>
                <c:pt idx="548">
                  <c:v>49.547710000000002</c:v>
                </c:pt>
                <c:pt idx="549">
                  <c:v>49.650680000000001</c:v>
                </c:pt>
                <c:pt idx="550">
                  <c:v>49.750309999999999</c:v>
                </c:pt>
                <c:pt idx="551">
                  <c:v>49.83193</c:v>
                </c:pt>
                <c:pt idx="552">
                  <c:v>49.926769999999998</c:v>
                </c:pt>
                <c:pt idx="553">
                  <c:v>50.013179999999998</c:v>
                </c:pt>
                <c:pt idx="554">
                  <c:v>50.118490000000001</c:v>
                </c:pt>
                <c:pt idx="555">
                  <c:v>50.202809999999999</c:v>
                </c:pt>
                <c:pt idx="556">
                  <c:v>50.293439999999997</c:v>
                </c:pt>
                <c:pt idx="557">
                  <c:v>50.39</c:v>
                </c:pt>
                <c:pt idx="558">
                  <c:v>50.475569999999998</c:v>
                </c:pt>
                <c:pt idx="559">
                  <c:v>50.5625</c:v>
                </c:pt>
                <c:pt idx="560">
                  <c:v>50.642449999999997</c:v>
                </c:pt>
                <c:pt idx="561">
                  <c:v>50.747860000000003</c:v>
                </c:pt>
                <c:pt idx="562">
                  <c:v>50.844580000000001</c:v>
                </c:pt>
                <c:pt idx="563">
                  <c:v>50.927860000000003</c:v>
                </c:pt>
                <c:pt idx="564">
                  <c:v>51.015569999999997</c:v>
                </c:pt>
                <c:pt idx="565">
                  <c:v>51.098489999999998</c:v>
                </c:pt>
                <c:pt idx="566">
                  <c:v>51.187339999999999</c:v>
                </c:pt>
                <c:pt idx="567">
                  <c:v>51.274270000000001</c:v>
                </c:pt>
                <c:pt idx="568">
                  <c:v>51.390309999999999</c:v>
                </c:pt>
                <c:pt idx="569">
                  <c:v>51.479950000000002</c:v>
                </c:pt>
                <c:pt idx="570">
                  <c:v>51.565519999999999</c:v>
                </c:pt>
                <c:pt idx="571">
                  <c:v>51.652969999999996</c:v>
                </c:pt>
                <c:pt idx="572">
                  <c:v>51.742449999999998</c:v>
                </c:pt>
                <c:pt idx="573">
                  <c:v>51.829740000000001</c:v>
                </c:pt>
                <c:pt idx="574">
                  <c:v>51.929009999999998</c:v>
                </c:pt>
                <c:pt idx="575">
                  <c:v>51.99906</c:v>
                </c:pt>
                <c:pt idx="576">
                  <c:v>52.091819999999998</c:v>
                </c:pt>
                <c:pt idx="577">
                  <c:v>52.187660000000001</c:v>
                </c:pt>
                <c:pt idx="578">
                  <c:v>52.27214</c:v>
                </c:pt>
                <c:pt idx="579">
                  <c:v>52.354109999999999</c:v>
                </c:pt>
                <c:pt idx="580">
                  <c:v>52.444319999999998</c:v>
                </c:pt>
                <c:pt idx="581">
                  <c:v>52.531410000000001</c:v>
                </c:pt>
                <c:pt idx="582">
                  <c:v>52.628749999999997</c:v>
                </c:pt>
                <c:pt idx="583">
                  <c:v>52.731459999999998</c:v>
                </c:pt>
                <c:pt idx="584">
                  <c:v>52.805680000000002</c:v>
                </c:pt>
                <c:pt idx="585">
                  <c:v>52.901150000000001</c:v>
                </c:pt>
                <c:pt idx="586">
                  <c:v>52.99906</c:v>
                </c:pt>
                <c:pt idx="587">
                  <c:v>53.073590000000003</c:v>
                </c:pt>
                <c:pt idx="588">
                  <c:v>53.166460000000001</c:v>
                </c:pt>
                <c:pt idx="589">
                  <c:v>53.26755</c:v>
                </c:pt>
                <c:pt idx="590">
                  <c:v>53.363909999999997</c:v>
                </c:pt>
                <c:pt idx="591">
                  <c:v>53.457189999999997</c:v>
                </c:pt>
                <c:pt idx="592">
                  <c:v>53.534480000000002</c:v>
                </c:pt>
                <c:pt idx="593">
                  <c:v>53.630890000000001</c:v>
                </c:pt>
                <c:pt idx="594">
                  <c:v>53.72578</c:v>
                </c:pt>
                <c:pt idx="595">
                  <c:v>53.810890000000001</c:v>
                </c:pt>
                <c:pt idx="596">
                  <c:v>53.889110000000002</c:v>
                </c:pt>
                <c:pt idx="597">
                  <c:v>53.978540000000002</c:v>
                </c:pt>
                <c:pt idx="598">
                  <c:v>54.080889999999997</c:v>
                </c:pt>
                <c:pt idx="599">
                  <c:v>54.165779999999998</c:v>
                </c:pt>
                <c:pt idx="600">
                  <c:v>54.265569999999997</c:v>
                </c:pt>
                <c:pt idx="601">
                  <c:v>54.350729999999999</c:v>
                </c:pt>
                <c:pt idx="602">
                  <c:v>54.450569999999999</c:v>
                </c:pt>
                <c:pt idx="603">
                  <c:v>54.548180000000002</c:v>
                </c:pt>
                <c:pt idx="604">
                  <c:v>54.641869999999997</c:v>
                </c:pt>
                <c:pt idx="605">
                  <c:v>54.721150000000002</c:v>
                </c:pt>
                <c:pt idx="606">
                  <c:v>54.792810000000003</c:v>
                </c:pt>
                <c:pt idx="607">
                  <c:v>54.903179999999999</c:v>
                </c:pt>
                <c:pt idx="608">
                  <c:v>55.000680000000003</c:v>
                </c:pt>
                <c:pt idx="609">
                  <c:v>55.076929999999997</c:v>
                </c:pt>
                <c:pt idx="610">
                  <c:v>55.171770000000002</c:v>
                </c:pt>
                <c:pt idx="611">
                  <c:v>55.255989999999997</c:v>
                </c:pt>
                <c:pt idx="612">
                  <c:v>55.35839</c:v>
                </c:pt>
                <c:pt idx="613">
                  <c:v>55.440730000000002</c:v>
                </c:pt>
                <c:pt idx="614">
                  <c:v>55.534269999999999</c:v>
                </c:pt>
                <c:pt idx="615">
                  <c:v>55.632449999999999</c:v>
                </c:pt>
                <c:pt idx="616">
                  <c:v>55.71651</c:v>
                </c:pt>
                <c:pt idx="617">
                  <c:v>55.806930000000001</c:v>
                </c:pt>
                <c:pt idx="618">
                  <c:v>55.887030000000003</c:v>
                </c:pt>
                <c:pt idx="619">
                  <c:v>55.993589999999998</c:v>
                </c:pt>
                <c:pt idx="620">
                  <c:v>56.07479</c:v>
                </c:pt>
                <c:pt idx="621">
                  <c:v>56.158540000000002</c:v>
                </c:pt>
                <c:pt idx="622">
                  <c:v>56.2637</c:v>
                </c:pt>
                <c:pt idx="623">
                  <c:v>56.344369999999998</c:v>
                </c:pt>
                <c:pt idx="624">
                  <c:v>56.437190000000001</c:v>
                </c:pt>
                <c:pt idx="625">
                  <c:v>56.526510000000002</c:v>
                </c:pt>
                <c:pt idx="626">
                  <c:v>56.616300000000003</c:v>
                </c:pt>
                <c:pt idx="627">
                  <c:v>56.69708</c:v>
                </c:pt>
                <c:pt idx="628">
                  <c:v>56.804690000000001</c:v>
                </c:pt>
                <c:pt idx="629">
                  <c:v>56.873910000000002</c:v>
                </c:pt>
                <c:pt idx="630">
                  <c:v>56.964790000000001</c:v>
                </c:pt>
                <c:pt idx="631">
                  <c:v>57.0625</c:v>
                </c:pt>
                <c:pt idx="632">
                  <c:v>57.146459999999998</c:v>
                </c:pt>
                <c:pt idx="633">
                  <c:v>57.227499999999999</c:v>
                </c:pt>
                <c:pt idx="634">
                  <c:v>57.319839999999999</c:v>
                </c:pt>
                <c:pt idx="635">
                  <c:v>57.410829999999997</c:v>
                </c:pt>
                <c:pt idx="636">
                  <c:v>57.509689999999999</c:v>
                </c:pt>
                <c:pt idx="637">
                  <c:v>57.589269999999999</c:v>
                </c:pt>
                <c:pt idx="638">
                  <c:v>57.680990000000001</c:v>
                </c:pt>
                <c:pt idx="639">
                  <c:v>57.773229999999998</c:v>
                </c:pt>
                <c:pt idx="640">
                  <c:v>57.870730000000002</c:v>
                </c:pt>
                <c:pt idx="641">
                  <c:v>57.952660000000002</c:v>
                </c:pt>
                <c:pt idx="642">
                  <c:v>58.062809999999999</c:v>
                </c:pt>
                <c:pt idx="643">
                  <c:v>58.15016</c:v>
                </c:pt>
                <c:pt idx="644">
                  <c:v>58.245159999999998</c:v>
                </c:pt>
                <c:pt idx="645">
                  <c:v>58.329169999999998</c:v>
                </c:pt>
                <c:pt idx="646">
                  <c:v>58.414789999999996</c:v>
                </c:pt>
                <c:pt idx="647">
                  <c:v>58.52234</c:v>
                </c:pt>
                <c:pt idx="648">
                  <c:v>58.614170000000001</c:v>
                </c:pt>
                <c:pt idx="649">
                  <c:v>58.692709999999998</c:v>
                </c:pt>
                <c:pt idx="650">
                  <c:v>58.781460000000003</c:v>
                </c:pt>
                <c:pt idx="651">
                  <c:v>58.871249999999996</c:v>
                </c:pt>
                <c:pt idx="652">
                  <c:v>58.9649</c:v>
                </c:pt>
                <c:pt idx="653">
                  <c:v>59.066609999999997</c:v>
                </c:pt>
                <c:pt idx="654">
                  <c:v>59.145099999999999</c:v>
                </c:pt>
                <c:pt idx="655">
                  <c:v>59.229900000000001</c:v>
                </c:pt>
                <c:pt idx="656">
                  <c:v>59.310679999999998</c:v>
                </c:pt>
                <c:pt idx="657">
                  <c:v>59.395569999999999</c:v>
                </c:pt>
                <c:pt idx="658">
                  <c:v>59.502859999999998</c:v>
                </c:pt>
                <c:pt idx="659">
                  <c:v>59.589790000000001</c:v>
                </c:pt>
                <c:pt idx="660">
                  <c:v>59.683540000000001</c:v>
                </c:pt>
                <c:pt idx="661">
                  <c:v>59.766460000000002</c:v>
                </c:pt>
                <c:pt idx="662">
                  <c:v>59.87229</c:v>
                </c:pt>
                <c:pt idx="663">
                  <c:v>59.967289999999998</c:v>
                </c:pt>
                <c:pt idx="664">
                  <c:v>60.052239999999998</c:v>
                </c:pt>
                <c:pt idx="665">
                  <c:v>60.143180000000001</c:v>
                </c:pt>
                <c:pt idx="666">
                  <c:v>60.23</c:v>
                </c:pt>
                <c:pt idx="667">
                  <c:v>60.312289999999997</c:v>
                </c:pt>
                <c:pt idx="668">
                  <c:v>60.409529999999997</c:v>
                </c:pt>
                <c:pt idx="669">
                  <c:v>60.502499999999998</c:v>
                </c:pt>
                <c:pt idx="670">
                  <c:v>60.588749999999997</c:v>
                </c:pt>
                <c:pt idx="671">
                  <c:v>60.684530000000002</c:v>
                </c:pt>
                <c:pt idx="672">
                  <c:v>60.782550000000001</c:v>
                </c:pt>
                <c:pt idx="673">
                  <c:v>60.866720000000001</c:v>
                </c:pt>
                <c:pt idx="674">
                  <c:v>60.947809999999997</c:v>
                </c:pt>
                <c:pt idx="675">
                  <c:v>61.037399999999998</c:v>
                </c:pt>
                <c:pt idx="676">
                  <c:v>61.131250000000001</c:v>
                </c:pt>
                <c:pt idx="677">
                  <c:v>61.222550000000005</c:v>
                </c:pt>
                <c:pt idx="678">
                  <c:v>61.307340000000003</c:v>
                </c:pt>
                <c:pt idx="679">
                  <c:v>61.408539999999995</c:v>
                </c:pt>
                <c:pt idx="680">
                  <c:v>61.489219999999996</c:v>
                </c:pt>
                <c:pt idx="681">
                  <c:v>61.582240000000006</c:v>
                </c:pt>
                <c:pt idx="682">
                  <c:v>61.671870000000006</c:v>
                </c:pt>
                <c:pt idx="683">
                  <c:v>61.766349999999996</c:v>
                </c:pt>
                <c:pt idx="684">
                  <c:v>61.849740000000004</c:v>
                </c:pt>
                <c:pt idx="685">
                  <c:v>61.940729999999995</c:v>
                </c:pt>
                <c:pt idx="686">
                  <c:v>62.028230000000001</c:v>
                </c:pt>
                <c:pt idx="687">
                  <c:v>62.114110000000004</c:v>
                </c:pt>
                <c:pt idx="688">
                  <c:v>62.21125</c:v>
                </c:pt>
                <c:pt idx="689">
                  <c:v>62.314950000000003</c:v>
                </c:pt>
                <c:pt idx="690">
                  <c:v>62.403749999999995</c:v>
                </c:pt>
                <c:pt idx="691">
                  <c:v>62.494430000000001</c:v>
                </c:pt>
                <c:pt idx="692">
                  <c:v>62.583959999999998</c:v>
                </c:pt>
                <c:pt idx="693">
                  <c:v>62.673440000000006</c:v>
                </c:pt>
                <c:pt idx="694">
                  <c:v>62.753750000000004</c:v>
                </c:pt>
                <c:pt idx="695">
                  <c:v>62.844169999999998</c:v>
                </c:pt>
                <c:pt idx="696">
                  <c:v>62.944790000000005</c:v>
                </c:pt>
                <c:pt idx="697">
                  <c:v>63.046929999999996</c:v>
                </c:pt>
                <c:pt idx="698">
                  <c:v>63.135730000000002</c:v>
                </c:pt>
                <c:pt idx="699">
                  <c:v>63.227139999999999</c:v>
                </c:pt>
                <c:pt idx="700">
                  <c:v>63.306409999999993</c:v>
                </c:pt>
                <c:pt idx="701">
                  <c:v>63.392810000000004</c:v>
                </c:pt>
                <c:pt idx="702">
                  <c:v>63.493069999999996</c:v>
                </c:pt>
                <c:pt idx="703">
                  <c:v>63.579109999999993</c:v>
                </c:pt>
                <c:pt idx="704">
                  <c:v>63.676350000000006</c:v>
                </c:pt>
                <c:pt idx="705">
                  <c:v>63.757920000000006</c:v>
                </c:pt>
                <c:pt idx="706">
                  <c:v>63.846979999999995</c:v>
                </c:pt>
                <c:pt idx="707">
                  <c:v>63.948280000000004</c:v>
                </c:pt>
                <c:pt idx="708">
                  <c:v>64.051820000000006</c:v>
                </c:pt>
                <c:pt idx="709">
                  <c:v>64.129220000000004</c:v>
                </c:pt>
                <c:pt idx="710">
                  <c:v>64.226250000000007</c:v>
                </c:pt>
                <c:pt idx="711">
                  <c:v>64.331040000000002</c:v>
                </c:pt>
                <c:pt idx="712">
                  <c:v>64.403490000000005</c:v>
                </c:pt>
                <c:pt idx="713">
                  <c:v>64.489430000000013</c:v>
                </c:pt>
                <c:pt idx="714">
                  <c:v>64.572970000000012</c:v>
                </c:pt>
                <c:pt idx="715">
                  <c:v>64.666510000000002</c:v>
                </c:pt>
                <c:pt idx="716">
                  <c:v>64.765470000000008</c:v>
                </c:pt>
                <c:pt idx="717">
                  <c:v>64.858440000000002</c:v>
                </c:pt>
                <c:pt idx="718">
                  <c:v>64.95656000000001</c:v>
                </c:pt>
                <c:pt idx="719">
                  <c:v>65.053490000000011</c:v>
                </c:pt>
                <c:pt idx="720">
                  <c:v>65.131820000000005</c:v>
                </c:pt>
                <c:pt idx="721">
                  <c:v>65.218120000000013</c:v>
                </c:pt>
                <c:pt idx="722">
                  <c:v>65.305160000000001</c:v>
                </c:pt>
                <c:pt idx="723">
                  <c:v>65.405730000000005</c:v>
                </c:pt>
                <c:pt idx="724">
                  <c:v>65.481870000000001</c:v>
                </c:pt>
                <c:pt idx="725">
                  <c:v>65.570160000000001</c:v>
                </c:pt>
                <c:pt idx="726">
                  <c:v>65.665780000000012</c:v>
                </c:pt>
                <c:pt idx="727">
                  <c:v>65.756150000000005</c:v>
                </c:pt>
                <c:pt idx="728">
                  <c:v>65.858910000000009</c:v>
                </c:pt>
                <c:pt idx="729">
                  <c:v>65.948230000000009</c:v>
                </c:pt>
                <c:pt idx="730">
                  <c:v>66.04552000000001</c:v>
                </c:pt>
                <c:pt idx="731">
                  <c:v>66.137500000000003</c:v>
                </c:pt>
                <c:pt idx="732">
                  <c:v>66.224320000000006</c:v>
                </c:pt>
                <c:pt idx="733">
                  <c:v>66.303700000000006</c:v>
                </c:pt>
                <c:pt idx="734">
                  <c:v>66.393910000000005</c:v>
                </c:pt>
                <c:pt idx="735">
                  <c:v>66.48969000000001</c:v>
                </c:pt>
                <c:pt idx="736">
                  <c:v>66.56474</c:v>
                </c:pt>
                <c:pt idx="737">
                  <c:v>66.673230000000004</c:v>
                </c:pt>
                <c:pt idx="738">
                  <c:v>66.760100000000008</c:v>
                </c:pt>
                <c:pt idx="739">
                  <c:v>66.860680000000002</c:v>
                </c:pt>
                <c:pt idx="740">
                  <c:v>66.949900000000014</c:v>
                </c:pt>
                <c:pt idx="741">
                  <c:v>67.036820000000006</c:v>
                </c:pt>
                <c:pt idx="742">
                  <c:v>67.126820000000009</c:v>
                </c:pt>
                <c:pt idx="743">
                  <c:v>67.19323</c:v>
                </c:pt>
                <c:pt idx="744">
                  <c:v>67.29177</c:v>
                </c:pt>
                <c:pt idx="745">
                  <c:v>67.373070000000013</c:v>
                </c:pt>
                <c:pt idx="746">
                  <c:v>67.464790000000008</c:v>
                </c:pt>
                <c:pt idx="747">
                  <c:v>67.578180000000003</c:v>
                </c:pt>
                <c:pt idx="748">
                  <c:v>67.683330000000012</c:v>
                </c:pt>
                <c:pt idx="749">
                  <c:v>67.778850000000006</c:v>
                </c:pt>
                <c:pt idx="750">
                  <c:v>67.8626</c:v>
                </c:pt>
                <c:pt idx="751">
                  <c:v>67.940000000000012</c:v>
                </c:pt>
                <c:pt idx="752">
                  <c:v>68.034690000000012</c:v>
                </c:pt>
                <c:pt idx="753">
                  <c:v>68.12115</c:v>
                </c:pt>
                <c:pt idx="754">
                  <c:v>68.192550000000011</c:v>
                </c:pt>
                <c:pt idx="755">
                  <c:v>68.30292</c:v>
                </c:pt>
                <c:pt idx="756">
                  <c:v>68.409480000000002</c:v>
                </c:pt>
                <c:pt idx="757">
                  <c:v>68.481350000000006</c:v>
                </c:pt>
                <c:pt idx="758">
                  <c:v>68.58635000000001</c:v>
                </c:pt>
                <c:pt idx="759">
                  <c:v>68.666300000000007</c:v>
                </c:pt>
                <c:pt idx="760">
                  <c:v>68.754010000000008</c:v>
                </c:pt>
                <c:pt idx="761">
                  <c:v>68.850260000000006</c:v>
                </c:pt>
                <c:pt idx="762">
                  <c:v>68.944790000000012</c:v>
                </c:pt>
                <c:pt idx="763">
                  <c:v>69.036350000000013</c:v>
                </c:pt>
                <c:pt idx="764">
                  <c:v>69.127810000000011</c:v>
                </c:pt>
                <c:pt idx="765">
                  <c:v>69.19635000000001</c:v>
                </c:pt>
                <c:pt idx="766">
                  <c:v>69.279110000000003</c:v>
                </c:pt>
                <c:pt idx="767">
                  <c:v>69.362500000000011</c:v>
                </c:pt>
                <c:pt idx="768">
                  <c:v>69.46078</c:v>
                </c:pt>
                <c:pt idx="769">
                  <c:v>69.54552000000001</c:v>
                </c:pt>
                <c:pt idx="770">
                  <c:v>69.648800000000008</c:v>
                </c:pt>
                <c:pt idx="771">
                  <c:v>69.734320000000011</c:v>
                </c:pt>
                <c:pt idx="772">
                  <c:v>69.816820000000007</c:v>
                </c:pt>
                <c:pt idx="773">
                  <c:v>69.911880000000011</c:v>
                </c:pt>
                <c:pt idx="774">
                  <c:v>70.00958</c:v>
                </c:pt>
                <c:pt idx="775">
                  <c:v>70.087240000000008</c:v>
                </c:pt>
                <c:pt idx="776">
                  <c:v>70.173650000000009</c:v>
                </c:pt>
                <c:pt idx="777">
                  <c:v>70.271410000000003</c:v>
                </c:pt>
                <c:pt idx="778">
                  <c:v>70.360050000000001</c:v>
                </c:pt>
                <c:pt idx="779">
                  <c:v>70.446560000000005</c:v>
                </c:pt>
                <c:pt idx="780">
                  <c:v>70.54328000000001</c:v>
                </c:pt>
                <c:pt idx="781">
                  <c:v>70.633070000000004</c:v>
                </c:pt>
                <c:pt idx="782">
                  <c:v>70.723390000000009</c:v>
                </c:pt>
                <c:pt idx="783">
                  <c:v>70.820520000000002</c:v>
                </c:pt>
                <c:pt idx="784">
                  <c:v>70.910990000000012</c:v>
                </c:pt>
                <c:pt idx="785">
                  <c:v>71.002920000000003</c:v>
                </c:pt>
                <c:pt idx="786">
                  <c:v>71.075570000000013</c:v>
                </c:pt>
                <c:pt idx="787">
                  <c:v>71.177080000000004</c:v>
                </c:pt>
                <c:pt idx="788">
                  <c:v>71.268130000000014</c:v>
                </c:pt>
                <c:pt idx="789">
                  <c:v>71.365830000000003</c:v>
                </c:pt>
                <c:pt idx="790">
                  <c:v>71.444950000000006</c:v>
                </c:pt>
                <c:pt idx="791">
                  <c:v>71.537710000000004</c:v>
                </c:pt>
                <c:pt idx="792">
                  <c:v>71.62557000000001</c:v>
                </c:pt>
                <c:pt idx="793">
                  <c:v>71.717030000000008</c:v>
                </c:pt>
                <c:pt idx="794">
                  <c:v>71.802290000000013</c:v>
                </c:pt>
                <c:pt idx="795">
                  <c:v>71.901300000000006</c:v>
                </c:pt>
                <c:pt idx="796">
                  <c:v>71.998230000000007</c:v>
                </c:pt>
                <c:pt idx="797">
                  <c:v>72.079430000000002</c:v>
                </c:pt>
                <c:pt idx="798">
                  <c:v>72.167600000000007</c:v>
                </c:pt>
                <c:pt idx="799">
                  <c:v>72.273910000000001</c:v>
                </c:pt>
                <c:pt idx="800">
                  <c:v>72.369530000000012</c:v>
                </c:pt>
                <c:pt idx="801">
                  <c:v>72.462140000000005</c:v>
                </c:pt>
                <c:pt idx="802">
                  <c:v>72.546880000000002</c:v>
                </c:pt>
                <c:pt idx="803">
                  <c:v>72.658330000000007</c:v>
                </c:pt>
                <c:pt idx="804">
                  <c:v>72.736460000000008</c:v>
                </c:pt>
                <c:pt idx="805">
                  <c:v>72.841200000000001</c:v>
                </c:pt>
                <c:pt idx="806">
                  <c:v>72.92401000000001</c:v>
                </c:pt>
                <c:pt idx="807">
                  <c:v>73.013390000000001</c:v>
                </c:pt>
                <c:pt idx="808">
                  <c:v>73.09281</c:v>
                </c:pt>
                <c:pt idx="809">
                  <c:v>73.170360000000002</c:v>
                </c:pt>
                <c:pt idx="810">
                  <c:v>73.29589</c:v>
                </c:pt>
                <c:pt idx="811">
                  <c:v>73.392920000000004</c:v>
                </c:pt>
                <c:pt idx="812">
                  <c:v>73.464690000000004</c:v>
                </c:pt>
                <c:pt idx="813">
                  <c:v>73.559430000000006</c:v>
                </c:pt>
                <c:pt idx="814">
                  <c:v>73.641200000000012</c:v>
                </c:pt>
                <c:pt idx="815">
                  <c:v>73.738020000000006</c:v>
                </c:pt>
                <c:pt idx="816">
                  <c:v>73.829530000000005</c:v>
                </c:pt>
                <c:pt idx="817">
                  <c:v>73.921250000000001</c:v>
                </c:pt>
                <c:pt idx="818">
                  <c:v>74.003070000000008</c:v>
                </c:pt>
                <c:pt idx="819">
                  <c:v>74.099580000000003</c:v>
                </c:pt>
                <c:pt idx="820">
                  <c:v>74.178650000000005</c:v>
                </c:pt>
                <c:pt idx="821">
                  <c:v>74.278230000000008</c:v>
                </c:pt>
                <c:pt idx="822">
                  <c:v>74.350830000000002</c:v>
                </c:pt>
                <c:pt idx="823">
                  <c:v>74.455100000000002</c:v>
                </c:pt>
                <c:pt idx="824">
                  <c:v>74.538590000000013</c:v>
                </c:pt>
                <c:pt idx="825">
                  <c:v>74.637860000000003</c:v>
                </c:pt>
                <c:pt idx="826">
                  <c:v>74.73724</c:v>
                </c:pt>
                <c:pt idx="827">
                  <c:v>74.844950000000011</c:v>
                </c:pt>
                <c:pt idx="828">
                  <c:v>74.923590000000004</c:v>
                </c:pt>
                <c:pt idx="829">
                  <c:v>75.008590000000012</c:v>
                </c:pt>
                <c:pt idx="830">
                  <c:v>75.090940000000003</c:v>
                </c:pt>
                <c:pt idx="831">
                  <c:v>75.175780000000003</c:v>
                </c:pt>
                <c:pt idx="832">
                  <c:v>75.247920000000008</c:v>
                </c:pt>
                <c:pt idx="833">
                  <c:v>75.360470000000007</c:v>
                </c:pt>
                <c:pt idx="834">
                  <c:v>75.447140000000005</c:v>
                </c:pt>
                <c:pt idx="835">
                  <c:v>75.522710000000004</c:v>
                </c:pt>
                <c:pt idx="836">
                  <c:v>75.622760000000014</c:v>
                </c:pt>
                <c:pt idx="837">
                  <c:v>75.705210000000008</c:v>
                </c:pt>
                <c:pt idx="838">
                  <c:v>75.807450000000003</c:v>
                </c:pt>
                <c:pt idx="839">
                  <c:v>75.898800000000008</c:v>
                </c:pt>
                <c:pt idx="840">
                  <c:v>76.004640000000009</c:v>
                </c:pt>
                <c:pt idx="841">
                  <c:v>76.095360000000014</c:v>
                </c:pt>
                <c:pt idx="842">
                  <c:v>76.180630000000008</c:v>
                </c:pt>
                <c:pt idx="843">
                  <c:v>76.262190000000004</c:v>
                </c:pt>
                <c:pt idx="844">
                  <c:v>76.351820000000004</c:v>
                </c:pt>
                <c:pt idx="845">
                  <c:v>76.431300000000007</c:v>
                </c:pt>
                <c:pt idx="846">
                  <c:v>76.528230000000008</c:v>
                </c:pt>
                <c:pt idx="847">
                  <c:v>76.614010000000007</c:v>
                </c:pt>
                <c:pt idx="848">
                  <c:v>76.708280000000002</c:v>
                </c:pt>
                <c:pt idx="849">
                  <c:v>76.799110000000013</c:v>
                </c:pt>
                <c:pt idx="850">
                  <c:v>76.895990000000012</c:v>
                </c:pt>
                <c:pt idx="851">
                  <c:v>76.990890000000007</c:v>
                </c:pt>
                <c:pt idx="852">
                  <c:v>77.08505000000001</c:v>
                </c:pt>
                <c:pt idx="853">
                  <c:v>77.165680000000009</c:v>
                </c:pt>
                <c:pt idx="854">
                  <c:v>77.248540000000006</c:v>
                </c:pt>
                <c:pt idx="855">
                  <c:v>77.340830000000011</c:v>
                </c:pt>
                <c:pt idx="856">
                  <c:v>77.428960000000004</c:v>
                </c:pt>
                <c:pt idx="857">
                  <c:v>77.521510000000006</c:v>
                </c:pt>
                <c:pt idx="858">
                  <c:v>77.612710000000007</c:v>
                </c:pt>
                <c:pt idx="859">
                  <c:v>77.699690000000004</c:v>
                </c:pt>
                <c:pt idx="860">
                  <c:v>77.788230000000013</c:v>
                </c:pt>
                <c:pt idx="861">
                  <c:v>77.880630000000011</c:v>
                </c:pt>
                <c:pt idx="862">
                  <c:v>77.972660000000005</c:v>
                </c:pt>
                <c:pt idx="863">
                  <c:v>78.070830000000001</c:v>
                </c:pt>
                <c:pt idx="864">
                  <c:v>78.161300000000011</c:v>
                </c:pt>
                <c:pt idx="865">
                  <c:v>78.255160000000004</c:v>
                </c:pt>
                <c:pt idx="866">
                  <c:v>78.346350000000001</c:v>
                </c:pt>
                <c:pt idx="867">
                  <c:v>78.434900000000013</c:v>
                </c:pt>
                <c:pt idx="868">
                  <c:v>78.514010000000013</c:v>
                </c:pt>
                <c:pt idx="869">
                  <c:v>78.61536000000001</c:v>
                </c:pt>
                <c:pt idx="870">
                  <c:v>78.699900000000014</c:v>
                </c:pt>
                <c:pt idx="871">
                  <c:v>78.798960000000008</c:v>
                </c:pt>
                <c:pt idx="872">
                  <c:v>78.878590000000003</c:v>
                </c:pt>
                <c:pt idx="873">
                  <c:v>78.972860000000011</c:v>
                </c:pt>
                <c:pt idx="874">
                  <c:v>79.055730000000011</c:v>
                </c:pt>
                <c:pt idx="875">
                  <c:v>79.158800000000014</c:v>
                </c:pt>
                <c:pt idx="876">
                  <c:v>79.25573</c:v>
                </c:pt>
                <c:pt idx="877">
                  <c:v>79.352710000000002</c:v>
                </c:pt>
                <c:pt idx="878">
                  <c:v>79.435100000000006</c:v>
                </c:pt>
                <c:pt idx="879">
                  <c:v>79.520050000000012</c:v>
                </c:pt>
                <c:pt idx="880">
                  <c:v>79.638440000000003</c:v>
                </c:pt>
                <c:pt idx="881">
                  <c:v>79.711200000000005</c:v>
                </c:pt>
                <c:pt idx="882">
                  <c:v>79.81635</c:v>
                </c:pt>
                <c:pt idx="883">
                  <c:v>79.909220000000005</c:v>
                </c:pt>
                <c:pt idx="884">
                  <c:v>80.004220000000004</c:v>
                </c:pt>
                <c:pt idx="885">
                  <c:v>80.084060000000008</c:v>
                </c:pt>
                <c:pt idx="886">
                  <c:v>80.165260000000004</c:v>
                </c:pt>
                <c:pt idx="887">
                  <c:v>80.261350000000007</c:v>
                </c:pt>
                <c:pt idx="888">
                  <c:v>80.337240000000008</c:v>
                </c:pt>
                <c:pt idx="889">
                  <c:v>80.430890000000005</c:v>
                </c:pt>
                <c:pt idx="890">
                  <c:v>80.525470000000013</c:v>
                </c:pt>
                <c:pt idx="891">
                  <c:v>80.622810000000001</c:v>
                </c:pt>
                <c:pt idx="892">
                  <c:v>80.71641000000001</c:v>
                </c:pt>
                <c:pt idx="893">
                  <c:v>80.807450000000003</c:v>
                </c:pt>
                <c:pt idx="894">
                  <c:v>80.907550000000001</c:v>
                </c:pt>
                <c:pt idx="895">
                  <c:v>80.995310000000003</c:v>
                </c:pt>
                <c:pt idx="896">
                  <c:v>81.091560000000001</c:v>
                </c:pt>
                <c:pt idx="897">
                  <c:v>81.170050000000003</c:v>
                </c:pt>
                <c:pt idx="898">
                  <c:v>81.269480000000001</c:v>
                </c:pt>
                <c:pt idx="899">
                  <c:v>81.356150000000014</c:v>
                </c:pt>
                <c:pt idx="900">
                  <c:v>81.429110000000009</c:v>
                </c:pt>
                <c:pt idx="901">
                  <c:v>81.523180000000011</c:v>
                </c:pt>
                <c:pt idx="902">
                  <c:v>81.610210000000009</c:v>
                </c:pt>
                <c:pt idx="903">
                  <c:v>81.708180000000013</c:v>
                </c:pt>
                <c:pt idx="904">
                  <c:v>81.796300000000002</c:v>
                </c:pt>
                <c:pt idx="905">
                  <c:v>81.874580000000009</c:v>
                </c:pt>
                <c:pt idx="906">
                  <c:v>81.97099</c:v>
                </c:pt>
                <c:pt idx="907">
                  <c:v>82.072660000000013</c:v>
                </c:pt>
                <c:pt idx="908">
                  <c:v>82.169060000000002</c:v>
                </c:pt>
                <c:pt idx="909">
                  <c:v>82.259380000000007</c:v>
                </c:pt>
                <c:pt idx="910">
                  <c:v>82.33323</c:v>
                </c:pt>
                <c:pt idx="911">
                  <c:v>82.421930000000003</c:v>
                </c:pt>
                <c:pt idx="912">
                  <c:v>82.521560000000008</c:v>
                </c:pt>
                <c:pt idx="913">
                  <c:v>82.598020000000005</c:v>
                </c:pt>
                <c:pt idx="914">
                  <c:v>82.695990000000009</c:v>
                </c:pt>
                <c:pt idx="915">
                  <c:v>82.781150000000011</c:v>
                </c:pt>
                <c:pt idx="916">
                  <c:v>82.878910000000005</c:v>
                </c:pt>
                <c:pt idx="917">
                  <c:v>82.969640000000012</c:v>
                </c:pt>
                <c:pt idx="918">
                  <c:v>83.058180000000007</c:v>
                </c:pt>
                <c:pt idx="919">
                  <c:v>83.148590000000013</c:v>
                </c:pt>
                <c:pt idx="920">
                  <c:v>83.230160000000012</c:v>
                </c:pt>
                <c:pt idx="921">
                  <c:v>83.315260000000009</c:v>
                </c:pt>
                <c:pt idx="922">
                  <c:v>83.412660000000002</c:v>
                </c:pt>
                <c:pt idx="923">
                  <c:v>83.502030000000005</c:v>
                </c:pt>
                <c:pt idx="924">
                  <c:v>83.585630000000009</c:v>
                </c:pt>
                <c:pt idx="925">
                  <c:v>83.683490000000006</c:v>
                </c:pt>
                <c:pt idx="926">
                  <c:v>83.774740000000008</c:v>
                </c:pt>
                <c:pt idx="927">
                  <c:v>83.860420000000005</c:v>
                </c:pt>
                <c:pt idx="928">
                  <c:v>83.950940000000003</c:v>
                </c:pt>
                <c:pt idx="929">
                  <c:v>84.035680000000013</c:v>
                </c:pt>
                <c:pt idx="930">
                  <c:v>84.120370000000008</c:v>
                </c:pt>
                <c:pt idx="931">
                  <c:v>84.216560000000001</c:v>
                </c:pt>
                <c:pt idx="932">
                  <c:v>84.30641</c:v>
                </c:pt>
                <c:pt idx="933">
                  <c:v>84.405890000000014</c:v>
                </c:pt>
                <c:pt idx="934">
                  <c:v>84.48781000000001</c:v>
                </c:pt>
                <c:pt idx="935">
                  <c:v>84.580780000000004</c:v>
                </c:pt>
                <c:pt idx="936">
                  <c:v>84.664320000000004</c:v>
                </c:pt>
                <c:pt idx="937">
                  <c:v>84.75667</c:v>
                </c:pt>
                <c:pt idx="938">
                  <c:v>84.848280000000003</c:v>
                </c:pt>
                <c:pt idx="939">
                  <c:v>84.942970000000003</c:v>
                </c:pt>
                <c:pt idx="940">
                  <c:v>85.028020000000012</c:v>
                </c:pt>
                <c:pt idx="941">
                  <c:v>85.125520000000009</c:v>
                </c:pt>
                <c:pt idx="942">
                  <c:v>85.211040000000011</c:v>
                </c:pt>
                <c:pt idx="943">
                  <c:v>85.310570000000013</c:v>
                </c:pt>
                <c:pt idx="944">
                  <c:v>85.410630000000012</c:v>
                </c:pt>
                <c:pt idx="945">
                  <c:v>85.496770000000012</c:v>
                </c:pt>
                <c:pt idx="946">
                  <c:v>85.59787</c:v>
                </c:pt>
                <c:pt idx="947">
                  <c:v>85.684840000000008</c:v>
                </c:pt>
                <c:pt idx="948">
                  <c:v>85.779380000000003</c:v>
                </c:pt>
                <c:pt idx="949">
                  <c:v>85.883490000000009</c:v>
                </c:pt>
                <c:pt idx="950">
                  <c:v>85.969220000000007</c:v>
                </c:pt>
                <c:pt idx="951">
                  <c:v>86.049380000000014</c:v>
                </c:pt>
                <c:pt idx="952">
                  <c:v>86.14188</c:v>
                </c:pt>
                <c:pt idx="953">
                  <c:v>86.226460000000003</c:v>
                </c:pt>
                <c:pt idx="954">
                  <c:v>86.318960000000004</c:v>
                </c:pt>
                <c:pt idx="955">
                  <c:v>86.410210000000006</c:v>
                </c:pt>
                <c:pt idx="956">
                  <c:v>86.518910000000005</c:v>
                </c:pt>
                <c:pt idx="957">
                  <c:v>86.599790000000013</c:v>
                </c:pt>
                <c:pt idx="958">
                  <c:v>86.684060000000002</c:v>
                </c:pt>
                <c:pt idx="959">
                  <c:v>86.771510000000006</c:v>
                </c:pt>
                <c:pt idx="960">
                  <c:v>86.864790000000013</c:v>
                </c:pt>
                <c:pt idx="961">
                  <c:v>86.984170000000006</c:v>
                </c:pt>
                <c:pt idx="962">
                  <c:v>87.05068</c:v>
                </c:pt>
                <c:pt idx="963">
                  <c:v>87.120050000000006</c:v>
                </c:pt>
                <c:pt idx="964">
                  <c:v>87.227400000000003</c:v>
                </c:pt>
                <c:pt idx="965">
                  <c:v>87.312920000000005</c:v>
                </c:pt>
                <c:pt idx="966">
                  <c:v>87.396460000000005</c:v>
                </c:pt>
                <c:pt idx="967">
                  <c:v>87.498590000000007</c:v>
                </c:pt>
                <c:pt idx="968">
                  <c:v>87.597080000000005</c:v>
                </c:pt>
                <c:pt idx="969">
                  <c:v>87.69453</c:v>
                </c:pt>
                <c:pt idx="970">
                  <c:v>87.779010000000014</c:v>
                </c:pt>
                <c:pt idx="971">
                  <c:v>87.869640000000004</c:v>
                </c:pt>
                <c:pt idx="972">
                  <c:v>87.957970000000003</c:v>
                </c:pt>
                <c:pt idx="973">
                  <c:v>88.031090000000006</c:v>
                </c:pt>
                <c:pt idx="974">
                  <c:v>88.118070000000003</c:v>
                </c:pt>
                <c:pt idx="975">
                  <c:v>88.204270000000008</c:v>
                </c:pt>
                <c:pt idx="976">
                  <c:v>88.302240000000012</c:v>
                </c:pt>
                <c:pt idx="977">
                  <c:v>88.395050000000012</c:v>
                </c:pt>
                <c:pt idx="978">
                  <c:v>88.478390000000005</c:v>
                </c:pt>
                <c:pt idx="979">
                  <c:v>88.574170000000009</c:v>
                </c:pt>
                <c:pt idx="980">
                  <c:v>88.682080000000013</c:v>
                </c:pt>
                <c:pt idx="981">
                  <c:v>88.765780000000007</c:v>
                </c:pt>
                <c:pt idx="982">
                  <c:v>88.853390000000005</c:v>
                </c:pt>
                <c:pt idx="983">
                  <c:v>88.935570000000013</c:v>
                </c:pt>
                <c:pt idx="984">
                  <c:v>89.02328</c:v>
                </c:pt>
                <c:pt idx="985">
                  <c:v>89.109950000000012</c:v>
                </c:pt>
                <c:pt idx="986">
                  <c:v>89.199740000000006</c:v>
                </c:pt>
                <c:pt idx="987">
                  <c:v>89.282240000000002</c:v>
                </c:pt>
                <c:pt idx="988">
                  <c:v>89.385630000000006</c:v>
                </c:pt>
                <c:pt idx="989">
                  <c:v>89.471980000000002</c:v>
                </c:pt>
                <c:pt idx="990">
                  <c:v>89.556820000000002</c:v>
                </c:pt>
                <c:pt idx="991">
                  <c:v>89.641090000000005</c:v>
                </c:pt>
                <c:pt idx="992">
                  <c:v>89.741980000000012</c:v>
                </c:pt>
                <c:pt idx="993">
                  <c:v>89.82677000000001</c:v>
                </c:pt>
                <c:pt idx="994">
                  <c:v>89.9251</c:v>
                </c:pt>
                <c:pt idx="995">
                  <c:v>90.013800000000003</c:v>
                </c:pt>
                <c:pt idx="996">
                  <c:v>90.108540000000005</c:v>
                </c:pt>
                <c:pt idx="997">
                  <c:v>90.195780000000013</c:v>
                </c:pt>
                <c:pt idx="998">
                  <c:v>90.285630000000012</c:v>
                </c:pt>
                <c:pt idx="999">
                  <c:v>90.381720000000001</c:v>
                </c:pt>
                <c:pt idx="1000">
                  <c:v>90.472660000000005</c:v>
                </c:pt>
                <c:pt idx="1001">
                  <c:v>90.560780000000008</c:v>
                </c:pt>
                <c:pt idx="1002">
                  <c:v>90.648130000000009</c:v>
                </c:pt>
                <c:pt idx="1003">
                  <c:v>90.74682</c:v>
                </c:pt>
                <c:pt idx="1004">
                  <c:v>90.83156000000001</c:v>
                </c:pt>
                <c:pt idx="1005">
                  <c:v>90.912500000000009</c:v>
                </c:pt>
                <c:pt idx="1006">
                  <c:v>91.01391000000001</c:v>
                </c:pt>
                <c:pt idx="1007">
                  <c:v>91.107500000000002</c:v>
                </c:pt>
                <c:pt idx="1008">
                  <c:v>91.214060000000003</c:v>
                </c:pt>
                <c:pt idx="1009">
                  <c:v>91.30359</c:v>
                </c:pt>
                <c:pt idx="1010">
                  <c:v>91.37912</c:v>
                </c:pt>
                <c:pt idx="1011">
                  <c:v>91.477240000000009</c:v>
                </c:pt>
                <c:pt idx="1012">
                  <c:v>91.585830000000001</c:v>
                </c:pt>
                <c:pt idx="1013">
                  <c:v>91.671770000000009</c:v>
                </c:pt>
                <c:pt idx="1014">
                  <c:v>91.775680000000008</c:v>
                </c:pt>
                <c:pt idx="1015">
                  <c:v>91.859220000000008</c:v>
                </c:pt>
                <c:pt idx="1016">
                  <c:v>91.952600000000004</c:v>
                </c:pt>
                <c:pt idx="1017">
                  <c:v>92.031040000000004</c:v>
                </c:pt>
                <c:pt idx="1018">
                  <c:v>92.114530000000002</c:v>
                </c:pt>
                <c:pt idx="1019">
                  <c:v>92.218330000000009</c:v>
                </c:pt>
                <c:pt idx="1020">
                  <c:v>92.317920000000001</c:v>
                </c:pt>
                <c:pt idx="1021">
                  <c:v>92.405260000000013</c:v>
                </c:pt>
                <c:pt idx="1022">
                  <c:v>92.481980000000007</c:v>
                </c:pt>
                <c:pt idx="1023">
                  <c:v>92.58026000000001</c:v>
                </c:pt>
                <c:pt idx="1024">
                  <c:v>92.664480000000012</c:v>
                </c:pt>
                <c:pt idx="1025">
                  <c:v>92.748910000000009</c:v>
                </c:pt>
                <c:pt idx="1026">
                  <c:v>92.822190000000006</c:v>
                </c:pt>
                <c:pt idx="1027">
                  <c:v>92.925420000000003</c:v>
                </c:pt>
                <c:pt idx="1028">
                  <c:v>93.013960000000012</c:v>
                </c:pt>
                <c:pt idx="1029">
                  <c:v>93.103180000000009</c:v>
                </c:pt>
                <c:pt idx="1030">
                  <c:v>93.189220000000006</c:v>
                </c:pt>
                <c:pt idx="1031">
                  <c:v>93.283590000000004</c:v>
                </c:pt>
                <c:pt idx="1032">
                  <c:v>93.366980000000012</c:v>
                </c:pt>
                <c:pt idx="1033">
                  <c:v>93.464120000000008</c:v>
                </c:pt>
                <c:pt idx="1034">
                  <c:v>93.547870000000003</c:v>
                </c:pt>
                <c:pt idx="1035">
                  <c:v>93.646930000000012</c:v>
                </c:pt>
                <c:pt idx="1036">
                  <c:v>93.736460000000008</c:v>
                </c:pt>
                <c:pt idx="1037">
                  <c:v>93.802870000000013</c:v>
                </c:pt>
                <c:pt idx="1038">
                  <c:v>93.89688000000001</c:v>
                </c:pt>
                <c:pt idx="1039">
                  <c:v>94.007550000000009</c:v>
                </c:pt>
                <c:pt idx="1040">
                  <c:v>94.078130000000002</c:v>
                </c:pt>
                <c:pt idx="1041">
                  <c:v>94.188180000000003</c:v>
                </c:pt>
                <c:pt idx="1042">
                  <c:v>94.27188000000001</c:v>
                </c:pt>
                <c:pt idx="1043">
                  <c:v>94.366620000000012</c:v>
                </c:pt>
                <c:pt idx="1044">
                  <c:v>94.457080000000005</c:v>
                </c:pt>
                <c:pt idx="1045">
                  <c:v>94.541670000000011</c:v>
                </c:pt>
                <c:pt idx="1046">
                  <c:v>94.630100000000013</c:v>
                </c:pt>
                <c:pt idx="1047">
                  <c:v>94.718540000000004</c:v>
                </c:pt>
                <c:pt idx="1048">
                  <c:v>94.796980000000005</c:v>
                </c:pt>
                <c:pt idx="1049">
                  <c:v>94.89370000000001</c:v>
                </c:pt>
                <c:pt idx="1050">
                  <c:v>94.990780000000001</c:v>
                </c:pt>
                <c:pt idx="1051">
                  <c:v>95.093330000000009</c:v>
                </c:pt>
                <c:pt idx="1052">
                  <c:v>95.192920000000001</c:v>
                </c:pt>
                <c:pt idx="1053">
                  <c:v>95.268910000000005</c:v>
                </c:pt>
                <c:pt idx="1054">
                  <c:v>95.357710000000012</c:v>
                </c:pt>
                <c:pt idx="1055">
                  <c:v>95.450520000000012</c:v>
                </c:pt>
                <c:pt idx="1056">
                  <c:v>95.534900000000007</c:v>
                </c:pt>
                <c:pt idx="1057">
                  <c:v>95.638130000000004</c:v>
                </c:pt>
                <c:pt idx="1058">
                  <c:v>95.738440000000011</c:v>
                </c:pt>
                <c:pt idx="1059">
                  <c:v>95.825210000000013</c:v>
                </c:pt>
                <c:pt idx="1060">
                  <c:v>95.909790000000001</c:v>
                </c:pt>
                <c:pt idx="1061">
                  <c:v>95.980890000000002</c:v>
                </c:pt>
                <c:pt idx="1062">
                  <c:v>96.088330000000013</c:v>
                </c:pt>
                <c:pt idx="1063">
                  <c:v>96.205630000000014</c:v>
                </c:pt>
                <c:pt idx="1064">
                  <c:v>96.296930000000003</c:v>
                </c:pt>
                <c:pt idx="1065">
                  <c:v>96.3887</c:v>
                </c:pt>
                <c:pt idx="1066">
                  <c:v>96.463800000000006</c:v>
                </c:pt>
                <c:pt idx="1067">
                  <c:v>96.580160000000006</c:v>
                </c:pt>
                <c:pt idx="1068">
                  <c:v>96.657550000000001</c:v>
                </c:pt>
                <c:pt idx="1069">
                  <c:v>96.764900000000011</c:v>
                </c:pt>
                <c:pt idx="1070">
                  <c:v>96.84047000000001</c:v>
                </c:pt>
                <c:pt idx="1071">
                  <c:v>96.942140000000009</c:v>
                </c:pt>
                <c:pt idx="1072">
                  <c:v>97.036620000000013</c:v>
                </c:pt>
                <c:pt idx="1073">
                  <c:v>97.121200000000002</c:v>
                </c:pt>
                <c:pt idx="1074">
                  <c:v>97.201820000000012</c:v>
                </c:pt>
                <c:pt idx="1075">
                  <c:v>97.312920000000005</c:v>
                </c:pt>
                <c:pt idx="1076">
                  <c:v>97.389480000000006</c:v>
                </c:pt>
                <c:pt idx="1077">
                  <c:v>97.450210000000013</c:v>
                </c:pt>
                <c:pt idx="1078">
                  <c:v>97.536350000000013</c:v>
                </c:pt>
                <c:pt idx="1079">
                  <c:v>97.642500000000013</c:v>
                </c:pt>
                <c:pt idx="1080">
                  <c:v>97.754170000000002</c:v>
                </c:pt>
                <c:pt idx="1081">
                  <c:v>97.833800000000011</c:v>
                </c:pt>
                <c:pt idx="1082">
                  <c:v>97.92698</c:v>
                </c:pt>
                <c:pt idx="1083">
                  <c:v>98.032030000000006</c:v>
                </c:pt>
                <c:pt idx="1084">
                  <c:v>98.096560000000011</c:v>
                </c:pt>
                <c:pt idx="1085">
                  <c:v>98.198650000000001</c:v>
                </c:pt>
                <c:pt idx="1086">
                  <c:v>98.289690000000007</c:v>
                </c:pt>
                <c:pt idx="1087">
                  <c:v>98.394740000000013</c:v>
                </c:pt>
                <c:pt idx="1088">
                  <c:v>98.47927</c:v>
                </c:pt>
                <c:pt idx="1089">
                  <c:v>98.561880000000002</c:v>
                </c:pt>
                <c:pt idx="1090">
                  <c:v>98.645680000000013</c:v>
                </c:pt>
                <c:pt idx="1091">
                  <c:v>98.737140000000011</c:v>
                </c:pt>
                <c:pt idx="1092">
                  <c:v>98.811410000000009</c:v>
                </c:pt>
                <c:pt idx="1093">
                  <c:v>98.918910000000011</c:v>
                </c:pt>
                <c:pt idx="1094">
                  <c:v>99.007660000000001</c:v>
                </c:pt>
                <c:pt idx="1095">
                  <c:v>99.109530000000007</c:v>
                </c:pt>
                <c:pt idx="1096">
                  <c:v>99.204840000000004</c:v>
                </c:pt>
                <c:pt idx="1097">
                  <c:v>99.301410000000004</c:v>
                </c:pt>
                <c:pt idx="1098">
                  <c:v>99.379480000000001</c:v>
                </c:pt>
                <c:pt idx="1099">
                  <c:v>99.465780000000009</c:v>
                </c:pt>
                <c:pt idx="1100">
                  <c:v>99.558390000000003</c:v>
                </c:pt>
                <c:pt idx="1101">
                  <c:v>99.662290000000013</c:v>
                </c:pt>
                <c:pt idx="1102">
                  <c:v>99.748540000000006</c:v>
                </c:pt>
                <c:pt idx="1103">
                  <c:v>99.835000000000008</c:v>
                </c:pt>
                <c:pt idx="1104">
                  <c:v>99.924840000000003</c:v>
                </c:pt>
                <c:pt idx="1105">
                  <c:v>100.00479</c:v>
                </c:pt>
                <c:pt idx="1106">
                  <c:v>100.09099000000001</c:v>
                </c:pt>
                <c:pt idx="1107">
                  <c:v>100.16953000000001</c:v>
                </c:pt>
                <c:pt idx="1108">
                  <c:v>100.25339000000001</c:v>
                </c:pt>
                <c:pt idx="1109">
                  <c:v>100.35818</c:v>
                </c:pt>
                <c:pt idx="1110">
                  <c:v>100.43667000000001</c:v>
                </c:pt>
                <c:pt idx="1111">
                  <c:v>100.53261000000001</c:v>
                </c:pt>
                <c:pt idx="1112">
                  <c:v>100.62677000000001</c:v>
                </c:pt>
                <c:pt idx="1113">
                  <c:v>100.71422000000001</c:v>
                </c:pt>
                <c:pt idx="1114">
                  <c:v>100.79990000000001</c:v>
                </c:pt>
                <c:pt idx="1115">
                  <c:v>100.88339000000001</c:v>
                </c:pt>
                <c:pt idx="1116">
                  <c:v>100.99026000000001</c:v>
                </c:pt>
                <c:pt idx="1117">
                  <c:v>101.07495</c:v>
                </c:pt>
                <c:pt idx="1118">
                  <c:v>101.18115</c:v>
                </c:pt>
                <c:pt idx="1119">
                  <c:v>101.25682</c:v>
                </c:pt>
                <c:pt idx="1120">
                  <c:v>101.36469000000001</c:v>
                </c:pt>
                <c:pt idx="1121">
                  <c:v>101.43948</c:v>
                </c:pt>
                <c:pt idx="1122">
                  <c:v>101.53917000000001</c:v>
                </c:pt>
                <c:pt idx="1123">
                  <c:v>101.62703</c:v>
                </c:pt>
                <c:pt idx="1124">
                  <c:v>101.71682000000001</c:v>
                </c:pt>
                <c:pt idx="1125">
                  <c:v>101.80813000000001</c:v>
                </c:pt>
                <c:pt idx="1126">
                  <c:v>101.8999</c:v>
                </c:pt>
                <c:pt idx="1127">
                  <c:v>102.00042000000001</c:v>
                </c:pt>
                <c:pt idx="1128">
                  <c:v>102.08396</c:v>
                </c:pt>
                <c:pt idx="1129">
                  <c:v>102.17089</c:v>
                </c:pt>
                <c:pt idx="1130">
                  <c:v>102.25406000000001</c:v>
                </c:pt>
                <c:pt idx="1131">
                  <c:v>102.35401</c:v>
                </c:pt>
                <c:pt idx="1132">
                  <c:v>102.45063</c:v>
                </c:pt>
                <c:pt idx="1133">
                  <c:v>102.53094</c:v>
                </c:pt>
                <c:pt idx="1134">
                  <c:v>102.62182</c:v>
                </c:pt>
                <c:pt idx="1135">
                  <c:v>102.71432</c:v>
                </c:pt>
                <c:pt idx="1136">
                  <c:v>102.80932</c:v>
                </c:pt>
                <c:pt idx="1137">
                  <c:v>102.88917000000001</c:v>
                </c:pt>
                <c:pt idx="1138">
                  <c:v>102.99573000000001</c:v>
                </c:pt>
                <c:pt idx="1139">
                  <c:v>103.08094000000001</c:v>
                </c:pt>
                <c:pt idx="1140">
                  <c:v>103.17339000000001</c:v>
                </c:pt>
                <c:pt idx="1141">
                  <c:v>103.26328000000001</c:v>
                </c:pt>
                <c:pt idx="1142">
                  <c:v>103.36823000000001</c:v>
                </c:pt>
                <c:pt idx="1143">
                  <c:v>103.47063</c:v>
                </c:pt>
                <c:pt idx="1144">
                  <c:v>103.55406000000001</c:v>
                </c:pt>
                <c:pt idx="1145">
                  <c:v>103.64188</c:v>
                </c:pt>
                <c:pt idx="1146">
                  <c:v>103.72938000000001</c:v>
                </c:pt>
                <c:pt idx="1147">
                  <c:v>103.82026</c:v>
                </c:pt>
                <c:pt idx="1148">
                  <c:v>103.94271000000001</c:v>
                </c:pt>
                <c:pt idx="1149">
                  <c:v>104.01427000000001</c:v>
                </c:pt>
                <c:pt idx="1150">
                  <c:v>104.10568000000001</c:v>
                </c:pt>
                <c:pt idx="1151">
                  <c:v>104.19380000000001</c:v>
                </c:pt>
                <c:pt idx="1152">
                  <c:v>104.26896000000001</c:v>
                </c:pt>
                <c:pt idx="1153">
                  <c:v>104.37563</c:v>
                </c:pt>
                <c:pt idx="1154">
                  <c:v>104.48448</c:v>
                </c:pt>
                <c:pt idx="1155">
                  <c:v>104.55365</c:v>
                </c:pt>
                <c:pt idx="1156">
                  <c:v>104.64412</c:v>
                </c:pt>
                <c:pt idx="1157">
                  <c:v>104.73255</c:v>
                </c:pt>
                <c:pt idx="1158">
                  <c:v>104.82261000000001</c:v>
                </c:pt>
                <c:pt idx="1159">
                  <c:v>104.89234</c:v>
                </c:pt>
                <c:pt idx="1160">
                  <c:v>104.99412000000001</c:v>
                </c:pt>
                <c:pt idx="1161">
                  <c:v>105.09349</c:v>
                </c:pt>
                <c:pt idx="1162">
                  <c:v>105.17349</c:v>
                </c:pt>
                <c:pt idx="1163">
                  <c:v>105.27839</c:v>
                </c:pt>
                <c:pt idx="1164">
                  <c:v>105.375</c:v>
                </c:pt>
                <c:pt idx="1165">
                  <c:v>105.44828000000001</c:v>
                </c:pt>
                <c:pt idx="1166">
                  <c:v>105.53776000000001</c:v>
                </c:pt>
                <c:pt idx="1167">
                  <c:v>105.61755000000001</c:v>
                </c:pt>
                <c:pt idx="1168">
                  <c:v>105.70328000000001</c:v>
                </c:pt>
                <c:pt idx="1169">
                  <c:v>105.79708000000001</c:v>
                </c:pt>
                <c:pt idx="1170">
                  <c:v>105.88703000000001</c:v>
                </c:pt>
                <c:pt idx="1171">
                  <c:v>105.97333</c:v>
                </c:pt>
                <c:pt idx="1172">
                  <c:v>106.06823</c:v>
                </c:pt>
                <c:pt idx="1173">
                  <c:v>106.15563</c:v>
                </c:pt>
                <c:pt idx="1174">
                  <c:v>106.24021</c:v>
                </c:pt>
                <c:pt idx="1175">
                  <c:v>106.31500000000001</c:v>
                </c:pt>
                <c:pt idx="1176">
                  <c:v>106.41172</c:v>
                </c:pt>
                <c:pt idx="1177">
                  <c:v>106.51339</c:v>
                </c:pt>
                <c:pt idx="1178">
                  <c:v>106.58880000000001</c:v>
                </c:pt>
                <c:pt idx="1179">
                  <c:v>106.67089</c:v>
                </c:pt>
                <c:pt idx="1180">
                  <c:v>106.78323</c:v>
                </c:pt>
                <c:pt idx="1181">
                  <c:v>106.86901</c:v>
                </c:pt>
                <c:pt idx="1182">
                  <c:v>106.95458000000001</c:v>
                </c:pt>
                <c:pt idx="1183">
                  <c:v>107.04761000000001</c:v>
                </c:pt>
                <c:pt idx="1184">
                  <c:v>107.13969</c:v>
                </c:pt>
                <c:pt idx="1185">
                  <c:v>107.23318</c:v>
                </c:pt>
                <c:pt idx="1186">
                  <c:v>107.31875000000001</c:v>
                </c:pt>
                <c:pt idx="1187">
                  <c:v>107.41109</c:v>
                </c:pt>
                <c:pt idx="1188">
                  <c:v>107.51057</c:v>
                </c:pt>
                <c:pt idx="1189">
                  <c:v>107.59589000000001</c:v>
                </c:pt>
                <c:pt idx="1190">
                  <c:v>107.68531</c:v>
                </c:pt>
                <c:pt idx="1191">
                  <c:v>107.77693000000001</c:v>
                </c:pt>
                <c:pt idx="1192">
                  <c:v>107.86193</c:v>
                </c:pt>
                <c:pt idx="1193">
                  <c:v>107.95953</c:v>
                </c:pt>
                <c:pt idx="1194">
                  <c:v>108.05469000000001</c:v>
                </c:pt>
                <c:pt idx="1195">
                  <c:v>108.14761</c:v>
                </c:pt>
                <c:pt idx="1196">
                  <c:v>108.23547000000001</c:v>
                </c:pt>
                <c:pt idx="1197">
                  <c:v>108.31656000000001</c:v>
                </c:pt>
                <c:pt idx="1198">
                  <c:v>108.41448000000001</c:v>
                </c:pt>
                <c:pt idx="1199">
                  <c:v>108.50995</c:v>
                </c:pt>
                <c:pt idx="1200">
                  <c:v>108.60479000000001</c:v>
                </c:pt>
                <c:pt idx="1201">
                  <c:v>108.68578000000001</c:v>
                </c:pt>
                <c:pt idx="1202">
                  <c:v>108.77313000000001</c:v>
                </c:pt>
                <c:pt idx="1203">
                  <c:v>108.86432000000001</c:v>
                </c:pt>
                <c:pt idx="1204">
                  <c:v>108.96745000000001</c:v>
                </c:pt>
                <c:pt idx="1205">
                  <c:v>109.05443000000001</c:v>
                </c:pt>
                <c:pt idx="1206">
                  <c:v>109.14839000000001</c:v>
                </c:pt>
                <c:pt idx="1207">
                  <c:v>109.24031000000001</c:v>
                </c:pt>
                <c:pt idx="1208">
                  <c:v>109.33443000000001</c:v>
                </c:pt>
                <c:pt idx="1209">
                  <c:v>109.41662000000001</c:v>
                </c:pt>
                <c:pt idx="1210">
                  <c:v>109.5</c:v>
                </c:pt>
                <c:pt idx="1211">
                  <c:v>109.59229000000001</c:v>
                </c:pt>
                <c:pt idx="1212">
                  <c:v>109.68583000000001</c:v>
                </c:pt>
                <c:pt idx="1213">
                  <c:v>109.78557000000001</c:v>
                </c:pt>
                <c:pt idx="1214">
                  <c:v>109.86287</c:v>
                </c:pt>
                <c:pt idx="1215">
                  <c:v>109.96636000000001</c:v>
                </c:pt>
                <c:pt idx="1216">
                  <c:v>110.05521</c:v>
                </c:pt>
                <c:pt idx="1217">
                  <c:v>110.14349</c:v>
                </c:pt>
                <c:pt idx="1218">
                  <c:v>110.23568</c:v>
                </c:pt>
                <c:pt idx="1219">
                  <c:v>110.32151</c:v>
                </c:pt>
                <c:pt idx="1220">
                  <c:v>110.42104</c:v>
                </c:pt>
                <c:pt idx="1221">
                  <c:v>110.52714</c:v>
                </c:pt>
                <c:pt idx="1222">
                  <c:v>110.61115000000001</c:v>
                </c:pt>
                <c:pt idx="1223">
                  <c:v>110.72042</c:v>
                </c:pt>
                <c:pt idx="1224">
                  <c:v>110.79917</c:v>
                </c:pt>
                <c:pt idx="1225">
                  <c:v>110.89766</c:v>
                </c:pt>
                <c:pt idx="1226">
                  <c:v>110.98677000000001</c:v>
                </c:pt>
                <c:pt idx="1227">
                  <c:v>111.07609000000001</c:v>
                </c:pt>
                <c:pt idx="1228">
                  <c:v>111.16526</c:v>
                </c:pt>
                <c:pt idx="1229">
                  <c:v>111.24891000000001</c:v>
                </c:pt>
                <c:pt idx="1230">
                  <c:v>111.35005000000001</c:v>
                </c:pt>
                <c:pt idx="1231">
                  <c:v>111.45484</c:v>
                </c:pt>
                <c:pt idx="1232">
                  <c:v>111.52427</c:v>
                </c:pt>
                <c:pt idx="1233">
                  <c:v>111.61458</c:v>
                </c:pt>
                <c:pt idx="1234">
                  <c:v>111.71984</c:v>
                </c:pt>
                <c:pt idx="1235">
                  <c:v>111.82136000000001</c:v>
                </c:pt>
                <c:pt idx="1236">
                  <c:v>111.89537</c:v>
                </c:pt>
                <c:pt idx="1237">
                  <c:v>111.97781000000001</c:v>
                </c:pt>
                <c:pt idx="1238">
                  <c:v>112.05250000000001</c:v>
                </c:pt>
                <c:pt idx="1239">
                  <c:v>112.17172000000001</c:v>
                </c:pt>
                <c:pt idx="1240">
                  <c:v>112.24182</c:v>
                </c:pt>
                <c:pt idx="1241">
                  <c:v>112.32037000000001</c:v>
                </c:pt>
                <c:pt idx="1242">
                  <c:v>112.41203</c:v>
                </c:pt>
                <c:pt idx="1243">
                  <c:v>112.49261000000001</c:v>
                </c:pt>
                <c:pt idx="1244">
                  <c:v>112.58000000000001</c:v>
                </c:pt>
                <c:pt idx="1245">
                  <c:v>112.68005000000001</c:v>
                </c:pt>
                <c:pt idx="1246">
                  <c:v>112.77234</c:v>
                </c:pt>
                <c:pt idx="1247">
                  <c:v>112.86109</c:v>
                </c:pt>
                <c:pt idx="1248">
                  <c:v>112.95229</c:v>
                </c:pt>
                <c:pt idx="1249">
                  <c:v>113.03177000000001</c:v>
                </c:pt>
                <c:pt idx="1250">
                  <c:v>113.12208000000001</c:v>
                </c:pt>
                <c:pt idx="1251">
                  <c:v>113.22198</c:v>
                </c:pt>
                <c:pt idx="1252">
                  <c:v>113.30854000000001</c:v>
                </c:pt>
                <c:pt idx="1253">
                  <c:v>113.40401000000001</c:v>
                </c:pt>
                <c:pt idx="1254">
                  <c:v>113.48750000000001</c:v>
                </c:pt>
                <c:pt idx="1255">
                  <c:v>113.58750000000001</c:v>
                </c:pt>
                <c:pt idx="1256">
                  <c:v>113.67531000000001</c:v>
                </c:pt>
                <c:pt idx="1257">
                  <c:v>113.76245</c:v>
                </c:pt>
                <c:pt idx="1258">
                  <c:v>113.85521</c:v>
                </c:pt>
                <c:pt idx="1259">
                  <c:v>113.94719000000001</c:v>
                </c:pt>
                <c:pt idx="1260">
                  <c:v>114.03021000000001</c:v>
                </c:pt>
                <c:pt idx="1261">
                  <c:v>114.13057000000001</c:v>
                </c:pt>
                <c:pt idx="1262">
                  <c:v>114.22511</c:v>
                </c:pt>
                <c:pt idx="1263">
                  <c:v>114.31047000000001</c:v>
                </c:pt>
                <c:pt idx="1264">
                  <c:v>114.40490000000001</c:v>
                </c:pt>
                <c:pt idx="1265">
                  <c:v>114.4812</c:v>
                </c:pt>
                <c:pt idx="1266">
                  <c:v>114.57870000000001</c:v>
                </c:pt>
                <c:pt idx="1267">
                  <c:v>114.67516000000001</c:v>
                </c:pt>
                <c:pt idx="1268">
                  <c:v>114.76901000000001</c:v>
                </c:pt>
                <c:pt idx="1269">
                  <c:v>114.85229000000001</c:v>
                </c:pt>
                <c:pt idx="1270">
                  <c:v>114.95104000000001</c:v>
                </c:pt>
                <c:pt idx="1271">
                  <c:v>115.03667</c:v>
                </c:pt>
                <c:pt idx="1272">
                  <c:v>115.13042</c:v>
                </c:pt>
                <c:pt idx="1273">
                  <c:v>115.22896</c:v>
                </c:pt>
                <c:pt idx="1274">
                  <c:v>115.31958</c:v>
                </c:pt>
                <c:pt idx="1275">
                  <c:v>115.40266000000001</c:v>
                </c:pt>
                <c:pt idx="1276">
                  <c:v>115.48912</c:v>
                </c:pt>
                <c:pt idx="1277">
                  <c:v>115.58266</c:v>
                </c:pt>
                <c:pt idx="1278">
                  <c:v>115.68031000000001</c:v>
                </c:pt>
                <c:pt idx="1279">
                  <c:v>115.77865000000001</c:v>
                </c:pt>
                <c:pt idx="1280">
                  <c:v>115.86500000000001</c:v>
                </c:pt>
                <c:pt idx="1281">
                  <c:v>115.95307000000001</c:v>
                </c:pt>
                <c:pt idx="1282">
                  <c:v>116.05854000000001</c:v>
                </c:pt>
                <c:pt idx="1283">
                  <c:v>116.14979000000001</c:v>
                </c:pt>
                <c:pt idx="1284">
                  <c:v>116.25245000000001</c:v>
                </c:pt>
                <c:pt idx="1285">
                  <c:v>116.33943000000001</c:v>
                </c:pt>
                <c:pt idx="1286">
                  <c:v>116.43083</c:v>
                </c:pt>
                <c:pt idx="1287">
                  <c:v>116.52859000000001</c:v>
                </c:pt>
                <c:pt idx="1288">
                  <c:v>116.60432</c:v>
                </c:pt>
                <c:pt idx="1289">
                  <c:v>116.70083000000001</c:v>
                </c:pt>
                <c:pt idx="1290">
                  <c:v>116.81396000000001</c:v>
                </c:pt>
                <c:pt idx="1291">
                  <c:v>116.89276000000001</c:v>
                </c:pt>
                <c:pt idx="1292">
                  <c:v>116.96573000000001</c:v>
                </c:pt>
                <c:pt idx="1293">
                  <c:v>117.05432</c:v>
                </c:pt>
                <c:pt idx="1294">
                  <c:v>117.14380000000001</c:v>
                </c:pt>
                <c:pt idx="1295">
                  <c:v>117.23281</c:v>
                </c:pt>
                <c:pt idx="1296">
                  <c:v>117.31021000000001</c:v>
                </c:pt>
                <c:pt idx="1297">
                  <c:v>117.40526000000001</c:v>
                </c:pt>
                <c:pt idx="1298">
                  <c:v>117.50412</c:v>
                </c:pt>
                <c:pt idx="1299">
                  <c:v>117.58641</c:v>
                </c:pt>
                <c:pt idx="1300">
                  <c:v>117.65776000000001</c:v>
                </c:pt>
                <c:pt idx="1301">
                  <c:v>117.745</c:v>
                </c:pt>
                <c:pt idx="1302">
                  <c:v>117.84287</c:v>
                </c:pt>
                <c:pt idx="1303">
                  <c:v>117.9324</c:v>
                </c:pt>
                <c:pt idx="1304">
                  <c:v>118.02990000000001</c:v>
                </c:pt>
                <c:pt idx="1305">
                  <c:v>118.11208000000001</c:v>
                </c:pt>
                <c:pt idx="1306">
                  <c:v>118.19755000000001</c:v>
                </c:pt>
                <c:pt idx="1307">
                  <c:v>118.29188000000001</c:v>
                </c:pt>
                <c:pt idx="1308">
                  <c:v>118.38214000000001</c:v>
                </c:pt>
                <c:pt idx="1309">
                  <c:v>118.47021000000001</c:v>
                </c:pt>
                <c:pt idx="1310">
                  <c:v>118.55995</c:v>
                </c:pt>
                <c:pt idx="1311">
                  <c:v>118.65094000000001</c:v>
                </c:pt>
                <c:pt idx="1312">
                  <c:v>118.74443000000001</c:v>
                </c:pt>
                <c:pt idx="1313">
                  <c:v>118.83969</c:v>
                </c:pt>
                <c:pt idx="1314">
                  <c:v>118.91828000000001</c:v>
                </c:pt>
                <c:pt idx="1315">
                  <c:v>119.00557000000001</c:v>
                </c:pt>
                <c:pt idx="1316">
                  <c:v>119.10078</c:v>
                </c:pt>
                <c:pt idx="1317">
                  <c:v>119.19677</c:v>
                </c:pt>
                <c:pt idx="1318">
                  <c:v>119.29464</c:v>
                </c:pt>
                <c:pt idx="1319">
                  <c:v>119.37912</c:v>
                </c:pt>
                <c:pt idx="1320">
                  <c:v>119.46912</c:v>
                </c:pt>
                <c:pt idx="1321">
                  <c:v>119.56</c:v>
                </c:pt>
                <c:pt idx="1322">
                  <c:v>119.66349000000001</c:v>
                </c:pt>
                <c:pt idx="1323">
                  <c:v>119.74854000000001</c:v>
                </c:pt>
                <c:pt idx="1324">
                  <c:v>119.83339000000001</c:v>
                </c:pt>
                <c:pt idx="1325">
                  <c:v>119.92469000000001</c:v>
                </c:pt>
                <c:pt idx="1326">
                  <c:v>120.02979000000001</c:v>
                </c:pt>
                <c:pt idx="1327">
                  <c:v>120.11011000000001</c:v>
                </c:pt>
                <c:pt idx="1328">
                  <c:v>120.19745</c:v>
                </c:pt>
                <c:pt idx="1329">
                  <c:v>120.2938</c:v>
                </c:pt>
                <c:pt idx="1330">
                  <c:v>120.37880000000001</c:v>
                </c:pt>
                <c:pt idx="1331">
                  <c:v>120.46948</c:v>
                </c:pt>
                <c:pt idx="1332">
                  <c:v>120.56432000000001</c:v>
                </c:pt>
                <c:pt idx="1333">
                  <c:v>120.65636000000001</c:v>
                </c:pt>
                <c:pt idx="1334">
                  <c:v>120.74953000000001</c:v>
                </c:pt>
                <c:pt idx="1335">
                  <c:v>120.83938000000001</c:v>
                </c:pt>
                <c:pt idx="1336">
                  <c:v>120.93292000000001</c:v>
                </c:pt>
                <c:pt idx="1337">
                  <c:v>121.02474000000001</c:v>
                </c:pt>
                <c:pt idx="1338">
                  <c:v>121.11432000000001</c:v>
                </c:pt>
                <c:pt idx="1339">
                  <c:v>121.20365000000001</c:v>
                </c:pt>
                <c:pt idx="1340">
                  <c:v>121.29688</c:v>
                </c:pt>
                <c:pt idx="1341">
                  <c:v>121.47370000000001</c:v>
                </c:pt>
                <c:pt idx="1342">
                  <c:v>121.50068</c:v>
                </c:pt>
                <c:pt idx="1343">
                  <c:v>121.58052000000001</c:v>
                </c:pt>
                <c:pt idx="1344">
                  <c:v>121.67443</c:v>
                </c:pt>
                <c:pt idx="1345">
                  <c:v>121.75985</c:v>
                </c:pt>
                <c:pt idx="1346">
                  <c:v>121.86797</c:v>
                </c:pt>
                <c:pt idx="1347">
                  <c:v>121.94297</c:v>
                </c:pt>
                <c:pt idx="1348">
                  <c:v>122.05458</c:v>
                </c:pt>
                <c:pt idx="1349">
                  <c:v>122.15026</c:v>
                </c:pt>
                <c:pt idx="1350">
                  <c:v>122.2488</c:v>
                </c:pt>
                <c:pt idx="1351">
                  <c:v>122.33193</c:v>
                </c:pt>
                <c:pt idx="1352">
                  <c:v>122.41412000000001</c:v>
                </c:pt>
                <c:pt idx="1353">
                  <c:v>122.50589000000001</c:v>
                </c:pt>
                <c:pt idx="1354">
                  <c:v>122.59235000000001</c:v>
                </c:pt>
                <c:pt idx="1355">
                  <c:v>122.69641</c:v>
                </c:pt>
                <c:pt idx="1356">
                  <c:v>122.78505000000001</c:v>
                </c:pt>
                <c:pt idx="1357">
                  <c:v>122.88813</c:v>
                </c:pt>
                <c:pt idx="1358">
                  <c:v>122.97906</c:v>
                </c:pt>
                <c:pt idx="1359">
                  <c:v>123.06005</c:v>
                </c:pt>
                <c:pt idx="1360">
                  <c:v>123.14537</c:v>
                </c:pt>
                <c:pt idx="1361">
                  <c:v>123.23271000000001</c:v>
                </c:pt>
                <c:pt idx="1362">
                  <c:v>123.32531</c:v>
                </c:pt>
                <c:pt idx="1363">
                  <c:v>123.39323</c:v>
                </c:pt>
                <c:pt idx="1364">
                  <c:v>123.49516000000001</c:v>
                </c:pt>
                <c:pt idx="1365">
                  <c:v>123.57729</c:v>
                </c:pt>
                <c:pt idx="1366">
                  <c:v>123.66781</c:v>
                </c:pt>
                <c:pt idx="1367">
                  <c:v>123.76099000000001</c:v>
                </c:pt>
                <c:pt idx="1368">
                  <c:v>123.85198000000001</c:v>
                </c:pt>
                <c:pt idx="1369">
                  <c:v>123.93844</c:v>
                </c:pt>
                <c:pt idx="1370">
                  <c:v>124.01573</c:v>
                </c:pt>
                <c:pt idx="1371">
                  <c:v>124.10813</c:v>
                </c:pt>
                <c:pt idx="1372">
                  <c:v>124.18922000000001</c:v>
                </c:pt>
                <c:pt idx="1373">
                  <c:v>124.2924</c:v>
                </c:pt>
                <c:pt idx="1374">
                  <c:v>124.37537</c:v>
                </c:pt>
                <c:pt idx="1375">
                  <c:v>124.46776000000001</c:v>
                </c:pt>
                <c:pt idx="1376">
                  <c:v>124.55386</c:v>
                </c:pt>
                <c:pt idx="1377">
                  <c:v>124.64302000000001</c:v>
                </c:pt>
                <c:pt idx="1378">
                  <c:v>124.79573000000001</c:v>
                </c:pt>
                <c:pt idx="1379">
                  <c:v>124.86797</c:v>
                </c:pt>
                <c:pt idx="1380">
                  <c:v>124.90807000000001</c:v>
                </c:pt>
                <c:pt idx="1381">
                  <c:v>125.01443</c:v>
                </c:pt>
                <c:pt idx="1382">
                  <c:v>125.10214000000001</c:v>
                </c:pt>
                <c:pt idx="1383">
                  <c:v>125.20077999999999</c:v>
                </c:pt>
                <c:pt idx="1384">
                  <c:v>125.28339000000001</c:v>
                </c:pt>
                <c:pt idx="1385">
                  <c:v>125.37698000000002</c:v>
                </c:pt>
                <c:pt idx="1386">
                  <c:v>125.46223999999999</c:v>
                </c:pt>
                <c:pt idx="1387">
                  <c:v>125.56365000000001</c:v>
                </c:pt>
                <c:pt idx="1388">
                  <c:v>125.64943000000001</c:v>
                </c:pt>
                <c:pt idx="1389">
                  <c:v>125.74052000000002</c:v>
                </c:pt>
                <c:pt idx="1390">
                  <c:v>125.82870000000001</c:v>
                </c:pt>
                <c:pt idx="1391">
                  <c:v>125.92265999999999</c:v>
                </c:pt>
                <c:pt idx="1392">
                  <c:v>126.00636000000002</c:v>
                </c:pt>
                <c:pt idx="1393">
                  <c:v>126.09547000000002</c:v>
                </c:pt>
                <c:pt idx="1394">
                  <c:v>126.17761</c:v>
                </c:pt>
                <c:pt idx="1395">
                  <c:v>126.27562999999999</c:v>
                </c:pt>
                <c:pt idx="1396">
                  <c:v>126.38224000000001</c:v>
                </c:pt>
                <c:pt idx="1397">
                  <c:v>126.47145999999999</c:v>
                </c:pt>
                <c:pt idx="1398">
                  <c:v>126.55854000000001</c:v>
                </c:pt>
                <c:pt idx="1399">
                  <c:v>126.64953000000001</c:v>
                </c:pt>
                <c:pt idx="1400">
                  <c:v>126.76656000000001</c:v>
                </c:pt>
                <c:pt idx="1401">
                  <c:v>126.89537</c:v>
                </c:pt>
                <c:pt idx="1402">
                  <c:v>126.92292000000002</c:v>
                </c:pt>
                <c:pt idx="1403">
                  <c:v>127.01849</c:v>
                </c:pt>
                <c:pt idx="1404">
                  <c:v>127.09932000000002</c:v>
                </c:pt>
                <c:pt idx="1405">
                  <c:v>127.20041999999999</c:v>
                </c:pt>
                <c:pt idx="1406">
                  <c:v>127.29067999999999</c:v>
                </c:pt>
                <c:pt idx="1407">
                  <c:v>127.38761000000001</c:v>
                </c:pt>
                <c:pt idx="1408">
                  <c:v>127.47115000000001</c:v>
                </c:pt>
                <c:pt idx="1409">
                  <c:v>127.56021</c:v>
                </c:pt>
                <c:pt idx="1410">
                  <c:v>127.66110000000002</c:v>
                </c:pt>
                <c:pt idx="1411">
                  <c:v>127.74104000000001</c:v>
                </c:pt>
                <c:pt idx="1412">
                  <c:v>127.83844000000001</c:v>
                </c:pt>
                <c:pt idx="1413">
                  <c:v>127.92891000000002</c:v>
                </c:pt>
                <c:pt idx="1414">
                  <c:v>128.03214</c:v>
                </c:pt>
                <c:pt idx="1415">
                  <c:v>128.11344</c:v>
                </c:pt>
                <c:pt idx="1416">
                  <c:v>128.21046999999999</c:v>
                </c:pt>
                <c:pt idx="1417">
                  <c:v>128.31438</c:v>
                </c:pt>
                <c:pt idx="1418">
                  <c:v>128.40270999999998</c:v>
                </c:pt>
                <c:pt idx="1419">
                  <c:v>128.49280999999999</c:v>
                </c:pt>
                <c:pt idx="1420">
                  <c:v>128.57828000000001</c:v>
                </c:pt>
                <c:pt idx="1421">
                  <c:v>128.66848999999999</c:v>
                </c:pt>
                <c:pt idx="1422">
                  <c:v>128.76021</c:v>
                </c:pt>
                <c:pt idx="1423">
                  <c:v>128.86197999999999</c:v>
                </c:pt>
                <c:pt idx="1424">
                  <c:v>128.95443</c:v>
                </c:pt>
                <c:pt idx="1425">
                  <c:v>129.00900999999999</c:v>
                </c:pt>
                <c:pt idx="1426">
                  <c:v>129.09629999999999</c:v>
                </c:pt>
                <c:pt idx="1427">
                  <c:v>129.19771</c:v>
                </c:pt>
                <c:pt idx="1428">
                  <c:v>129.30760999999998</c:v>
                </c:pt>
                <c:pt idx="1429">
                  <c:v>129.38896</c:v>
                </c:pt>
                <c:pt idx="1430">
                  <c:v>129.49296999999999</c:v>
                </c:pt>
                <c:pt idx="1431">
                  <c:v>129.59817999999999</c:v>
                </c:pt>
                <c:pt idx="1432">
                  <c:v>129.66650999999999</c:v>
                </c:pt>
                <c:pt idx="1433">
                  <c:v>129.76525999999998</c:v>
                </c:pt>
                <c:pt idx="1434">
                  <c:v>129.86275999999998</c:v>
                </c:pt>
                <c:pt idx="1435">
                  <c:v>129.93589</c:v>
                </c:pt>
                <c:pt idx="1436">
                  <c:v>130.05207999999999</c:v>
                </c:pt>
                <c:pt idx="1437">
                  <c:v>130.14255</c:v>
                </c:pt>
                <c:pt idx="1438">
                  <c:v>130.22723999999999</c:v>
                </c:pt>
                <c:pt idx="1439">
                  <c:v>130.30359999999999</c:v>
                </c:pt>
                <c:pt idx="1440">
                  <c:v>130.41521</c:v>
                </c:pt>
                <c:pt idx="1441">
                  <c:v>130.60781</c:v>
                </c:pt>
                <c:pt idx="1442">
                  <c:v>130.65636000000001</c:v>
                </c:pt>
                <c:pt idx="1443">
                  <c:v>130.65313</c:v>
                </c:pt>
                <c:pt idx="1444">
                  <c:v>130.74589</c:v>
                </c:pt>
                <c:pt idx="1445">
                  <c:v>130.83369999999999</c:v>
                </c:pt>
                <c:pt idx="1446">
                  <c:v>130.93072999999998</c:v>
                </c:pt>
                <c:pt idx="1447">
                  <c:v>130.99843999999999</c:v>
                </c:pt>
                <c:pt idx="1448">
                  <c:v>131.08869999999999</c:v>
                </c:pt>
                <c:pt idx="1449">
                  <c:v>131.18662</c:v>
                </c:pt>
                <c:pt idx="1450">
                  <c:v>131.27124999999998</c:v>
                </c:pt>
                <c:pt idx="1451">
                  <c:v>131.36167</c:v>
                </c:pt>
                <c:pt idx="1452">
                  <c:v>131.44947999999999</c:v>
                </c:pt>
                <c:pt idx="1453">
                  <c:v>131.53922</c:v>
                </c:pt>
                <c:pt idx="1454">
                  <c:v>131.625</c:v>
                </c:pt>
                <c:pt idx="1455">
                  <c:v>131.71016</c:v>
                </c:pt>
                <c:pt idx="1456">
                  <c:v>131.81504999999999</c:v>
                </c:pt>
                <c:pt idx="1457">
                  <c:v>131.88771</c:v>
                </c:pt>
                <c:pt idx="1458">
                  <c:v>131.97698</c:v>
                </c:pt>
                <c:pt idx="1459">
                  <c:v>132.12166999999999</c:v>
                </c:pt>
                <c:pt idx="1460">
                  <c:v>132.29037</c:v>
                </c:pt>
                <c:pt idx="1461">
                  <c:v>132.29521</c:v>
                </c:pt>
                <c:pt idx="1462">
                  <c:v>132.35973999999999</c:v>
                </c:pt>
                <c:pt idx="1463">
                  <c:v>132.45546999999999</c:v>
                </c:pt>
                <c:pt idx="1464">
                  <c:v>132.53718999999998</c:v>
                </c:pt>
                <c:pt idx="1465">
                  <c:v>132.63338999999999</c:v>
                </c:pt>
                <c:pt idx="1466">
                  <c:v>132.73025999999999</c:v>
                </c:pt>
                <c:pt idx="1467">
                  <c:v>132.81343999999999</c:v>
                </c:pt>
                <c:pt idx="1468">
                  <c:v>133.01161999999999</c:v>
                </c:pt>
                <c:pt idx="1469">
                  <c:v>133.01917</c:v>
                </c:pt>
                <c:pt idx="1470">
                  <c:v>133.08255</c:v>
                </c:pt>
                <c:pt idx="1471">
                  <c:v>133.18313000000001</c:v>
                </c:pt>
                <c:pt idx="1472">
                  <c:v>133.26734999999999</c:v>
                </c:pt>
                <c:pt idx="1473">
                  <c:v>133.38547</c:v>
                </c:pt>
                <c:pt idx="1474">
                  <c:v>133.46135999999998</c:v>
                </c:pt>
                <c:pt idx="1475">
                  <c:v>133.55052000000001</c:v>
                </c:pt>
                <c:pt idx="1476">
                  <c:v>133.63073</c:v>
                </c:pt>
                <c:pt idx="1477">
                  <c:v>133.72004999999999</c:v>
                </c:pt>
                <c:pt idx="1478">
                  <c:v>133.82348999999999</c:v>
                </c:pt>
                <c:pt idx="1479">
                  <c:v>133.90339</c:v>
                </c:pt>
                <c:pt idx="1480">
                  <c:v>134.00702999999999</c:v>
                </c:pt>
                <c:pt idx="1481">
                  <c:v>134.09609999999998</c:v>
                </c:pt>
                <c:pt idx="1482">
                  <c:v>134.18302</c:v>
                </c:pt>
                <c:pt idx="1483">
                  <c:v>134.28016</c:v>
                </c:pt>
                <c:pt idx="1484">
                  <c:v>134.35999999999999</c:v>
                </c:pt>
                <c:pt idx="1485">
                  <c:v>134.44754999999998</c:v>
                </c:pt>
                <c:pt idx="1486">
                  <c:v>134.53115</c:v>
                </c:pt>
                <c:pt idx="1487">
                  <c:v>134.64391000000001</c:v>
                </c:pt>
                <c:pt idx="1488">
                  <c:v>134.73318</c:v>
                </c:pt>
                <c:pt idx="1489">
                  <c:v>134.84046999999998</c:v>
                </c:pt>
                <c:pt idx="1490">
                  <c:v>134.92084</c:v>
                </c:pt>
                <c:pt idx="1491">
                  <c:v>135.00530999999998</c:v>
                </c:pt>
                <c:pt idx="1492">
                  <c:v>135.10051999999999</c:v>
                </c:pt>
                <c:pt idx="1493">
                  <c:v>135.19077999999999</c:v>
                </c:pt>
                <c:pt idx="1494">
                  <c:v>135.27859999999998</c:v>
                </c:pt>
                <c:pt idx="1495">
                  <c:v>135.37421999999998</c:v>
                </c:pt>
                <c:pt idx="1496">
                  <c:v>135.62302</c:v>
                </c:pt>
                <c:pt idx="1497">
                  <c:v>135.60709</c:v>
                </c:pt>
                <c:pt idx="1498">
                  <c:v>135.62563</c:v>
                </c:pt>
                <c:pt idx="1499">
                  <c:v>135.73318</c:v>
                </c:pt>
                <c:pt idx="1500">
                  <c:v>135.94584</c:v>
                </c:pt>
                <c:pt idx="1501">
                  <c:v>135.97192999999999</c:v>
                </c:pt>
                <c:pt idx="1502">
                  <c:v>136.01114999999999</c:v>
                </c:pt>
                <c:pt idx="1503">
                  <c:v>136.17265999999998</c:v>
                </c:pt>
                <c:pt idx="1504">
                  <c:v>136.26521</c:v>
                </c:pt>
                <c:pt idx="1505">
                  <c:v>136.29062999999999</c:v>
                </c:pt>
                <c:pt idx="1506">
                  <c:v>136.50853999999998</c:v>
                </c:pt>
                <c:pt idx="1507">
                  <c:v>136.54521</c:v>
                </c:pt>
                <c:pt idx="1508">
                  <c:v>136.55853999999999</c:v>
                </c:pt>
                <c:pt idx="1509">
                  <c:v>136.81744999999998</c:v>
                </c:pt>
                <c:pt idx="1510">
                  <c:v>136.84103999999999</c:v>
                </c:pt>
                <c:pt idx="1511">
                  <c:v>136.84369999999998</c:v>
                </c:pt>
                <c:pt idx="1512">
                  <c:v>137.02427</c:v>
                </c:pt>
                <c:pt idx="1513">
                  <c:v>137.08723999999998</c:v>
                </c:pt>
                <c:pt idx="1514">
                  <c:v>137.08655999999999</c:v>
                </c:pt>
                <c:pt idx="1515">
                  <c:v>137.1962</c:v>
                </c:pt>
                <c:pt idx="1516">
                  <c:v>137.29390999999998</c:v>
                </c:pt>
                <c:pt idx="1517">
                  <c:v>137.53797</c:v>
                </c:pt>
                <c:pt idx="1518">
                  <c:v>137.55760999999998</c:v>
                </c:pt>
                <c:pt idx="1519">
                  <c:v>137.56089</c:v>
                </c:pt>
                <c:pt idx="1520">
                  <c:v>137.64927</c:v>
                </c:pt>
                <c:pt idx="1521">
                  <c:v>137.73713999999998</c:v>
                </c:pt>
                <c:pt idx="1522">
                  <c:v>137.81119999999999</c:v>
                </c:pt>
                <c:pt idx="1523">
                  <c:v>138.01088999999999</c:v>
                </c:pt>
                <c:pt idx="1524">
                  <c:v>138.01947999999999</c:v>
                </c:pt>
                <c:pt idx="1525">
                  <c:v>138.06478999999999</c:v>
                </c:pt>
                <c:pt idx="1526">
                  <c:v>138.16192999999998</c:v>
                </c:pt>
                <c:pt idx="1527">
                  <c:v>138.25422</c:v>
                </c:pt>
                <c:pt idx="1528">
                  <c:v>138.34724</c:v>
                </c:pt>
                <c:pt idx="1529">
                  <c:v>138.42098999999999</c:v>
                </c:pt>
                <c:pt idx="1530">
                  <c:v>138.64812999999998</c:v>
                </c:pt>
                <c:pt idx="1531">
                  <c:v>138.70775999999998</c:v>
                </c:pt>
                <c:pt idx="1532">
                  <c:v>138.70667</c:v>
                </c:pt>
                <c:pt idx="1533">
                  <c:v>138.92713999999998</c:v>
                </c:pt>
                <c:pt idx="1534">
                  <c:v>138.9511</c:v>
                </c:pt>
                <c:pt idx="1535">
                  <c:v>139.07271</c:v>
                </c:pt>
                <c:pt idx="1536">
                  <c:v>139.21520999999998</c:v>
                </c:pt>
                <c:pt idx="1537">
                  <c:v>139.19083999999998</c:v>
                </c:pt>
                <c:pt idx="1538">
                  <c:v>139.23958999999999</c:v>
                </c:pt>
                <c:pt idx="1539">
                  <c:v>139.45229</c:v>
                </c:pt>
                <c:pt idx="1540">
                  <c:v>139.46671999999998</c:v>
                </c:pt>
                <c:pt idx="1541">
                  <c:v>139.67661999999999</c:v>
                </c:pt>
                <c:pt idx="1542">
                  <c:v>139.69963999999999</c:v>
                </c:pt>
                <c:pt idx="1543">
                  <c:v>139.70072999999999</c:v>
                </c:pt>
                <c:pt idx="1544">
                  <c:v>139.82223999999999</c:v>
                </c:pt>
                <c:pt idx="1545">
                  <c:v>140.0324</c:v>
                </c:pt>
                <c:pt idx="1546">
                  <c:v>140.02276000000001</c:v>
                </c:pt>
                <c:pt idx="1547">
                  <c:v>140.06188</c:v>
                </c:pt>
                <c:pt idx="1548">
                  <c:v>140.2099</c:v>
                </c:pt>
                <c:pt idx="1549">
                  <c:v>140.26979</c:v>
                </c:pt>
                <c:pt idx="1550">
                  <c:v>140.34089</c:v>
                </c:pt>
                <c:pt idx="1551">
                  <c:v>140.45713999999998</c:v>
                </c:pt>
                <c:pt idx="1552">
                  <c:v>140.69636</c:v>
                </c:pt>
                <c:pt idx="1553">
                  <c:v>140.71447999999998</c:v>
                </c:pt>
                <c:pt idx="1554">
                  <c:v>140.71780999999999</c:v>
                </c:pt>
                <c:pt idx="1555">
                  <c:v>140.94015999999999</c:v>
                </c:pt>
                <c:pt idx="1556">
                  <c:v>140.9563</c:v>
                </c:pt>
                <c:pt idx="1557">
                  <c:v>141.03026</c:v>
                </c:pt>
                <c:pt idx="1558">
                  <c:v>141.08942999999999</c:v>
                </c:pt>
                <c:pt idx="1559">
                  <c:v>141.16818000000001</c:v>
                </c:pt>
                <c:pt idx="1560">
                  <c:v>141.38697999999999</c:v>
                </c:pt>
                <c:pt idx="1561">
                  <c:v>141.48265999999998</c:v>
                </c:pt>
                <c:pt idx="1562">
                  <c:v>141.45265999999998</c:v>
                </c:pt>
                <c:pt idx="1563">
                  <c:v>141.61443</c:v>
                </c:pt>
                <c:pt idx="1564">
                  <c:v>141.67140999999998</c:v>
                </c:pt>
                <c:pt idx="1565">
                  <c:v>141.69468999999998</c:v>
                </c:pt>
                <c:pt idx="1566">
                  <c:v>141.80806999999999</c:v>
                </c:pt>
                <c:pt idx="1567">
                  <c:v>142.02145999999999</c:v>
                </c:pt>
                <c:pt idx="1568">
                  <c:v>142.06619999999998</c:v>
                </c:pt>
                <c:pt idx="1569">
                  <c:v>142.06327999999999</c:v>
                </c:pt>
                <c:pt idx="1570">
                  <c:v>142.20604</c:v>
                </c:pt>
                <c:pt idx="1571">
                  <c:v>142.40849</c:v>
                </c:pt>
                <c:pt idx="1572">
                  <c:v>142.39806999999999</c:v>
                </c:pt>
                <c:pt idx="1573">
                  <c:v>142.43119999999999</c:v>
                </c:pt>
                <c:pt idx="1574">
                  <c:v>142.65864999999999</c:v>
                </c:pt>
                <c:pt idx="1575">
                  <c:v>142.67271</c:v>
                </c:pt>
                <c:pt idx="1576">
                  <c:v>142.69478999999998</c:v>
                </c:pt>
                <c:pt idx="1577">
                  <c:v>142.97343999999998</c:v>
                </c:pt>
                <c:pt idx="1578">
                  <c:v>142.97291999999999</c:v>
                </c:pt>
                <c:pt idx="1579">
                  <c:v>142.97797</c:v>
                </c:pt>
                <c:pt idx="1580">
                  <c:v>143.07192999999998</c:v>
                </c:pt>
                <c:pt idx="1581">
                  <c:v>143.1687</c:v>
                </c:pt>
                <c:pt idx="1582">
                  <c:v>143.26953</c:v>
                </c:pt>
                <c:pt idx="1583">
                  <c:v>143.35932</c:v>
                </c:pt>
                <c:pt idx="1584">
                  <c:v>143.46229</c:v>
                </c:pt>
                <c:pt idx="1585">
                  <c:v>143.54557</c:v>
                </c:pt>
                <c:pt idx="1586">
                  <c:v>143.66973999999999</c:v>
                </c:pt>
                <c:pt idx="1587">
                  <c:v>143.75709000000001</c:v>
                </c:pt>
                <c:pt idx="1588">
                  <c:v>143.84129999999999</c:v>
                </c:pt>
                <c:pt idx="1589">
                  <c:v>143.95271</c:v>
                </c:pt>
                <c:pt idx="1590">
                  <c:v>144.01786999999999</c:v>
                </c:pt>
                <c:pt idx="1591">
                  <c:v>144.11124999999998</c:v>
                </c:pt>
                <c:pt idx="1592">
                  <c:v>144.20077999999998</c:v>
                </c:pt>
                <c:pt idx="1593">
                  <c:v>144.31313</c:v>
                </c:pt>
                <c:pt idx="1594">
                  <c:v>144.49177</c:v>
                </c:pt>
                <c:pt idx="1595">
                  <c:v>144.48713999999998</c:v>
                </c:pt>
                <c:pt idx="1596">
                  <c:v>144.56254999999999</c:v>
                </c:pt>
                <c:pt idx="1597">
                  <c:v>144.74891</c:v>
                </c:pt>
                <c:pt idx="1598">
                  <c:v>144.76921999999999</c:v>
                </c:pt>
                <c:pt idx="1599">
                  <c:v>144.81563</c:v>
                </c:pt>
                <c:pt idx="1600">
                  <c:v>144.92968999999999</c:v>
                </c:pt>
                <c:pt idx="1601">
                  <c:v>145.01729</c:v>
                </c:pt>
                <c:pt idx="1602">
                  <c:v>145.08589000000001</c:v>
                </c:pt>
                <c:pt idx="1603">
                  <c:v>145.30109999999999</c:v>
                </c:pt>
                <c:pt idx="1604">
                  <c:v>145.31823</c:v>
                </c:pt>
                <c:pt idx="1605">
                  <c:v>145.35021</c:v>
                </c:pt>
                <c:pt idx="1606">
                  <c:v>145.53494999999998</c:v>
                </c:pt>
                <c:pt idx="1607">
                  <c:v>145.64604</c:v>
                </c:pt>
                <c:pt idx="1608">
                  <c:v>145.64140999999998</c:v>
                </c:pt>
                <c:pt idx="1609">
                  <c:v>145.83171999999999</c:v>
                </c:pt>
                <c:pt idx="1610">
                  <c:v>145.84484999999998</c:v>
                </c:pt>
                <c:pt idx="1611">
                  <c:v>145.88084000000001</c:v>
                </c:pt>
                <c:pt idx="1612">
                  <c:v>146.11984999999999</c:v>
                </c:pt>
                <c:pt idx="1613">
                  <c:v>146.10917000000001</c:v>
                </c:pt>
                <c:pt idx="1614">
                  <c:v>146.25349</c:v>
                </c:pt>
                <c:pt idx="1615">
                  <c:v>146.43030999999999</c:v>
                </c:pt>
                <c:pt idx="1616">
                  <c:v>146.39947999999998</c:v>
                </c:pt>
                <c:pt idx="1617">
                  <c:v>146.48943</c:v>
                </c:pt>
                <c:pt idx="1618">
                  <c:v>146.60291999999998</c:v>
                </c:pt>
                <c:pt idx="1619">
                  <c:v>146.67209</c:v>
                </c:pt>
                <c:pt idx="1620">
                  <c:v>146.89437999999998</c:v>
                </c:pt>
                <c:pt idx="1621">
                  <c:v>146.86901</c:v>
                </c:pt>
                <c:pt idx="1622">
                  <c:v>146.87391</c:v>
                </c:pt>
                <c:pt idx="1623">
                  <c:v>147.08583999999999</c:v>
                </c:pt>
                <c:pt idx="1624">
                  <c:v>147.11833999999999</c:v>
                </c:pt>
                <c:pt idx="1625">
                  <c:v>147.15599</c:v>
                </c:pt>
                <c:pt idx="1626">
                  <c:v>147.38343999999998</c:v>
                </c:pt>
                <c:pt idx="1627">
                  <c:v>147.39135999999999</c:v>
                </c:pt>
                <c:pt idx="1628">
                  <c:v>147.5462</c:v>
                </c:pt>
                <c:pt idx="1629">
                  <c:v>147.66739999999999</c:v>
                </c:pt>
                <c:pt idx="1630">
                  <c:v>147.73426999999998</c:v>
                </c:pt>
                <c:pt idx="1631">
                  <c:v>147.72494999999998</c:v>
                </c:pt>
                <c:pt idx="1632">
                  <c:v>147.79953</c:v>
                </c:pt>
                <c:pt idx="1633">
                  <c:v>148.00666999999999</c:v>
                </c:pt>
                <c:pt idx="1634">
                  <c:v>148.00692999999998</c:v>
                </c:pt>
                <c:pt idx="1635">
                  <c:v>148.17729</c:v>
                </c:pt>
                <c:pt idx="1636">
                  <c:v>148.27068</c:v>
                </c:pt>
                <c:pt idx="1637">
                  <c:v>148.26943</c:v>
                </c:pt>
                <c:pt idx="1638">
                  <c:v>148.50879999999998</c:v>
                </c:pt>
                <c:pt idx="1639">
                  <c:v>148.49839</c:v>
                </c:pt>
                <c:pt idx="1640">
                  <c:v>148.52530999999999</c:v>
                </c:pt>
                <c:pt idx="1641">
                  <c:v>148.63495</c:v>
                </c:pt>
                <c:pt idx="1642">
                  <c:v>148.81912</c:v>
                </c:pt>
                <c:pt idx="1643">
                  <c:v>148.83958999999999</c:v>
                </c:pt>
                <c:pt idx="1644">
                  <c:v>149.01584</c:v>
                </c:pt>
                <c:pt idx="1645">
                  <c:v>149.03890999999999</c:v>
                </c:pt>
                <c:pt idx="1646">
                  <c:v>149.07995</c:v>
                </c:pt>
                <c:pt idx="1647">
                  <c:v>149.34775999999999</c:v>
                </c:pt>
                <c:pt idx="1648">
                  <c:v>149.32786999999999</c:v>
                </c:pt>
                <c:pt idx="1649">
                  <c:v>149.35077999999999</c:v>
                </c:pt>
                <c:pt idx="1650">
                  <c:v>149.57380000000001</c:v>
                </c:pt>
                <c:pt idx="1651">
                  <c:v>149.57562999999999</c:v>
                </c:pt>
                <c:pt idx="1652">
                  <c:v>149.65640999999999</c:v>
                </c:pt>
                <c:pt idx="1653">
                  <c:v>149.79353999999998</c:v>
                </c:pt>
                <c:pt idx="1654">
                  <c:v>149.90827999999999</c:v>
                </c:pt>
                <c:pt idx="1655">
                  <c:v>149.98307</c:v>
                </c:pt>
                <c:pt idx="1656">
                  <c:v>150.10656</c:v>
                </c:pt>
                <c:pt idx="1657">
                  <c:v>150.11917</c:v>
                </c:pt>
                <c:pt idx="1658">
                  <c:v>150.27083999999999</c:v>
                </c:pt>
                <c:pt idx="1659">
                  <c:v>150.30421999999999</c:v>
                </c:pt>
                <c:pt idx="1660">
                  <c:v>150.42114999999998</c:v>
                </c:pt>
                <c:pt idx="1661">
                  <c:v>150.51755</c:v>
                </c:pt>
                <c:pt idx="1662">
                  <c:v>150.59254999999999</c:v>
                </c:pt>
                <c:pt idx="1663">
                  <c:v>150.67843999999999</c:v>
                </c:pt>
                <c:pt idx="1664">
                  <c:v>150.82864999999998</c:v>
                </c:pt>
                <c:pt idx="1665">
                  <c:v>150.85697999999999</c:v>
                </c:pt>
                <c:pt idx="1666">
                  <c:v>150.95495</c:v>
                </c:pt>
                <c:pt idx="1667">
                  <c:v>151.17921999999999</c:v>
                </c:pt>
                <c:pt idx="1668">
                  <c:v>151.15806999999998</c:v>
                </c:pt>
                <c:pt idx="1669">
                  <c:v>151.21464</c:v>
                </c:pt>
                <c:pt idx="1670">
                  <c:v>151.35291999999998</c:v>
                </c:pt>
                <c:pt idx="1671">
                  <c:v>151.43978999999999</c:v>
                </c:pt>
                <c:pt idx="1672">
                  <c:v>151.49603999999999</c:v>
                </c:pt>
                <c:pt idx="1673">
                  <c:v>151.71098999999998</c:v>
                </c:pt>
                <c:pt idx="1674">
                  <c:v>151.70301999999998</c:v>
                </c:pt>
                <c:pt idx="1675">
                  <c:v>151.72369999999998</c:v>
                </c:pt>
                <c:pt idx="1676">
                  <c:v>151.82807</c:v>
                </c:pt>
                <c:pt idx="1677">
                  <c:v>152.01187999999999</c:v>
                </c:pt>
                <c:pt idx="1678">
                  <c:v>152.07973999999999</c:v>
                </c:pt>
                <c:pt idx="1679">
                  <c:v>152.09771000000001</c:v>
                </c:pt>
                <c:pt idx="1680">
                  <c:v>152.22353999999999</c:v>
                </c:pt>
                <c:pt idx="1681">
                  <c:v>152.27796999999998</c:v>
                </c:pt>
                <c:pt idx="1682">
                  <c:v>152.44313</c:v>
                </c:pt>
                <c:pt idx="1683">
                  <c:v>152.45025999999999</c:v>
                </c:pt>
                <c:pt idx="1684">
                  <c:v>152.66349</c:v>
                </c:pt>
                <c:pt idx="1685">
                  <c:v>152.7799</c:v>
                </c:pt>
                <c:pt idx="1686">
                  <c:v>152.74948000000001</c:v>
                </c:pt>
                <c:pt idx="1687">
                  <c:v>152.86239999999998</c:v>
                </c:pt>
                <c:pt idx="1688">
                  <c:v>152.96698000000001</c:v>
                </c:pt>
                <c:pt idx="1689">
                  <c:v>152.99671999999998</c:v>
                </c:pt>
                <c:pt idx="1690">
                  <c:v>153.17417</c:v>
                </c:pt>
                <c:pt idx="1691">
                  <c:v>153.20183</c:v>
                </c:pt>
                <c:pt idx="1692">
                  <c:v>153.28400999999999</c:v>
                </c:pt>
                <c:pt idx="1693">
                  <c:v>153.40905999999998</c:v>
                </c:pt>
                <c:pt idx="1694">
                  <c:v>153.49885999999998</c:v>
                </c:pt>
                <c:pt idx="1695">
                  <c:v>153.59974</c:v>
                </c:pt>
                <c:pt idx="1696">
                  <c:v>153.60947999999999</c:v>
                </c:pt>
                <c:pt idx="1697">
                  <c:v>153.82051999999999</c:v>
                </c:pt>
                <c:pt idx="1698">
                  <c:v>153.83661999999998</c:v>
                </c:pt>
                <c:pt idx="1699">
                  <c:v>153.98786999999999</c:v>
                </c:pt>
                <c:pt idx="1700">
                  <c:v>154.0275</c:v>
                </c:pt>
                <c:pt idx="1701">
                  <c:v>154.19089</c:v>
                </c:pt>
                <c:pt idx="1702">
                  <c:v>154.19374999999999</c:v>
                </c:pt>
                <c:pt idx="1703">
                  <c:v>154.34714</c:v>
                </c:pt>
                <c:pt idx="1704">
                  <c:v>154.39406</c:v>
                </c:pt>
                <c:pt idx="1705">
                  <c:v>154.42687999999998</c:v>
                </c:pt>
                <c:pt idx="1706">
                  <c:v>154.57890999999998</c:v>
                </c:pt>
                <c:pt idx="1707">
                  <c:v>154.74542</c:v>
                </c:pt>
                <c:pt idx="1708">
                  <c:v>154.73209</c:v>
                </c:pt>
                <c:pt idx="1709">
                  <c:v>154.91952999999998</c:v>
                </c:pt>
                <c:pt idx="1710">
                  <c:v>154.95792</c:v>
                </c:pt>
                <c:pt idx="1711">
                  <c:v>155.05744999999999</c:v>
                </c:pt>
                <c:pt idx="1712">
                  <c:v>155.22640999999999</c:v>
                </c:pt>
                <c:pt idx="1713">
                  <c:v>155.19933</c:v>
                </c:pt>
                <c:pt idx="1714">
                  <c:v>155.26265999999998</c:v>
                </c:pt>
                <c:pt idx="1715">
                  <c:v>155.52770999999998</c:v>
                </c:pt>
                <c:pt idx="1716">
                  <c:v>155.56244999999998</c:v>
                </c:pt>
                <c:pt idx="1717">
                  <c:v>155.55504999999999</c:v>
                </c:pt>
                <c:pt idx="1718">
                  <c:v>155.79926999999998</c:v>
                </c:pt>
                <c:pt idx="1719">
                  <c:v>155.81603999999999</c:v>
                </c:pt>
                <c:pt idx="1720">
                  <c:v>155.80901</c:v>
                </c:pt>
                <c:pt idx="1721">
                  <c:v>155.8887</c:v>
                </c:pt>
                <c:pt idx="1722">
                  <c:v>155.99218999999999</c:v>
                </c:pt>
                <c:pt idx="1723">
                  <c:v>156.08447999999999</c:v>
                </c:pt>
                <c:pt idx="1724">
                  <c:v>156.22202999999999</c:v>
                </c:pt>
                <c:pt idx="1725">
                  <c:v>156.37155999999999</c:v>
                </c:pt>
                <c:pt idx="1726">
                  <c:v>156.39114999999998</c:v>
                </c:pt>
                <c:pt idx="1727">
                  <c:v>156.55655999999999</c:v>
                </c:pt>
                <c:pt idx="1728">
                  <c:v>156.62692999999999</c:v>
                </c:pt>
                <c:pt idx="1729">
                  <c:v>156.76676999999998</c:v>
                </c:pt>
                <c:pt idx="1730">
                  <c:v>156.76766000000001</c:v>
                </c:pt>
                <c:pt idx="1731">
                  <c:v>156.93365</c:v>
                </c:pt>
                <c:pt idx="1732">
                  <c:v>156.98062999999999</c:v>
                </c:pt>
                <c:pt idx="1733">
                  <c:v>157.11458999999999</c:v>
                </c:pt>
                <c:pt idx="1734">
                  <c:v>157.12166999999999</c:v>
                </c:pt>
                <c:pt idx="1735">
                  <c:v>157.29084</c:v>
                </c:pt>
                <c:pt idx="1736">
                  <c:v>157.40151</c:v>
                </c:pt>
                <c:pt idx="1737">
                  <c:v>157.45848999999998</c:v>
                </c:pt>
                <c:pt idx="1738">
                  <c:v>157.46625</c:v>
                </c:pt>
                <c:pt idx="1739">
                  <c:v>157.63577999999998</c:v>
                </c:pt>
                <c:pt idx="1740">
                  <c:v>157.6575</c:v>
                </c:pt>
                <c:pt idx="1741">
                  <c:v>157.83921999999998</c:v>
                </c:pt>
                <c:pt idx="1742">
                  <c:v>157.87359999999998</c:v>
                </c:pt>
                <c:pt idx="1743">
                  <c:v>157.95385999999999</c:v>
                </c:pt>
                <c:pt idx="1744">
                  <c:v>158.0788</c:v>
                </c:pt>
                <c:pt idx="1745">
                  <c:v>158.09359999999998</c:v>
                </c:pt>
                <c:pt idx="1746">
                  <c:v>158.18948</c:v>
                </c:pt>
                <c:pt idx="1747">
                  <c:v>158.34520999999998</c:v>
                </c:pt>
                <c:pt idx="1748">
                  <c:v>158.48917</c:v>
                </c:pt>
                <c:pt idx="1749">
                  <c:v>158.47593999999998</c:v>
                </c:pt>
                <c:pt idx="1750">
                  <c:v>158.53614999999999</c:v>
                </c:pt>
                <c:pt idx="1751">
                  <c:v>158.78020999999998</c:v>
                </c:pt>
                <c:pt idx="1752">
                  <c:v>158.76140999999998</c:v>
                </c:pt>
                <c:pt idx="1753">
                  <c:v>158.82979</c:v>
                </c:pt>
                <c:pt idx="1754">
                  <c:v>158.97015999999999</c:v>
                </c:pt>
                <c:pt idx="1755">
                  <c:v>159.1174</c:v>
                </c:pt>
                <c:pt idx="1756">
                  <c:v>159.16781</c:v>
                </c:pt>
                <c:pt idx="1757">
                  <c:v>159.19280999999998</c:v>
                </c:pt>
                <c:pt idx="1758">
                  <c:v>159.28724</c:v>
                </c:pt>
                <c:pt idx="1759">
                  <c:v>159.4562</c:v>
                </c:pt>
                <c:pt idx="1760">
                  <c:v>159.48265999999998</c:v>
                </c:pt>
                <c:pt idx="1761">
                  <c:v>159.60254999999998</c:v>
                </c:pt>
                <c:pt idx="1762">
                  <c:v>159.62171999999998</c:v>
                </c:pt>
                <c:pt idx="1763">
                  <c:v>159.73755</c:v>
                </c:pt>
                <c:pt idx="1764">
                  <c:v>159.94765999999998</c:v>
                </c:pt>
                <c:pt idx="1765">
                  <c:v>159.95249999999999</c:v>
                </c:pt>
                <c:pt idx="1766">
                  <c:v>159.95937999999998</c:v>
                </c:pt>
                <c:pt idx="1767">
                  <c:v>160.10129999999998</c:v>
                </c:pt>
                <c:pt idx="1768">
                  <c:v>160.27479</c:v>
                </c:pt>
                <c:pt idx="1769">
                  <c:v>160.35781</c:v>
                </c:pt>
                <c:pt idx="1770">
                  <c:v>160.34771000000001</c:v>
                </c:pt>
                <c:pt idx="1771">
                  <c:v>160.42417</c:v>
                </c:pt>
                <c:pt idx="1772">
                  <c:v>160.57666999999998</c:v>
                </c:pt>
                <c:pt idx="1773">
                  <c:v>160.74365</c:v>
                </c:pt>
                <c:pt idx="1774">
                  <c:v>160.72051999999999</c:v>
                </c:pt>
                <c:pt idx="1775">
                  <c:v>160.92917</c:v>
                </c:pt>
                <c:pt idx="1776">
                  <c:v>160.96062999999998</c:v>
                </c:pt>
                <c:pt idx="1777">
                  <c:v>161.07828000000001</c:v>
                </c:pt>
                <c:pt idx="1778">
                  <c:v>161.10572999999999</c:v>
                </c:pt>
                <c:pt idx="1779">
                  <c:v>161.23406</c:v>
                </c:pt>
                <c:pt idx="1780">
                  <c:v>161.39818</c:v>
                </c:pt>
                <c:pt idx="1781">
                  <c:v>161.38448</c:v>
                </c:pt>
                <c:pt idx="1782">
                  <c:v>161.52218999999999</c:v>
                </c:pt>
                <c:pt idx="1783">
                  <c:v>161.58234999999999</c:v>
                </c:pt>
                <c:pt idx="1784">
                  <c:v>161.76558</c:v>
                </c:pt>
                <c:pt idx="1785">
                  <c:v>161.82004999999998</c:v>
                </c:pt>
                <c:pt idx="1786">
                  <c:v>161.83629999999999</c:v>
                </c:pt>
                <c:pt idx="1787">
                  <c:v>161.99296999999999</c:v>
                </c:pt>
                <c:pt idx="1788">
                  <c:v>162.0838</c:v>
                </c:pt>
                <c:pt idx="1789">
                  <c:v>162.21391</c:v>
                </c:pt>
                <c:pt idx="1790">
                  <c:v>162.28327999999999</c:v>
                </c:pt>
                <c:pt idx="1791">
                  <c:v>162.41011</c:v>
                </c:pt>
                <c:pt idx="1792">
                  <c:v>162.42161999999999</c:v>
                </c:pt>
                <c:pt idx="1793">
                  <c:v>162.53827999999999</c:v>
                </c:pt>
                <c:pt idx="1794">
                  <c:v>162.67828</c:v>
                </c:pt>
                <c:pt idx="1795">
                  <c:v>162.73542</c:v>
                </c:pt>
                <c:pt idx="1796">
                  <c:v>162.80119999999999</c:v>
                </c:pt>
                <c:pt idx="1797">
                  <c:v>162.86391</c:v>
                </c:pt>
                <c:pt idx="1798">
                  <c:v>162.97926999999999</c:v>
                </c:pt>
                <c:pt idx="1799">
                  <c:v>163.12171999999998</c:v>
                </c:pt>
                <c:pt idx="1800">
                  <c:v>163.12952999999999</c:v>
                </c:pt>
                <c:pt idx="1801">
                  <c:v>163.34791999999999</c:v>
                </c:pt>
                <c:pt idx="1802">
                  <c:v>163.37214</c:v>
                </c:pt>
                <c:pt idx="1803">
                  <c:v>163.43942999999999</c:v>
                </c:pt>
                <c:pt idx="1804">
                  <c:v>163.48515999999998</c:v>
                </c:pt>
                <c:pt idx="1805">
                  <c:v>163.62551999999999</c:v>
                </c:pt>
                <c:pt idx="1806">
                  <c:v>163.67275999999998</c:v>
                </c:pt>
                <c:pt idx="1807">
                  <c:v>163.78511</c:v>
                </c:pt>
                <c:pt idx="1808">
                  <c:v>163.83141000000001</c:v>
                </c:pt>
                <c:pt idx="1809">
                  <c:v>164.03879999999998</c:v>
                </c:pt>
                <c:pt idx="1810">
                  <c:v>164.03214</c:v>
                </c:pt>
                <c:pt idx="1811">
                  <c:v>164.16499999999999</c:v>
                </c:pt>
                <c:pt idx="1812">
                  <c:v>164.23786999999999</c:v>
                </c:pt>
                <c:pt idx="1813">
                  <c:v>164.39255</c:v>
                </c:pt>
                <c:pt idx="1814">
                  <c:v>164.38558</c:v>
                </c:pt>
                <c:pt idx="1815">
                  <c:v>164.46442999999999</c:v>
                </c:pt>
                <c:pt idx="1816">
                  <c:v>164.63567999999998</c:v>
                </c:pt>
                <c:pt idx="1817">
                  <c:v>164.64150999999998</c:v>
                </c:pt>
                <c:pt idx="1818">
                  <c:v>164.83947999999998</c:v>
                </c:pt>
                <c:pt idx="1819">
                  <c:v>164.83266</c:v>
                </c:pt>
                <c:pt idx="1820">
                  <c:v>164.99932999999999</c:v>
                </c:pt>
                <c:pt idx="1821">
                  <c:v>165.03791999999999</c:v>
                </c:pt>
                <c:pt idx="1822">
                  <c:v>165.16103999999999</c:v>
                </c:pt>
                <c:pt idx="1823">
                  <c:v>165.19369999999998</c:v>
                </c:pt>
                <c:pt idx="1824">
                  <c:v>165.37963999999999</c:v>
                </c:pt>
                <c:pt idx="1825">
                  <c:v>165.3612</c:v>
                </c:pt>
                <c:pt idx="1826">
                  <c:v>165.46859999999998</c:v>
                </c:pt>
                <c:pt idx="1827">
                  <c:v>165.66307999999998</c:v>
                </c:pt>
                <c:pt idx="1828">
                  <c:v>165.68353999999999</c:v>
                </c:pt>
                <c:pt idx="1829">
                  <c:v>165.82344000000001</c:v>
                </c:pt>
                <c:pt idx="1830">
                  <c:v>165.88801999999998</c:v>
                </c:pt>
                <c:pt idx="1831">
                  <c:v>165.96339</c:v>
                </c:pt>
                <c:pt idx="1832">
                  <c:v>166.08437999999998</c:v>
                </c:pt>
                <c:pt idx="1833">
                  <c:v>166.12478999999999</c:v>
                </c:pt>
                <c:pt idx="1834">
                  <c:v>166.18671999999998</c:v>
                </c:pt>
                <c:pt idx="1835">
                  <c:v>166.30234999999999</c:v>
                </c:pt>
                <c:pt idx="1836">
                  <c:v>166.42197999999999</c:v>
                </c:pt>
                <c:pt idx="1837">
                  <c:v>166.48808</c:v>
                </c:pt>
                <c:pt idx="1838">
                  <c:v>166.63661999999999</c:v>
                </c:pt>
                <c:pt idx="1839">
                  <c:v>166.69114999999999</c:v>
                </c:pt>
                <c:pt idx="1840">
                  <c:v>166.72162</c:v>
                </c:pt>
                <c:pt idx="1841">
                  <c:v>166.93135999999998</c:v>
                </c:pt>
                <c:pt idx="1842">
                  <c:v>166.93401</c:v>
                </c:pt>
                <c:pt idx="1843">
                  <c:v>167.12843999999998</c:v>
                </c:pt>
                <c:pt idx="1844">
                  <c:v>167.12385999999998</c:v>
                </c:pt>
                <c:pt idx="1845">
                  <c:v>167.32136</c:v>
                </c:pt>
                <c:pt idx="1846">
                  <c:v>167.32353999999998</c:v>
                </c:pt>
                <c:pt idx="1847">
                  <c:v>167.46843999999999</c:v>
                </c:pt>
                <c:pt idx="1848">
                  <c:v>167.50749999999999</c:v>
                </c:pt>
                <c:pt idx="1849">
                  <c:v>167.68129999999999</c:v>
                </c:pt>
                <c:pt idx="1850">
                  <c:v>167.67271</c:v>
                </c:pt>
                <c:pt idx="1851">
                  <c:v>167.78400999999999</c:v>
                </c:pt>
                <c:pt idx="1852">
                  <c:v>167.9288</c:v>
                </c:pt>
                <c:pt idx="1853">
                  <c:v>167.99010999999999</c:v>
                </c:pt>
                <c:pt idx="1854">
                  <c:v>168.07437999999999</c:v>
                </c:pt>
                <c:pt idx="1855">
                  <c:v>168.19719000000001</c:v>
                </c:pt>
                <c:pt idx="1856">
                  <c:v>168.29426999999998</c:v>
                </c:pt>
                <c:pt idx="1857">
                  <c:v>168.29911999999999</c:v>
                </c:pt>
                <c:pt idx="1858">
                  <c:v>168.50511</c:v>
                </c:pt>
                <c:pt idx="1859">
                  <c:v>168.52208999999999</c:v>
                </c:pt>
                <c:pt idx="1860">
                  <c:v>168.62583999999998</c:v>
                </c:pt>
                <c:pt idx="1861">
                  <c:v>168.73077999999998</c:v>
                </c:pt>
                <c:pt idx="1862">
                  <c:v>168.84405999999998</c:v>
                </c:pt>
                <c:pt idx="1863">
                  <c:v>168.88463999999999</c:v>
                </c:pt>
                <c:pt idx="1864">
                  <c:v>169.02807999999999</c:v>
                </c:pt>
                <c:pt idx="1865">
                  <c:v>169.13719</c:v>
                </c:pt>
                <c:pt idx="1866">
                  <c:v>169.15416999999999</c:v>
                </c:pt>
                <c:pt idx="1867">
                  <c:v>169.28489999999999</c:v>
                </c:pt>
                <c:pt idx="1868">
                  <c:v>169.41370000000001</c:v>
                </c:pt>
                <c:pt idx="1869">
                  <c:v>169.43004999999999</c:v>
                </c:pt>
                <c:pt idx="1870">
                  <c:v>169.55104</c:v>
                </c:pt>
                <c:pt idx="1871">
                  <c:v>169.65031999999999</c:v>
                </c:pt>
                <c:pt idx="1872">
                  <c:v>169.71089000000001</c:v>
                </c:pt>
                <c:pt idx="1873">
                  <c:v>169.76864999999998</c:v>
                </c:pt>
                <c:pt idx="1874">
                  <c:v>169.90692999999999</c:v>
                </c:pt>
                <c:pt idx="1875">
                  <c:v>169.98021</c:v>
                </c:pt>
                <c:pt idx="1876">
                  <c:v>170.06922</c:v>
                </c:pt>
                <c:pt idx="1877">
                  <c:v>170.15353999999999</c:v>
                </c:pt>
                <c:pt idx="1878">
                  <c:v>170.26183</c:v>
                </c:pt>
                <c:pt idx="1879">
                  <c:v>170.32067999999998</c:v>
                </c:pt>
                <c:pt idx="1880">
                  <c:v>170.44412</c:v>
                </c:pt>
                <c:pt idx="1881">
                  <c:v>170.52656999999999</c:v>
                </c:pt>
                <c:pt idx="1882">
                  <c:v>170.67275999999998</c:v>
                </c:pt>
                <c:pt idx="1883">
                  <c:v>170.66083999999998</c:v>
                </c:pt>
                <c:pt idx="1884">
                  <c:v>170.84735000000001</c:v>
                </c:pt>
                <c:pt idx="1885">
                  <c:v>170.93036999999998</c:v>
                </c:pt>
                <c:pt idx="1886">
                  <c:v>170.91067999999999</c:v>
                </c:pt>
                <c:pt idx="1887">
                  <c:v>171.03761</c:v>
                </c:pt>
                <c:pt idx="1888">
                  <c:v>171.18322999999998</c:v>
                </c:pt>
                <c:pt idx="1889">
                  <c:v>171.29505</c:v>
                </c:pt>
                <c:pt idx="1890">
                  <c:v>171.36645999999999</c:v>
                </c:pt>
                <c:pt idx="1891">
                  <c:v>171.40468999999999</c:v>
                </c:pt>
                <c:pt idx="1892">
                  <c:v>171.50386</c:v>
                </c:pt>
                <c:pt idx="1893">
                  <c:v>171.66511</c:v>
                </c:pt>
                <c:pt idx="1894">
                  <c:v>171.74193</c:v>
                </c:pt>
                <c:pt idx="1895">
                  <c:v>171.75504999999998</c:v>
                </c:pt>
                <c:pt idx="1896">
                  <c:v>171.87714</c:v>
                </c:pt>
                <c:pt idx="1897">
                  <c:v>171.92594</c:v>
                </c:pt>
                <c:pt idx="1898">
                  <c:v>172.10760999999999</c:v>
                </c:pt>
                <c:pt idx="1899">
                  <c:v>172.17792</c:v>
                </c:pt>
                <c:pt idx="1900">
                  <c:v>172.19745</c:v>
                </c:pt>
                <c:pt idx="1901">
                  <c:v>172.29822999999999</c:v>
                </c:pt>
                <c:pt idx="1902">
                  <c:v>172.36895999999999</c:v>
                </c:pt>
                <c:pt idx="1903">
                  <c:v>172.54614999999998</c:v>
                </c:pt>
                <c:pt idx="1904">
                  <c:v>172.57146</c:v>
                </c:pt>
                <c:pt idx="1905">
                  <c:v>172.69573</c:v>
                </c:pt>
                <c:pt idx="1906">
                  <c:v>172.82782</c:v>
                </c:pt>
                <c:pt idx="1907">
                  <c:v>172.85900999999998</c:v>
                </c:pt>
                <c:pt idx="1908">
                  <c:v>173.00192999999999</c:v>
                </c:pt>
                <c:pt idx="1909">
                  <c:v>173.1199</c:v>
                </c:pt>
                <c:pt idx="1910">
                  <c:v>173.20223999999999</c:v>
                </c:pt>
                <c:pt idx="1911">
                  <c:v>173.27484999999999</c:v>
                </c:pt>
                <c:pt idx="1912">
                  <c:v>173.32953000000001</c:v>
                </c:pt>
                <c:pt idx="1913">
                  <c:v>173.44349</c:v>
                </c:pt>
                <c:pt idx="1914">
                  <c:v>173.48202999999998</c:v>
                </c:pt>
                <c:pt idx="1915">
                  <c:v>173.62974</c:v>
                </c:pt>
                <c:pt idx="1916">
                  <c:v>173.64453</c:v>
                </c:pt>
                <c:pt idx="1917">
                  <c:v>173.78916999999998</c:v>
                </c:pt>
                <c:pt idx="1918">
                  <c:v>173.85249999999999</c:v>
                </c:pt>
                <c:pt idx="1919">
                  <c:v>173.96599000000001</c:v>
                </c:pt>
                <c:pt idx="1920">
                  <c:v>174.06182999999999</c:v>
                </c:pt>
                <c:pt idx="1921">
                  <c:v>174.22099</c:v>
                </c:pt>
                <c:pt idx="1922">
                  <c:v>174.27770999999998</c:v>
                </c:pt>
                <c:pt idx="1923">
                  <c:v>174.32254999999998</c:v>
                </c:pt>
                <c:pt idx="1924">
                  <c:v>174.40359999999998</c:v>
                </c:pt>
                <c:pt idx="1925">
                  <c:v>174.50317999999999</c:v>
                </c:pt>
                <c:pt idx="1926">
                  <c:v>174.63719</c:v>
                </c:pt>
                <c:pt idx="1927">
                  <c:v>174.73260999999999</c:v>
                </c:pt>
                <c:pt idx="1928">
                  <c:v>174.80802</c:v>
                </c:pt>
                <c:pt idx="1929">
                  <c:v>174.88265999999999</c:v>
                </c:pt>
                <c:pt idx="1930">
                  <c:v>174.97812999999999</c:v>
                </c:pt>
                <c:pt idx="1931">
                  <c:v>175.09714</c:v>
                </c:pt>
                <c:pt idx="1932">
                  <c:v>175.18401</c:v>
                </c:pt>
                <c:pt idx="1933">
                  <c:v>175.27473999999998</c:v>
                </c:pt>
                <c:pt idx="1934">
                  <c:v>175.3913</c:v>
                </c:pt>
                <c:pt idx="1935">
                  <c:v>175.48157</c:v>
                </c:pt>
                <c:pt idx="1936">
                  <c:v>175.61286999999999</c:v>
                </c:pt>
                <c:pt idx="1937">
                  <c:v>175.64032</c:v>
                </c:pt>
                <c:pt idx="1938">
                  <c:v>175.69676999999999</c:v>
                </c:pt>
                <c:pt idx="1939">
                  <c:v>175.84452999999999</c:v>
                </c:pt>
                <c:pt idx="1940">
                  <c:v>175.86667</c:v>
                </c:pt>
                <c:pt idx="1941">
                  <c:v>176.00879999999998</c:v>
                </c:pt>
                <c:pt idx="1942">
                  <c:v>176.02978999999999</c:v>
                </c:pt>
                <c:pt idx="1943">
                  <c:v>176.19364999999999</c:v>
                </c:pt>
                <c:pt idx="1944">
                  <c:v>176.20838999999998</c:v>
                </c:pt>
                <c:pt idx="1945">
                  <c:v>176.37629999999999</c:v>
                </c:pt>
                <c:pt idx="1946">
                  <c:v>176.43922000000001</c:v>
                </c:pt>
                <c:pt idx="1947">
                  <c:v>176.58187999999998</c:v>
                </c:pt>
                <c:pt idx="1948">
                  <c:v>176.59625</c:v>
                </c:pt>
                <c:pt idx="1949">
                  <c:v>176.71286999999998</c:v>
                </c:pt>
                <c:pt idx="1950">
                  <c:v>176.88011</c:v>
                </c:pt>
                <c:pt idx="1951">
                  <c:v>176.90791999999999</c:v>
                </c:pt>
                <c:pt idx="1952">
                  <c:v>177.02223999999998</c:v>
                </c:pt>
                <c:pt idx="1953">
                  <c:v>177.07735</c:v>
                </c:pt>
                <c:pt idx="1954">
                  <c:v>177.17650999999998</c:v>
                </c:pt>
                <c:pt idx="1955">
                  <c:v>177.26469</c:v>
                </c:pt>
                <c:pt idx="1956">
                  <c:v>177.34432999999999</c:v>
                </c:pt>
                <c:pt idx="1957">
                  <c:v>177.52193</c:v>
                </c:pt>
                <c:pt idx="1958">
                  <c:v>177.55974000000001</c:v>
                </c:pt>
                <c:pt idx="1959">
                  <c:v>177.62385999999998</c:v>
                </c:pt>
                <c:pt idx="1960">
                  <c:v>177.71886000000001</c:v>
                </c:pt>
                <c:pt idx="1961">
                  <c:v>177.82568000000001</c:v>
                </c:pt>
                <c:pt idx="1962">
                  <c:v>177.91937999999999</c:v>
                </c:pt>
                <c:pt idx="1963">
                  <c:v>178.02473999999998</c:v>
                </c:pt>
                <c:pt idx="1964">
                  <c:v>178.11984999999999</c:v>
                </c:pt>
                <c:pt idx="1965">
                  <c:v>178.19662</c:v>
                </c:pt>
                <c:pt idx="1966">
                  <c:v>178.25369999999998</c:v>
                </c:pt>
                <c:pt idx="1967">
                  <c:v>178.35834</c:v>
                </c:pt>
                <c:pt idx="1968">
                  <c:v>178.38353999999998</c:v>
                </c:pt>
                <c:pt idx="1969">
                  <c:v>178.56171999999998</c:v>
                </c:pt>
                <c:pt idx="1970">
                  <c:v>178.59849</c:v>
                </c:pt>
                <c:pt idx="1971">
                  <c:v>178.73021</c:v>
                </c:pt>
                <c:pt idx="1972">
                  <c:v>178.83421999999999</c:v>
                </c:pt>
                <c:pt idx="1973">
                  <c:v>178.92958999999999</c:v>
                </c:pt>
                <c:pt idx="1974">
                  <c:v>179.00718999999998</c:v>
                </c:pt>
                <c:pt idx="1975">
                  <c:v>179.09692999999999</c:v>
                </c:pt>
                <c:pt idx="1976">
                  <c:v>179.19011</c:v>
                </c:pt>
                <c:pt idx="1977">
                  <c:v>179.28416999999999</c:v>
                </c:pt>
                <c:pt idx="1978">
                  <c:v>179.36443</c:v>
                </c:pt>
                <c:pt idx="1979">
                  <c:v>179.43807999999999</c:v>
                </c:pt>
                <c:pt idx="1980">
                  <c:v>179.53656999999998</c:v>
                </c:pt>
                <c:pt idx="1981">
                  <c:v>179.57568000000001</c:v>
                </c:pt>
                <c:pt idx="1982">
                  <c:v>179.72620000000001</c:v>
                </c:pt>
                <c:pt idx="1983">
                  <c:v>179.81735</c:v>
                </c:pt>
                <c:pt idx="1984">
                  <c:v>179.88588999999999</c:v>
                </c:pt>
                <c:pt idx="1985">
                  <c:v>179.95473999999999</c:v>
                </c:pt>
                <c:pt idx="1986">
                  <c:v>180.08510999999999</c:v>
                </c:pt>
                <c:pt idx="1987">
                  <c:v>180.13844</c:v>
                </c:pt>
                <c:pt idx="1988">
                  <c:v>180.24218999999999</c:v>
                </c:pt>
                <c:pt idx="1989">
                  <c:v>180.35140999999999</c:v>
                </c:pt>
                <c:pt idx="1990">
                  <c:v>180.45671999999999</c:v>
                </c:pt>
                <c:pt idx="1991">
                  <c:v>180.53791999999999</c:v>
                </c:pt>
                <c:pt idx="1992">
                  <c:v>180.57239999999999</c:v>
                </c:pt>
                <c:pt idx="1993">
                  <c:v>180.69775999999999</c:v>
                </c:pt>
                <c:pt idx="1994">
                  <c:v>180.79031999999998</c:v>
                </c:pt>
                <c:pt idx="1995">
                  <c:v>180.90296999999998</c:v>
                </c:pt>
                <c:pt idx="1996">
                  <c:v>180.93776</c:v>
                </c:pt>
                <c:pt idx="1997">
                  <c:v>181.07380000000001</c:v>
                </c:pt>
                <c:pt idx="1998">
                  <c:v>181.15714</c:v>
                </c:pt>
                <c:pt idx="1999">
                  <c:v>181.27968999999999</c:v>
                </c:pt>
                <c:pt idx="2000">
                  <c:v>181.38327999999998</c:v>
                </c:pt>
                <c:pt idx="2001">
                  <c:v>181.47563</c:v>
                </c:pt>
                <c:pt idx="2002">
                  <c:v>181.56265999999999</c:v>
                </c:pt>
                <c:pt idx="2003">
                  <c:v>181.62452999999999</c:v>
                </c:pt>
                <c:pt idx="2004">
                  <c:v>181.67058</c:v>
                </c:pt>
                <c:pt idx="2005">
                  <c:v>181.83365000000001</c:v>
                </c:pt>
                <c:pt idx="2006">
                  <c:v>181.92187999999999</c:v>
                </c:pt>
                <c:pt idx="2007">
                  <c:v>182.01864999999998</c:v>
                </c:pt>
                <c:pt idx="2008">
                  <c:v>182.10103999999998</c:v>
                </c:pt>
                <c:pt idx="2009">
                  <c:v>182.1799</c:v>
                </c:pt>
                <c:pt idx="2010">
                  <c:v>182.27500000000001</c:v>
                </c:pt>
                <c:pt idx="2011">
                  <c:v>182.33760999999998</c:v>
                </c:pt>
                <c:pt idx="2012">
                  <c:v>182.46619999999999</c:v>
                </c:pt>
                <c:pt idx="2013">
                  <c:v>182.57614999999998</c:v>
                </c:pt>
                <c:pt idx="2014">
                  <c:v>182.63640999999998</c:v>
                </c:pt>
                <c:pt idx="2015">
                  <c:v>182.69244999999998</c:v>
                </c:pt>
                <c:pt idx="2016">
                  <c:v>182.83645999999999</c:v>
                </c:pt>
                <c:pt idx="2017">
                  <c:v>182.93416999999999</c:v>
                </c:pt>
                <c:pt idx="2018">
                  <c:v>183.02104</c:v>
                </c:pt>
                <c:pt idx="2019">
                  <c:v>183.09938</c:v>
                </c:pt>
                <c:pt idx="2020">
                  <c:v>183.19786999999999</c:v>
                </c:pt>
                <c:pt idx="2021">
                  <c:v>183.29411999999999</c:v>
                </c:pt>
                <c:pt idx="2022">
                  <c:v>183.34234999999998</c:v>
                </c:pt>
                <c:pt idx="2023">
                  <c:v>183.45755</c:v>
                </c:pt>
                <c:pt idx="2024">
                  <c:v>183.56563</c:v>
                </c:pt>
                <c:pt idx="2025">
                  <c:v>183.63594000000001</c:v>
                </c:pt>
                <c:pt idx="2026">
                  <c:v>183.75787</c:v>
                </c:pt>
                <c:pt idx="2027">
                  <c:v>183.82511</c:v>
                </c:pt>
                <c:pt idx="2028">
                  <c:v>183.90375</c:v>
                </c:pt>
                <c:pt idx="2029">
                  <c:v>183.9974</c:v>
                </c:pt>
                <c:pt idx="2030">
                  <c:v>184.10249999999999</c:v>
                </c:pt>
                <c:pt idx="2031">
                  <c:v>184.15406999999999</c:v>
                </c:pt>
                <c:pt idx="2032">
                  <c:v>184.28109999999998</c:v>
                </c:pt>
                <c:pt idx="2033">
                  <c:v>184.38245000000001</c:v>
                </c:pt>
                <c:pt idx="2034">
                  <c:v>184.48822999999999</c:v>
                </c:pt>
                <c:pt idx="2035">
                  <c:v>184.49437999999998</c:v>
                </c:pt>
                <c:pt idx="2036">
                  <c:v>184.57166999999998</c:v>
                </c:pt>
                <c:pt idx="2037">
                  <c:v>184.72698</c:v>
                </c:pt>
                <c:pt idx="2038">
                  <c:v>184.86395999999999</c:v>
                </c:pt>
                <c:pt idx="2039">
                  <c:v>184.93724</c:v>
                </c:pt>
                <c:pt idx="2040">
                  <c:v>185.06073000000001</c:v>
                </c:pt>
                <c:pt idx="2041">
                  <c:v>185.16323</c:v>
                </c:pt>
                <c:pt idx="2042">
                  <c:v>185.16327999999999</c:v>
                </c:pt>
                <c:pt idx="2043">
                  <c:v>185.25412</c:v>
                </c:pt>
                <c:pt idx="2044">
                  <c:v>185.36833999999999</c:v>
                </c:pt>
                <c:pt idx="2045">
                  <c:v>185.42984999999999</c:v>
                </c:pt>
                <c:pt idx="2046">
                  <c:v>185.56724</c:v>
                </c:pt>
                <c:pt idx="2047">
                  <c:v>185.68072999999998</c:v>
                </c:pt>
                <c:pt idx="2048">
                  <c:v>185.75771</c:v>
                </c:pt>
                <c:pt idx="2049">
                  <c:v>185.80177</c:v>
                </c:pt>
                <c:pt idx="2050">
                  <c:v>185.88317999999998</c:v>
                </c:pt>
                <c:pt idx="2051">
                  <c:v>186.03916999999998</c:v>
                </c:pt>
                <c:pt idx="2052">
                  <c:v>186.11885999999998</c:v>
                </c:pt>
                <c:pt idx="2053">
                  <c:v>186.16485</c:v>
                </c:pt>
                <c:pt idx="2054">
                  <c:v>186.24473999999998</c:v>
                </c:pt>
                <c:pt idx="2055">
                  <c:v>186.34260999999998</c:v>
                </c:pt>
                <c:pt idx="2056">
                  <c:v>186.42927</c:v>
                </c:pt>
                <c:pt idx="2057">
                  <c:v>186.53297000000001</c:v>
                </c:pt>
                <c:pt idx="2058">
                  <c:v>186.60235</c:v>
                </c:pt>
                <c:pt idx="2059">
                  <c:v>186.70729</c:v>
                </c:pt>
                <c:pt idx="2060">
                  <c:v>186.81511</c:v>
                </c:pt>
                <c:pt idx="2061">
                  <c:v>186.85558</c:v>
                </c:pt>
                <c:pt idx="2062">
                  <c:v>186.98869999999999</c:v>
                </c:pt>
                <c:pt idx="2063">
                  <c:v>187.07353999999998</c:v>
                </c:pt>
                <c:pt idx="2064">
                  <c:v>187.16505999999998</c:v>
                </c:pt>
                <c:pt idx="2065">
                  <c:v>187.21187999999998</c:v>
                </c:pt>
                <c:pt idx="2066">
                  <c:v>187.32067999999998</c:v>
                </c:pt>
                <c:pt idx="2067">
                  <c:v>187.42469</c:v>
                </c:pt>
                <c:pt idx="2068">
                  <c:v>187.52869999999999</c:v>
                </c:pt>
                <c:pt idx="2069">
                  <c:v>187.58407</c:v>
                </c:pt>
                <c:pt idx="2070">
                  <c:v>187.72156999999999</c:v>
                </c:pt>
                <c:pt idx="2071">
                  <c:v>187.785</c:v>
                </c:pt>
                <c:pt idx="2072">
                  <c:v>187.85400999999999</c:v>
                </c:pt>
                <c:pt idx="2073">
                  <c:v>187.97735</c:v>
                </c:pt>
                <c:pt idx="2074">
                  <c:v>188.07547</c:v>
                </c:pt>
                <c:pt idx="2075">
                  <c:v>188.15869999999998</c:v>
                </c:pt>
                <c:pt idx="2076">
                  <c:v>188.23708999999999</c:v>
                </c:pt>
                <c:pt idx="2077">
                  <c:v>188.33296999999999</c:v>
                </c:pt>
                <c:pt idx="2078">
                  <c:v>188.45869999999999</c:v>
                </c:pt>
                <c:pt idx="2079">
                  <c:v>188.52786999999998</c:v>
                </c:pt>
                <c:pt idx="2080">
                  <c:v>188.61671999999999</c:v>
                </c:pt>
                <c:pt idx="2081">
                  <c:v>188.67708999999999</c:v>
                </c:pt>
                <c:pt idx="2082">
                  <c:v>188.81125</c:v>
                </c:pt>
                <c:pt idx="2083">
                  <c:v>188.90724</c:v>
                </c:pt>
                <c:pt idx="2084">
                  <c:v>188.99609999999998</c:v>
                </c:pt>
                <c:pt idx="2085">
                  <c:v>189.1037</c:v>
                </c:pt>
                <c:pt idx="2086">
                  <c:v>189.16313</c:v>
                </c:pt>
                <c:pt idx="2087">
                  <c:v>189.26348999999999</c:v>
                </c:pt>
                <c:pt idx="2088">
                  <c:v>189.36427</c:v>
                </c:pt>
                <c:pt idx="2089">
                  <c:v>189.35624999999999</c:v>
                </c:pt>
                <c:pt idx="2090">
                  <c:v>189.53537</c:v>
                </c:pt>
                <c:pt idx="2091">
                  <c:v>189.64760999999999</c:v>
                </c:pt>
                <c:pt idx="2092">
                  <c:v>189.72624999999999</c:v>
                </c:pt>
                <c:pt idx="2093">
                  <c:v>189.82745</c:v>
                </c:pt>
                <c:pt idx="2094">
                  <c:v>189.8724</c:v>
                </c:pt>
                <c:pt idx="2095">
                  <c:v>190.00916999999998</c:v>
                </c:pt>
                <c:pt idx="2096">
                  <c:v>190.11187999999999</c:v>
                </c:pt>
                <c:pt idx="2097">
                  <c:v>190.20901000000001</c:v>
                </c:pt>
                <c:pt idx="2098">
                  <c:v>190.29661999999999</c:v>
                </c:pt>
                <c:pt idx="2099">
                  <c:v>190.36219</c:v>
                </c:pt>
                <c:pt idx="2100">
                  <c:v>190.45094</c:v>
                </c:pt>
                <c:pt idx="2101">
                  <c:v>190.54995</c:v>
                </c:pt>
                <c:pt idx="2102">
                  <c:v>190.64822999999998</c:v>
                </c:pt>
                <c:pt idx="2103">
                  <c:v>190.77025999999998</c:v>
                </c:pt>
                <c:pt idx="2104">
                  <c:v>190.85308000000001</c:v>
                </c:pt>
                <c:pt idx="2105">
                  <c:v>190.90006</c:v>
                </c:pt>
                <c:pt idx="2106">
                  <c:v>191.0461</c:v>
                </c:pt>
                <c:pt idx="2107">
                  <c:v>191.10854</c:v>
                </c:pt>
                <c:pt idx="2108">
                  <c:v>191.20229</c:v>
                </c:pt>
                <c:pt idx="2109">
                  <c:v>191.26808</c:v>
                </c:pt>
                <c:pt idx="2110">
                  <c:v>191.37688</c:v>
                </c:pt>
                <c:pt idx="2111">
                  <c:v>191.45562999999999</c:v>
                </c:pt>
                <c:pt idx="2112">
                  <c:v>191.58812999999998</c:v>
                </c:pt>
                <c:pt idx="2113">
                  <c:v>191.66719000000001</c:v>
                </c:pt>
                <c:pt idx="2114">
                  <c:v>191.72452999999999</c:v>
                </c:pt>
                <c:pt idx="2115">
                  <c:v>191.82713999999999</c:v>
                </c:pt>
                <c:pt idx="2116">
                  <c:v>191.91640999999998</c:v>
                </c:pt>
                <c:pt idx="2117">
                  <c:v>192.02348999999998</c:v>
                </c:pt>
                <c:pt idx="2118">
                  <c:v>192.10693000000001</c:v>
                </c:pt>
                <c:pt idx="2119">
                  <c:v>192.22422</c:v>
                </c:pt>
                <c:pt idx="2120">
                  <c:v>192.28801999999999</c:v>
                </c:pt>
                <c:pt idx="2121">
                  <c:v>192.37755999999999</c:v>
                </c:pt>
                <c:pt idx="2122">
                  <c:v>192.47182999999998</c:v>
                </c:pt>
                <c:pt idx="2123">
                  <c:v>192.51650999999998</c:v>
                </c:pt>
                <c:pt idx="2124">
                  <c:v>192.62666999999999</c:v>
                </c:pt>
                <c:pt idx="2125">
                  <c:v>192.74635999999998</c:v>
                </c:pt>
                <c:pt idx="2126">
                  <c:v>192.77859999999998</c:v>
                </c:pt>
                <c:pt idx="2127">
                  <c:v>192.87728999999999</c:v>
                </c:pt>
                <c:pt idx="2128">
                  <c:v>192.97687999999999</c:v>
                </c:pt>
                <c:pt idx="2129">
                  <c:v>193.07015999999999</c:v>
                </c:pt>
                <c:pt idx="2130">
                  <c:v>193.13801999999998</c:v>
                </c:pt>
                <c:pt idx="2131">
                  <c:v>193.25151</c:v>
                </c:pt>
                <c:pt idx="2132">
                  <c:v>193.34078</c:v>
                </c:pt>
                <c:pt idx="2133">
                  <c:v>193.42506</c:v>
                </c:pt>
                <c:pt idx="2134">
                  <c:v>193.53531999999998</c:v>
                </c:pt>
                <c:pt idx="2135">
                  <c:v>193.61818</c:v>
                </c:pt>
                <c:pt idx="2136">
                  <c:v>193.72235000000001</c:v>
                </c:pt>
                <c:pt idx="2137">
                  <c:v>193.79760999999999</c:v>
                </c:pt>
                <c:pt idx="2138">
                  <c:v>193.88463999999999</c:v>
                </c:pt>
                <c:pt idx="2139">
                  <c:v>193.99072999999999</c:v>
                </c:pt>
                <c:pt idx="2140">
                  <c:v>194.09099000000001</c:v>
                </c:pt>
                <c:pt idx="2141">
                  <c:v>194.15093999999999</c:v>
                </c:pt>
                <c:pt idx="2142">
                  <c:v>194.25339</c:v>
                </c:pt>
                <c:pt idx="2143">
                  <c:v>194.34676999999999</c:v>
                </c:pt>
                <c:pt idx="2144">
                  <c:v>194.44287</c:v>
                </c:pt>
                <c:pt idx="2145">
                  <c:v>194.54594</c:v>
                </c:pt>
                <c:pt idx="2146">
                  <c:v>194.60485</c:v>
                </c:pt>
                <c:pt idx="2147">
                  <c:v>194.70338999999998</c:v>
                </c:pt>
                <c:pt idx="2148">
                  <c:v>194.79734999999999</c:v>
                </c:pt>
                <c:pt idx="2149">
                  <c:v>194.90640999999999</c:v>
                </c:pt>
                <c:pt idx="2150">
                  <c:v>194.98624999999998</c:v>
                </c:pt>
                <c:pt idx="2151">
                  <c:v>195.07541999999998</c:v>
                </c:pt>
                <c:pt idx="2152">
                  <c:v>195.17400999999998</c:v>
                </c:pt>
                <c:pt idx="2153">
                  <c:v>195.24328</c:v>
                </c:pt>
                <c:pt idx="2154">
                  <c:v>195.33484999999999</c:v>
                </c:pt>
                <c:pt idx="2155">
                  <c:v>195.43583999999998</c:v>
                </c:pt>
                <c:pt idx="2156">
                  <c:v>195.53485000000001</c:v>
                </c:pt>
                <c:pt idx="2157">
                  <c:v>195.61526000000001</c:v>
                </c:pt>
                <c:pt idx="2158">
                  <c:v>195.72083999999998</c:v>
                </c:pt>
                <c:pt idx="2159">
                  <c:v>195.80187999999998</c:v>
                </c:pt>
                <c:pt idx="2160">
                  <c:v>195.91130999999999</c:v>
                </c:pt>
                <c:pt idx="2161">
                  <c:v>195.99256</c:v>
                </c:pt>
                <c:pt idx="2162">
                  <c:v>196.08229</c:v>
                </c:pt>
                <c:pt idx="2163">
                  <c:v>196.17516000000001</c:v>
                </c:pt>
                <c:pt idx="2164">
                  <c:v>196.25896</c:v>
                </c:pt>
                <c:pt idx="2165">
                  <c:v>196.33978999999999</c:v>
                </c:pt>
                <c:pt idx="2166">
                  <c:v>196.44817999999998</c:v>
                </c:pt>
                <c:pt idx="2167">
                  <c:v>196.54447999999999</c:v>
                </c:pt>
                <c:pt idx="2168">
                  <c:v>196.62744999999998</c:v>
                </c:pt>
                <c:pt idx="2169">
                  <c:v>196.72281999999998</c:v>
                </c:pt>
                <c:pt idx="2170">
                  <c:v>196.80307999999999</c:v>
                </c:pt>
                <c:pt idx="2171">
                  <c:v>196.90083999999999</c:v>
                </c:pt>
                <c:pt idx="2172">
                  <c:v>196.99578</c:v>
                </c:pt>
                <c:pt idx="2173">
                  <c:v>197.09093999999999</c:v>
                </c:pt>
                <c:pt idx="2174">
                  <c:v>197.17562999999998</c:v>
                </c:pt>
                <c:pt idx="2175">
                  <c:v>197.28228999999999</c:v>
                </c:pt>
                <c:pt idx="2176">
                  <c:v>197.34807999999998</c:v>
                </c:pt>
                <c:pt idx="2177">
                  <c:v>197.43926999999999</c:v>
                </c:pt>
                <c:pt idx="2178">
                  <c:v>197.53813</c:v>
                </c:pt>
                <c:pt idx="2179">
                  <c:v>197.64703</c:v>
                </c:pt>
                <c:pt idx="2180">
                  <c:v>197.75599</c:v>
                </c:pt>
                <c:pt idx="2181">
                  <c:v>197.81468999999998</c:v>
                </c:pt>
                <c:pt idx="2182">
                  <c:v>197.90656999999999</c:v>
                </c:pt>
                <c:pt idx="2183">
                  <c:v>198.00515999999999</c:v>
                </c:pt>
                <c:pt idx="2184">
                  <c:v>198.08443</c:v>
                </c:pt>
                <c:pt idx="2185">
                  <c:v>198.17525999999998</c:v>
                </c:pt>
                <c:pt idx="2186">
                  <c:v>198.27292</c:v>
                </c:pt>
                <c:pt idx="2187">
                  <c:v>198.37932999999998</c:v>
                </c:pt>
                <c:pt idx="2188">
                  <c:v>198.46692999999999</c:v>
                </c:pt>
                <c:pt idx="2189">
                  <c:v>198.55025999999998</c:v>
                </c:pt>
                <c:pt idx="2190">
                  <c:v>198.63838999999999</c:v>
                </c:pt>
                <c:pt idx="2191">
                  <c:v>198.74266</c:v>
                </c:pt>
                <c:pt idx="2192">
                  <c:v>198.82281999999998</c:v>
                </c:pt>
                <c:pt idx="2193">
                  <c:v>198.90391</c:v>
                </c:pt>
                <c:pt idx="2194">
                  <c:v>199.00343999999998</c:v>
                </c:pt>
                <c:pt idx="2195">
                  <c:v>199.09775999999999</c:v>
                </c:pt>
                <c:pt idx="2196">
                  <c:v>199.19489999999999</c:v>
                </c:pt>
                <c:pt idx="2197">
                  <c:v>199.27609999999999</c:v>
                </c:pt>
                <c:pt idx="2198">
                  <c:v>199.37166999999999</c:v>
                </c:pt>
                <c:pt idx="2199">
                  <c:v>199.47614999999999</c:v>
                </c:pt>
                <c:pt idx="2200">
                  <c:v>199.53442999999999</c:v>
                </c:pt>
                <c:pt idx="2201">
                  <c:v>199.63073</c:v>
                </c:pt>
                <c:pt idx="2202">
                  <c:v>199.76005999999998</c:v>
                </c:pt>
                <c:pt idx="2203">
                  <c:v>199.87083999999999</c:v>
                </c:pt>
                <c:pt idx="2204">
                  <c:v>199.94374999999999</c:v>
                </c:pt>
                <c:pt idx="2205">
                  <c:v>200.04745</c:v>
                </c:pt>
                <c:pt idx="2206">
                  <c:v>200.16249999999999</c:v>
                </c:pt>
                <c:pt idx="2207">
                  <c:v>200.24853999999999</c:v>
                </c:pt>
                <c:pt idx="2208">
                  <c:v>200.32796999999999</c:v>
                </c:pt>
                <c:pt idx="2209">
                  <c:v>200.40182999999999</c:v>
                </c:pt>
                <c:pt idx="2210">
                  <c:v>200.49895999999998</c:v>
                </c:pt>
                <c:pt idx="2211">
                  <c:v>200.57</c:v>
                </c:pt>
                <c:pt idx="2212">
                  <c:v>200.66063</c:v>
                </c:pt>
                <c:pt idx="2213">
                  <c:v>200.75761</c:v>
                </c:pt>
                <c:pt idx="2214">
                  <c:v>200.85271</c:v>
                </c:pt>
                <c:pt idx="2215">
                  <c:v>200.91640999999998</c:v>
                </c:pt>
                <c:pt idx="2216">
                  <c:v>201.01782</c:v>
                </c:pt>
                <c:pt idx="2217">
                  <c:v>201.08562999999998</c:v>
                </c:pt>
                <c:pt idx="2218">
                  <c:v>201.20047</c:v>
                </c:pt>
                <c:pt idx="2219">
                  <c:v>201.23411999999999</c:v>
                </c:pt>
                <c:pt idx="2220">
                  <c:v>201.34</c:v>
                </c:pt>
                <c:pt idx="2221">
                  <c:v>201.42239999999998</c:v>
                </c:pt>
                <c:pt idx="2222">
                  <c:v>201.51291999999998</c:v>
                </c:pt>
                <c:pt idx="2223">
                  <c:v>201.61150999999998</c:v>
                </c:pt>
                <c:pt idx="2224">
                  <c:v>201.70068000000001</c:v>
                </c:pt>
                <c:pt idx="2225">
                  <c:v>201.77157</c:v>
                </c:pt>
                <c:pt idx="2226">
                  <c:v>201.87343999999999</c:v>
                </c:pt>
                <c:pt idx="2227">
                  <c:v>201.96141</c:v>
                </c:pt>
                <c:pt idx="2228">
                  <c:v>202.05401000000001</c:v>
                </c:pt>
                <c:pt idx="2229">
                  <c:v>202.14443</c:v>
                </c:pt>
                <c:pt idx="2230">
                  <c:v>202.24182999999999</c:v>
                </c:pt>
                <c:pt idx="2231">
                  <c:v>202.33589000000001</c:v>
                </c:pt>
                <c:pt idx="2232">
                  <c:v>202.41745</c:v>
                </c:pt>
                <c:pt idx="2233">
                  <c:v>202.50624999999999</c:v>
                </c:pt>
                <c:pt idx="2234">
                  <c:v>202.59317999999999</c:v>
                </c:pt>
                <c:pt idx="2235">
                  <c:v>202.68583999999998</c:v>
                </c:pt>
                <c:pt idx="2236">
                  <c:v>202.78468999999998</c:v>
                </c:pt>
                <c:pt idx="2237">
                  <c:v>202.88573</c:v>
                </c:pt>
                <c:pt idx="2238">
                  <c:v>202.97307999999998</c:v>
                </c:pt>
                <c:pt idx="2239">
                  <c:v>203.05974000000001</c:v>
                </c:pt>
                <c:pt idx="2240">
                  <c:v>203.15552</c:v>
                </c:pt>
                <c:pt idx="2241">
                  <c:v>203.25468999999998</c:v>
                </c:pt>
                <c:pt idx="2242">
                  <c:v>203.32937999999999</c:v>
                </c:pt>
                <c:pt idx="2243">
                  <c:v>203.41307999999998</c:v>
                </c:pt>
                <c:pt idx="2244">
                  <c:v>203.5273</c:v>
                </c:pt>
                <c:pt idx="2245">
                  <c:v>203.61072999999999</c:v>
                </c:pt>
                <c:pt idx="2246">
                  <c:v>203.70334</c:v>
                </c:pt>
                <c:pt idx="2247">
                  <c:v>203.78916999999998</c:v>
                </c:pt>
                <c:pt idx="2248">
                  <c:v>203.87599</c:v>
                </c:pt>
                <c:pt idx="2249">
                  <c:v>203.9787</c:v>
                </c:pt>
                <c:pt idx="2250">
                  <c:v>204.06563</c:v>
                </c:pt>
                <c:pt idx="2251">
                  <c:v>204.15662</c:v>
                </c:pt>
                <c:pt idx="2252">
                  <c:v>204.24161999999998</c:v>
                </c:pt>
                <c:pt idx="2253">
                  <c:v>204.35166999999998</c:v>
                </c:pt>
                <c:pt idx="2254">
                  <c:v>204.42124999999999</c:v>
                </c:pt>
                <c:pt idx="2255">
                  <c:v>204.53333999999998</c:v>
                </c:pt>
                <c:pt idx="2256">
                  <c:v>204.61176999999998</c:v>
                </c:pt>
                <c:pt idx="2257">
                  <c:v>204.72406999999998</c:v>
                </c:pt>
                <c:pt idx="2258">
                  <c:v>204.79848999999999</c:v>
                </c:pt>
                <c:pt idx="2259">
                  <c:v>204.90052</c:v>
                </c:pt>
                <c:pt idx="2260">
                  <c:v>204.99453</c:v>
                </c:pt>
                <c:pt idx="2261">
                  <c:v>205.07822999999999</c:v>
                </c:pt>
                <c:pt idx="2262">
                  <c:v>205.17807999999999</c:v>
                </c:pt>
                <c:pt idx="2263">
                  <c:v>205.26650999999998</c:v>
                </c:pt>
                <c:pt idx="2264">
                  <c:v>205.34932999999998</c:v>
                </c:pt>
                <c:pt idx="2265">
                  <c:v>205.45381</c:v>
                </c:pt>
                <c:pt idx="2266">
                  <c:v>205.51739999999998</c:v>
                </c:pt>
                <c:pt idx="2267">
                  <c:v>205.62563</c:v>
                </c:pt>
                <c:pt idx="2268">
                  <c:v>205.71546999999998</c:v>
                </c:pt>
                <c:pt idx="2269">
                  <c:v>205.81650999999999</c:v>
                </c:pt>
                <c:pt idx="2270">
                  <c:v>205.90016</c:v>
                </c:pt>
                <c:pt idx="2271">
                  <c:v>205.98235</c:v>
                </c:pt>
                <c:pt idx="2272">
                  <c:v>206.11208999999999</c:v>
                </c:pt>
                <c:pt idx="2273">
                  <c:v>206.19020999999998</c:v>
                </c:pt>
                <c:pt idx="2274">
                  <c:v>206.28963999999999</c:v>
                </c:pt>
                <c:pt idx="2275">
                  <c:v>206.3836</c:v>
                </c:pt>
                <c:pt idx="2276">
                  <c:v>206.45484999999999</c:v>
                </c:pt>
                <c:pt idx="2277">
                  <c:v>206.51766000000001</c:v>
                </c:pt>
                <c:pt idx="2278">
                  <c:v>206.64469</c:v>
                </c:pt>
                <c:pt idx="2279">
                  <c:v>206.73291999999998</c:v>
                </c:pt>
                <c:pt idx="2280">
                  <c:v>206.82037</c:v>
                </c:pt>
                <c:pt idx="2281">
                  <c:v>206.90072999999998</c:v>
                </c:pt>
                <c:pt idx="2282">
                  <c:v>206.99494999999999</c:v>
                </c:pt>
                <c:pt idx="2283">
                  <c:v>207.1</c:v>
                </c:pt>
                <c:pt idx="2284">
                  <c:v>207.18989999999999</c:v>
                </c:pt>
                <c:pt idx="2285">
                  <c:v>207.28270999999998</c:v>
                </c:pt>
                <c:pt idx="2286">
                  <c:v>207.35140999999999</c:v>
                </c:pt>
                <c:pt idx="2287">
                  <c:v>207.44505999999998</c:v>
                </c:pt>
                <c:pt idx="2288">
                  <c:v>207.52282</c:v>
                </c:pt>
                <c:pt idx="2289">
                  <c:v>207.60827999999998</c:v>
                </c:pt>
                <c:pt idx="2290">
                  <c:v>207.6925</c:v>
                </c:pt>
                <c:pt idx="2291">
                  <c:v>207.78406999999999</c:v>
                </c:pt>
                <c:pt idx="2292">
                  <c:v>207.87546999999998</c:v>
                </c:pt>
                <c:pt idx="2293">
                  <c:v>207.94911999999999</c:v>
                </c:pt>
                <c:pt idx="2294">
                  <c:v>208.05046999999999</c:v>
                </c:pt>
                <c:pt idx="2295">
                  <c:v>208.14219</c:v>
                </c:pt>
                <c:pt idx="2296">
                  <c:v>208.22047000000001</c:v>
                </c:pt>
                <c:pt idx="2297">
                  <c:v>208.29469</c:v>
                </c:pt>
                <c:pt idx="2298">
                  <c:v>208.40115</c:v>
                </c:pt>
                <c:pt idx="2299">
                  <c:v>208.50104999999999</c:v>
                </c:pt>
                <c:pt idx="2300">
                  <c:v>208.59135999999998</c:v>
                </c:pt>
                <c:pt idx="2301">
                  <c:v>208.67614999999998</c:v>
                </c:pt>
                <c:pt idx="2302">
                  <c:v>208.7698</c:v>
                </c:pt>
                <c:pt idx="2303">
                  <c:v>208.86374999999998</c:v>
                </c:pt>
                <c:pt idx="2304">
                  <c:v>208.94110000000001</c:v>
                </c:pt>
                <c:pt idx="2305">
                  <c:v>209.02688000000001</c:v>
                </c:pt>
                <c:pt idx="2306">
                  <c:v>209.11322999999999</c:v>
                </c:pt>
                <c:pt idx="2307">
                  <c:v>209.2011</c:v>
                </c:pt>
                <c:pt idx="2308">
                  <c:v>209.31390999999999</c:v>
                </c:pt>
                <c:pt idx="2309">
                  <c:v>209.4023</c:v>
                </c:pt>
                <c:pt idx="2310">
                  <c:v>209.50031999999999</c:v>
                </c:pt>
                <c:pt idx="2311">
                  <c:v>209.58094</c:v>
                </c:pt>
                <c:pt idx="2312">
                  <c:v>209.66459</c:v>
                </c:pt>
                <c:pt idx="2313">
                  <c:v>209.76255999999998</c:v>
                </c:pt>
                <c:pt idx="2314">
                  <c:v>209.8587</c:v>
                </c:pt>
                <c:pt idx="2315">
                  <c:v>209.93641</c:v>
                </c:pt>
                <c:pt idx="2316">
                  <c:v>210.02187999999998</c:v>
                </c:pt>
                <c:pt idx="2317">
                  <c:v>210.13343999999998</c:v>
                </c:pt>
                <c:pt idx="2318">
                  <c:v>210.23256000000001</c:v>
                </c:pt>
                <c:pt idx="2319">
                  <c:v>210.31791999999999</c:v>
                </c:pt>
                <c:pt idx="2320">
                  <c:v>210.39782</c:v>
                </c:pt>
                <c:pt idx="2321">
                  <c:v>210.50119999999998</c:v>
                </c:pt>
                <c:pt idx="2322">
                  <c:v>210.59823</c:v>
                </c:pt>
                <c:pt idx="2323">
                  <c:v>210.67650999999998</c:v>
                </c:pt>
                <c:pt idx="2324">
                  <c:v>210.76098999999999</c:v>
                </c:pt>
                <c:pt idx="2325">
                  <c:v>210.87448000000001</c:v>
                </c:pt>
                <c:pt idx="2326">
                  <c:v>210.96417</c:v>
                </c:pt>
                <c:pt idx="2327">
                  <c:v>211.06979999999999</c:v>
                </c:pt>
                <c:pt idx="2328">
                  <c:v>211.15724</c:v>
                </c:pt>
                <c:pt idx="2329">
                  <c:v>211.24292</c:v>
                </c:pt>
                <c:pt idx="2330">
                  <c:v>211.33484999999999</c:v>
                </c:pt>
                <c:pt idx="2331">
                  <c:v>211.42104999999998</c:v>
                </c:pt>
                <c:pt idx="2332">
                  <c:v>211.51421999999999</c:v>
                </c:pt>
                <c:pt idx="2333">
                  <c:v>211.61881</c:v>
                </c:pt>
                <c:pt idx="2334">
                  <c:v>211.69474</c:v>
                </c:pt>
                <c:pt idx="2335">
                  <c:v>211.80197999999999</c:v>
                </c:pt>
                <c:pt idx="2336">
                  <c:v>211.8837</c:v>
                </c:pt>
                <c:pt idx="2337">
                  <c:v>211.97745</c:v>
                </c:pt>
                <c:pt idx="2338">
                  <c:v>212.04386</c:v>
                </c:pt>
                <c:pt idx="2339">
                  <c:v>212.16192999999998</c:v>
                </c:pt>
                <c:pt idx="2340">
                  <c:v>212.23068000000001</c:v>
                </c:pt>
                <c:pt idx="2341">
                  <c:v>212.33631</c:v>
                </c:pt>
                <c:pt idx="2342">
                  <c:v>212.42766</c:v>
                </c:pt>
                <c:pt idx="2343">
                  <c:v>212.50692999999998</c:v>
                </c:pt>
                <c:pt idx="2344">
                  <c:v>212.60411999999999</c:v>
                </c:pt>
                <c:pt idx="2345">
                  <c:v>212.71119999999999</c:v>
                </c:pt>
                <c:pt idx="2346">
                  <c:v>212.78468999999998</c:v>
                </c:pt>
                <c:pt idx="2347">
                  <c:v>212.90260999999998</c:v>
                </c:pt>
                <c:pt idx="2348">
                  <c:v>212.99531999999999</c:v>
                </c:pt>
                <c:pt idx="2349">
                  <c:v>213.06854999999999</c:v>
                </c:pt>
                <c:pt idx="2350">
                  <c:v>213.19323</c:v>
                </c:pt>
                <c:pt idx="2351">
                  <c:v>213.29172</c:v>
                </c:pt>
                <c:pt idx="2352">
                  <c:v>213.36796999999999</c:v>
                </c:pt>
                <c:pt idx="2353">
                  <c:v>213.45895999999999</c:v>
                </c:pt>
                <c:pt idx="2354">
                  <c:v>213.54907</c:v>
                </c:pt>
                <c:pt idx="2355">
                  <c:v>213.63130999999998</c:v>
                </c:pt>
                <c:pt idx="2356">
                  <c:v>213.73354999999998</c:v>
                </c:pt>
                <c:pt idx="2357">
                  <c:v>213.81458999999998</c:v>
                </c:pt>
                <c:pt idx="2358">
                  <c:v>213.92094</c:v>
                </c:pt>
                <c:pt idx="2359">
                  <c:v>213.99984999999998</c:v>
                </c:pt>
                <c:pt idx="2360">
                  <c:v>214.10323</c:v>
                </c:pt>
                <c:pt idx="2361">
                  <c:v>214.18641</c:v>
                </c:pt>
                <c:pt idx="2362">
                  <c:v>214.25145999999998</c:v>
                </c:pt>
                <c:pt idx="2363">
                  <c:v>214.35063</c:v>
                </c:pt>
                <c:pt idx="2364">
                  <c:v>214.43468999999999</c:v>
                </c:pt>
                <c:pt idx="2365">
                  <c:v>214.53359999999998</c:v>
                </c:pt>
                <c:pt idx="2366">
                  <c:v>214.63051999999999</c:v>
                </c:pt>
                <c:pt idx="2367">
                  <c:v>214.70667</c:v>
                </c:pt>
                <c:pt idx="2368">
                  <c:v>214.79671999999999</c:v>
                </c:pt>
                <c:pt idx="2369">
                  <c:v>214.88037</c:v>
                </c:pt>
                <c:pt idx="2370">
                  <c:v>214.99020999999999</c:v>
                </c:pt>
                <c:pt idx="2371">
                  <c:v>215.08308</c:v>
                </c:pt>
                <c:pt idx="2372">
                  <c:v>215.17594</c:v>
                </c:pt>
                <c:pt idx="2373">
                  <c:v>215.27895999999998</c:v>
                </c:pt>
                <c:pt idx="2374">
                  <c:v>215.36786999999998</c:v>
                </c:pt>
                <c:pt idx="2375">
                  <c:v>215.45249999999999</c:v>
                </c:pt>
                <c:pt idx="2376">
                  <c:v>215.52193</c:v>
                </c:pt>
                <c:pt idx="2377">
                  <c:v>215.63437999999999</c:v>
                </c:pt>
                <c:pt idx="2378">
                  <c:v>215.71714</c:v>
                </c:pt>
                <c:pt idx="2379">
                  <c:v>215.78948</c:v>
                </c:pt>
                <c:pt idx="2380">
                  <c:v>215.85969</c:v>
                </c:pt>
                <c:pt idx="2381">
                  <c:v>215.93458999999999</c:v>
                </c:pt>
                <c:pt idx="2382">
                  <c:v>216.04015999999999</c:v>
                </c:pt>
                <c:pt idx="2383">
                  <c:v>216.14230000000001</c:v>
                </c:pt>
                <c:pt idx="2384">
                  <c:v>216.22573</c:v>
                </c:pt>
                <c:pt idx="2385">
                  <c:v>216.31630999999999</c:v>
                </c:pt>
                <c:pt idx="2386">
                  <c:v>216.40599</c:v>
                </c:pt>
                <c:pt idx="2387">
                  <c:v>216.47698</c:v>
                </c:pt>
                <c:pt idx="2388">
                  <c:v>216.58088999999998</c:v>
                </c:pt>
                <c:pt idx="2389">
                  <c:v>216.68317999999999</c:v>
                </c:pt>
                <c:pt idx="2390">
                  <c:v>216.77927</c:v>
                </c:pt>
                <c:pt idx="2391">
                  <c:v>216.85864999999998</c:v>
                </c:pt>
                <c:pt idx="2392">
                  <c:v>216.95239999999998</c:v>
                </c:pt>
                <c:pt idx="2393">
                  <c:v>217.0523</c:v>
                </c:pt>
                <c:pt idx="2394">
                  <c:v>217.13933</c:v>
                </c:pt>
                <c:pt idx="2395">
                  <c:v>217.23749999999998</c:v>
                </c:pt>
                <c:pt idx="2396">
                  <c:v>217.32723999999999</c:v>
                </c:pt>
                <c:pt idx="2397">
                  <c:v>217.41244999999998</c:v>
                </c:pt>
                <c:pt idx="2398">
                  <c:v>217.49223999999998</c:v>
                </c:pt>
                <c:pt idx="2399">
                  <c:v>217.60073</c:v>
                </c:pt>
                <c:pt idx="2400">
                  <c:v>217.68375</c:v>
                </c:pt>
                <c:pt idx="2401">
                  <c:v>217.78573</c:v>
                </c:pt>
                <c:pt idx="2402">
                  <c:v>217.87932999999998</c:v>
                </c:pt>
                <c:pt idx="2403">
                  <c:v>217.95708999999999</c:v>
                </c:pt>
                <c:pt idx="2404">
                  <c:v>218.0624</c:v>
                </c:pt>
                <c:pt idx="2405">
                  <c:v>218.16261</c:v>
                </c:pt>
                <c:pt idx="2406">
                  <c:v>218.24193</c:v>
                </c:pt>
                <c:pt idx="2407">
                  <c:v>218.33568</c:v>
                </c:pt>
                <c:pt idx="2408">
                  <c:v>218.43432999999999</c:v>
                </c:pt>
                <c:pt idx="2409">
                  <c:v>218.51609999999999</c:v>
                </c:pt>
                <c:pt idx="2410">
                  <c:v>218.61348999999998</c:v>
                </c:pt>
                <c:pt idx="2411">
                  <c:v>218.70885999999999</c:v>
                </c:pt>
                <c:pt idx="2412">
                  <c:v>218.80193</c:v>
                </c:pt>
                <c:pt idx="2413">
                  <c:v>218.89973999999998</c:v>
                </c:pt>
                <c:pt idx="2414">
                  <c:v>218.97479999999999</c:v>
                </c:pt>
                <c:pt idx="2415">
                  <c:v>219.06104999999999</c:v>
                </c:pt>
                <c:pt idx="2416">
                  <c:v>219.15807999999998</c:v>
                </c:pt>
                <c:pt idx="2417">
                  <c:v>219.24813</c:v>
                </c:pt>
                <c:pt idx="2418">
                  <c:v>219.35192999999998</c:v>
                </c:pt>
                <c:pt idx="2419">
                  <c:v>219.45036999999999</c:v>
                </c:pt>
                <c:pt idx="2420">
                  <c:v>219.53505999999999</c:v>
                </c:pt>
                <c:pt idx="2421">
                  <c:v>219.61895999999999</c:v>
                </c:pt>
                <c:pt idx="2422">
                  <c:v>219.71895999999998</c:v>
                </c:pt>
                <c:pt idx="2423">
                  <c:v>219.80510999999998</c:v>
                </c:pt>
                <c:pt idx="2424">
                  <c:v>219.91801999999998</c:v>
                </c:pt>
                <c:pt idx="2425">
                  <c:v>220.02598999999998</c:v>
                </c:pt>
                <c:pt idx="2426">
                  <c:v>220.10702999999998</c:v>
                </c:pt>
                <c:pt idx="2427">
                  <c:v>220.20104999999998</c:v>
                </c:pt>
                <c:pt idx="2428">
                  <c:v>220.28130999999999</c:v>
                </c:pt>
                <c:pt idx="2429">
                  <c:v>220.36682999999999</c:v>
                </c:pt>
                <c:pt idx="2430">
                  <c:v>220.46369999999999</c:v>
                </c:pt>
                <c:pt idx="2431">
                  <c:v>220.56604999999999</c:v>
                </c:pt>
                <c:pt idx="2432">
                  <c:v>220.64708999999999</c:v>
                </c:pt>
                <c:pt idx="2433">
                  <c:v>220.72567999999998</c:v>
                </c:pt>
                <c:pt idx="2434">
                  <c:v>220.81625</c:v>
                </c:pt>
                <c:pt idx="2435">
                  <c:v>220.9023</c:v>
                </c:pt>
                <c:pt idx="2436">
                  <c:v>220.99197999999998</c:v>
                </c:pt>
                <c:pt idx="2437">
                  <c:v>221.09464</c:v>
                </c:pt>
                <c:pt idx="2438">
                  <c:v>221.19349</c:v>
                </c:pt>
                <c:pt idx="2439">
                  <c:v>221.29657</c:v>
                </c:pt>
                <c:pt idx="2440">
                  <c:v>221.37401</c:v>
                </c:pt>
                <c:pt idx="2441">
                  <c:v>221.46817999999999</c:v>
                </c:pt>
                <c:pt idx="2442">
                  <c:v>221.55141</c:v>
                </c:pt>
                <c:pt idx="2443">
                  <c:v>221.62109999999998</c:v>
                </c:pt>
                <c:pt idx="2444">
                  <c:v>221.71698000000001</c:v>
                </c:pt>
                <c:pt idx="2445">
                  <c:v>221.80968999999999</c:v>
                </c:pt>
                <c:pt idx="2446">
                  <c:v>221.87412</c:v>
                </c:pt>
                <c:pt idx="2447">
                  <c:v>221.96260999999998</c:v>
                </c:pt>
                <c:pt idx="2448">
                  <c:v>222.02984999999998</c:v>
                </c:pt>
                <c:pt idx="2449">
                  <c:v>222.12912</c:v>
                </c:pt>
                <c:pt idx="2450">
                  <c:v>222.21541999999999</c:v>
                </c:pt>
                <c:pt idx="2451">
                  <c:v>222.32547</c:v>
                </c:pt>
                <c:pt idx="2452">
                  <c:v>222.4075</c:v>
                </c:pt>
                <c:pt idx="2453">
                  <c:v>222.49458999999999</c:v>
                </c:pt>
                <c:pt idx="2454">
                  <c:v>222.58855</c:v>
                </c:pt>
                <c:pt idx="2455">
                  <c:v>222.67917</c:v>
                </c:pt>
                <c:pt idx="2456">
                  <c:v>222.76796999999999</c:v>
                </c:pt>
                <c:pt idx="2457">
                  <c:v>222.84739999999999</c:v>
                </c:pt>
                <c:pt idx="2458">
                  <c:v>222.92484999999999</c:v>
                </c:pt>
                <c:pt idx="2459">
                  <c:v>223.03301999999999</c:v>
                </c:pt>
                <c:pt idx="2460">
                  <c:v>223.13099</c:v>
                </c:pt>
                <c:pt idx="2461">
                  <c:v>223.21281999999999</c:v>
                </c:pt>
                <c:pt idx="2462">
                  <c:v>223.29709</c:v>
                </c:pt>
                <c:pt idx="2463">
                  <c:v>223.40057999999999</c:v>
                </c:pt>
                <c:pt idx="2464">
                  <c:v>223.48183</c:v>
                </c:pt>
                <c:pt idx="2465">
                  <c:v>223.58204000000001</c:v>
                </c:pt>
                <c:pt idx="2466">
                  <c:v>223.67041999999998</c:v>
                </c:pt>
                <c:pt idx="2467">
                  <c:v>223.75343999999998</c:v>
                </c:pt>
                <c:pt idx="2468">
                  <c:v>223.85838999999999</c:v>
                </c:pt>
                <c:pt idx="2469">
                  <c:v>223.95385999999999</c:v>
                </c:pt>
                <c:pt idx="2470">
                  <c:v>224.04624999999999</c:v>
                </c:pt>
                <c:pt idx="2471">
                  <c:v>224.12823</c:v>
                </c:pt>
                <c:pt idx="2472">
                  <c:v>224.22307999999998</c:v>
                </c:pt>
                <c:pt idx="2473">
                  <c:v>224.33463999999998</c:v>
                </c:pt>
                <c:pt idx="2474">
                  <c:v>224.41479999999999</c:v>
                </c:pt>
                <c:pt idx="2475">
                  <c:v>224.48146</c:v>
                </c:pt>
                <c:pt idx="2476">
                  <c:v>224.58708999999999</c:v>
                </c:pt>
                <c:pt idx="2477">
                  <c:v>224.67010999999999</c:v>
                </c:pt>
                <c:pt idx="2478">
                  <c:v>224.77062999999998</c:v>
                </c:pt>
                <c:pt idx="2479">
                  <c:v>224.86411999999999</c:v>
                </c:pt>
                <c:pt idx="2480">
                  <c:v>224.9599</c:v>
                </c:pt>
                <c:pt idx="2481">
                  <c:v>225.04749999999999</c:v>
                </c:pt>
                <c:pt idx="2482">
                  <c:v>225.15208999999999</c:v>
                </c:pt>
                <c:pt idx="2483">
                  <c:v>225.23390999999998</c:v>
                </c:pt>
                <c:pt idx="2484">
                  <c:v>225.32838999999998</c:v>
                </c:pt>
                <c:pt idx="2485">
                  <c:v>225.41933</c:v>
                </c:pt>
                <c:pt idx="2486">
                  <c:v>225.52343999999999</c:v>
                </c:pt>
                <c:pt idx="2487">
                  <c:v>225.62645999999998</c:v>
                </c:pt>
                <c:pt idx="2488">
                  <c:v>225.71656999999999</c:v>
                </c:pt>
                <c:pt idx="2489">
                  <c:v>225.79895999999999</c:v>
                </c:pt>
                <c:pt idx="2490">
                  <c:v>225.88614999999999</c:v>
                </c:pt>
                <c:pt idx="2491">
                  <c:v>225.97723999999999</c:v>
                </c:pt>
                <c:pt idx="2492">
                  <c:v>226.06151</c:v>
                </c:pt>
                <c:pt idx="2493">
                  <c:v>226.16275999999999</c:v>
                </c:pt>
                <c:pt idx="2494">
                  <c:v>226.25317999999999</c:v>
                </c:pt>
                <c:pt idx="2495">
                  <c:v>226.35015999999999</c:v>
                </c:pt>
                <c:pt idx="2496">
                  <c:v>226.41578999999999</c:v>
                </c:pt>
                <c:pt idx="2497">
                  <c:v>226.51646</c:v>
                </c:pt>
                <c:pt idx="2498">
                  <c:v>226.61088999999998</c:v>
                </c:pt>
                <c:pt idx="2499">
                  <c:v>226.71167</c:v>
                </c:pt>
                <c:pt idx="2500">
                  <c:v>226.78912</c:v>
                </c:pt>
                <c:pt idx="2501">
                  <c:v>226.88848999999999</c:v>
                </c:pt>
                <c:pt idx="2502">
                  <c:v>226.99072999999999</c:v>
                </c:pt>
                <c:pt idx="2503">
                  <c:v>227.06224</c:v>
                </c:pt>
                <c:pt idx="2504">
                  <c:v>227.16624999999999</c:v>
                </c:pt>
                <c:pt idx="2505">
                  <c:v>227.24770999999998</c:v>
                </c:pt>
                <c:pt idx="2506">
                  <c:v>227.34583999999998</c:v>
                </c:pt>
                <c:pt idx="2507">
                  <c:v>227.43458999999999</c:v>
                </c:pt>
                <c:pt idx="2508">
                  <c:v>227.52526</c:v>
                </c:pt>
                <c:pt idx="2509">
                  <c:v>227.6311</c:v>
                </c:pt>
                <c:pt idx="2510">
                  <c:v>227.71807999999999</c:v>
                </c:pt>
                <c:pt idx="2511">
                  <c:v>227.82459</c:v>
                </c:pt>
                <c:pt idx="2512">
                  <c:v>227.89917</c:v>
                </c:pt>
                <c:pt idx="2513">
                  <c:v>227.99854999999999</c:v>
                </c:pt>
                <c:pt idx="2514">
                  <c:v>228.06708999999998</c:v>
                </c:pt>
                <c:pt idx="2515">
                  <c:v>228.1737</c:v>
                </c:pt>
                <c:pt idx="2516">
                  <c:v>228.27292</c:v>
                </c:pt>
                <c:pt idx="2517">
                  <c:v>228.36021</c:v>
                </c:pt>
                <c:pt idx="2518">
                  <c:v>228.44791999999998</c:v>
                </c:pt>
                <c:pt idx="2519">
                  <c:v>228.54973999999999</c:v>
                </c:pt>
                <c:pt idx="2520">
                  <c:v>228.64348999999999</c:v>
                </c:pt>
                <c:pt idx="2521">
                  <c:v>228.72099</c:v>
                </c:pt>
                <c:pt idx="2522">
                  <c:v>228.8261</c:v>
                </c:pt>
                <c:pt idx="2523">
                  <c:v>228.88162</c:v>
                </c:pt>
                <c:pt idx="2524">
                  <c:v>228.99032</c:v>
                </c:pt>
                <c:pt idx="2525">
                  <c:v>229.09354999999999</c:v>
                </c:pt>
                <c:pt idx="2526">
                  <c:v>229.19636</c:v>
                </c:pt>
                <c:pt idx="2527">
                  <c:v>229.26489999999998</c:v>
                </c:pt>
                <c:pt idx="2528">
                  <c:v>229.34942999999998</c:v>
                </c:pt>
                <c:pt idx="2529">
                  <c:v>229.44943000000001</c:v>
                </c:pt>
                <c:pt idx="2530">
                  <c:v>229.55094</c:v>
                </c:pt>
                <c:pt idx="2531">
                  <c:v>229.65770999999998</c:v>
                </c:pt>
                <c:pt idx="2532">
                  <c:v>229.73829000000001</c:v>
                </c:pt>
                <c:pt idx="2533">
                  <c:v>229.81974</c:v>
                </c:pt>
                <c:pt idx="2534">
                  <c:v>229.91713999999999</c:v>
                </c:pt>
                <c:pt idx="2535">
                  <c:v>230.00531999999998</c:v>
                </c:pt>
                <c:pt idx="2536">
                  <c:v>230.10317999999998</c:v>
                </c:pt>
                <c:pt idx="2537">
                  <c:v>230.19313</c:v>
                </c:pt>
                <c:pt idx="2538">
                  <c:v>230.27942999999999</c:v>
                </c:pt>
                <c:pt idx="2539">
                  <c:v>230.36579</c:v>
                </c:pt>
                <c:pt idx="2540">
                  <c:v>230.47229999999999</c:v>
                </c:pt>
                <c:pt idx="2541">
                  <c:v>230.56698</c:v>
                </c:pt>
                <c:pt idx="2542">
                  <c:v>230.64964000000001</c:v>
                </c:pt>
                <c:pt idx="2543">
                  <c:v>230.74318</c:v>
                </c:pt>
                <c:pt idx="2544">
                  <c:v>230.81942999999998</c:v>
                </c:pt>
                <c:pt idx="2545">
                  <c:v>230.92822999999999</c:v>
                </c:pt>
                <c:pt idx="2546">
                  <c:v>231.00646</c:v>
                </c:pt>
                <c:pt idx="2547">
                  <c:v>231.13176999999999</c:v>
                </c:pt>
                <c:pt idx="2548">
                  <c:v>231.22624999999999</c:v>
                </c:pt>
                <c:pt idx="2549">
                  <c:v>231.32172</c:v>
                </c:pt>
                <c:pt idx="2550">
                  <c:v>231.40662</c:v>
                </c:pt>
                <c:pt idx="2551">
                  <c:v>231.49516</c:v>
                </c:pt>
                <c:pt idx="2552">
                  <c:v>231.58177000000001</c:v>
                </c:pt>
                <c:pt idx="2553">
                  <c:v>231.67437999999999</c:v>
                </c:pt>
                <c:pt idx="2554">
                  <c:v>231.77208999999999</c:v>
                </c:pt>
                <c:pt idx="2555">
                  <c:v>231.83499999999998</c:v>
                </c:pt>
                <c:pt idx="2556">
                  <c:v>231.9161</c:v>
                </c:pt>
                <c:pt idx="2557">
                  <c:v>232.02781999999999</c:v>
                </c:pt>
                <c:pt idx="2558">
                  <c:v>232.11818</c:v>
                </c:pt>
                <c:pt idx="2559">
                  <c:v>232.19412</c:v>
                </c:pt>
                <c:pt idx="2560">
                  <c:v>232.26640999999998</c:v>
                </c:pt>
                <c:pt idx="2561">
                  <c:v>232.33025999999998</c:v>
                </c:pt>
                <c:pt idx="2562">
                  <c:v>232.44588999999999</c:v>
                </c:pt>
                <c:pt idx="2563">
                  <c:v>232.54291999999998</c:v>
                </c:pt>
                <c:pt idx="2564">
                  <c:v>232.61197999999999</c:v>
                </c:pt>
                <c:pt idx="2565">
                  <c:v>232.70838999999998</c:v>
                </c:pt>
                <c:pt idx="2566">
                  <c:v>232.82271</c:v>
                </c:pt>
                <c:pt idx="2567">
                  <c:v>232.89245</c:v>
                </c:pt>
                <c:pt idx="2568">
                  <c:v>232.95869999999999</c:v>
                </c:pt>
                <c:pt idx="2569">
                  <c:v>233.05094</c:v>
                </c:pt>
                <c:pt idx="2570">
                  <c:v>233.13469000000001</c:v>
                </c:pt>
                <c:pt idx="2571">
                  <c:v>233.21605</c:v>
                </c:pt>
                <c:pt idx="2572">
                  <c:v>233.31301999999999</c:v>
                </c:pt>
                <c:pt idx="2573">
                  <c:v>233.37890999999999</c:v>
                </c:pt>
                <c:pt idx="2574">
                  <c:v>233.47797</c:v>
                </c:pt>
                <c:pt idx="2575">
                  <c:v>233.58051999999998</c:v>
                </c:pt>
                <c:pt idx="2576">
                  <c:v>233.67391000000001</c:v>
                </c:pt>
                <c:pt idx="2577">
                  <c:v>233.75922</c:v>
                </c:pt>
                <c:pt idx="2578">
                  <c:v>233.83917</c:v>
                </c:pt>
                <c:pt idx="2579">
                  <c:v>233.92756</c:v>
                </c:pt>
                <c:pt idx="2580">
                  <c:v>234.01506000000001</c:v>
                </c:pt>
                <c:pt idx="2581">
                  <c:v>234.09849</c:v>
                </c:pt>
                <c:pt idx="2582">
                  <c:v>234.18395999999998</c:v>
                </c:pt>
                <c:pt idx="2583">
                  <c:v>234.27859999999998</c:v>
                </c:pt>
                <c:pt idx="2584">
                  <c:v>234.37412</c:v>
                </c:pt>
                <c:pt idx="2585">
                  <c:v>234.46698000000001</c:v>
                </c:pt>
                <c:pt idx="2586">
                  <c:v>234.55865</c:v>
                </c:pt>
                <c:pt idx="2587">
                  <c:v>234.64859999999999</c:v>
                </c:pt>
                <c:pt idx="2588">
                  <c:v>234.73947999999999</c:v>
                </c:pt>
                <c:pt idx="2589">
                  <c:v>234.82568000000001</c:v>
                </c:pt>
                <c:pt idx="2590">
                  <c:v>234.93098999999998</c:v>
                </c:pt>
                <c:pt idx="2591">
                  <c:v>235.03156999999999</c:v>
                </c:pt>
                <c:pt idx="2592">
                  <c:v>235.11704</c:v>
                </c:pt>
                <c:pt idx="2593">
                  <c:v>235.21438000000001</c:v>
                </c:pt>
                <c:pt idx="2594">
                  <c:v>235.29588999999999</c:v>
                </c:pt>
                <c:pt idx="2595">
                  <c:v>235.38723999999999</c:v>
                </c:pt>
                <c:pt idx="2596">
                  <c:v>235.48239999999998</c:v>
                </c:pt>
                <c:pt idx="2597">
                  <c:v>235.57271</c:v>
                </c:pt>
                <c:pt idx="2598">
                  <c:v>235.65895999999998</c:v>
                </c:pt>
                <c:pt idx="2599">
                  <c:v>235.75838999999999</c:v>
                </c:pt>
                <c:pt idx="2600">
                  <c:v>235.85551999999998</c:v>
                </c:pt>
                <c:pt idx="2601">
                  <c:v>235.95433</c:v>
                </c:pt>
                <c:pt idx="2602">
                  <c:v>236.05131</c:v>
                </c:pt>
                <c:pt idx="2603">
                  <c:v>236.12775999999999</c:v>
                </c:pt>
                <c:pt idx="2604">
                  <c:v>236.23381000000001</c:v>
                </c:pt>
                <c:pt idx="2605">
                  <c:v>236.32469</c:v>
                </c:pt>
                <c:pt idx="2606">
                  <c:v>236.41594000000001</c:v>
                </c:pt>
                <c:pt idx="2607">
                  <c:v>236.50989999999999</c:v>
                </c:pt>
                <c:pt idx="2608">
                  <c:v>236.59063</c:v>
                </c:pt>
                <c:pt idx="2609">
                  <c:v>236.69119999999998</c:v>
                </c:pt>
                <c:pt idx="2610">
                  <c:v>236.77484999999999</c:v>
                </c:pt>
                <c:pt idx="2611">
                  <c:v>236.87307999999999</c:v>
                </c:pt>
                <c:pt idx="2612">
                  <c:v>236.96119999999999</c:v>
                </c:pt>
                <c:pt idx="2613">
                  <c:v>237.05157</c:v>
                </c:pt>
                <c:pt idx="2614">
                  <c:v>237.14532</c:v>
                </c:pt>
                <c:pt idx="2615">
                  <c:v>237.23542</c:v>
                </c:pt>
                <c:pt idx="2616">
                  <c:v>237.32683</c:v>
                </c:pt>
                <c:pt idx="2617">
                  <c:v>237.41473999999999</c:v>
                </c:pt>
                <c:pt idx="2618">
                  <c:v>237.51818</c:v>
                </c:pt>
                <c:pt idx="2619">
                  <c:v>237.59989999999999</c:v>
                </c:pt>
                <c:pt idx="2620">
                  <c:v>237.70874999999998</c:v>
                </c:pt>
                <c:pt idx="2621">
                  <c:v>237.80464000000001</c:v>
                </c:pt>
                <c:pt idx="2622">
                  <c:v>237.88067999999998</c:v>
                </c:pt>
                <c:pt idx="2623">
                  <c:v>237.96042</c:v>
                </c:pt>
                <c:pt idx="2624">
                  <c:v>238.06953999999999</c:v>
                </c:pt>
                <c:pt idx="2625">
                  <c:v>238.15599</c:v>
                </c:pt>
                <c:pt idx="2626">
                  <c:v>238.24458999999999</c:v>
                </c:pt>
                <c:pt idx="2627">
                  <c:v>238.34365</c:v>
                </c:pt>
                <c:pt idx="2628">
                  <c:v>238.44275999999999</c:v>
                </c:pt>
                <c:pt idx="2629">
                  <c:v>238.52343999999999</c:v>
                </c:pt>
                <c:pt idx="2630">
                  <c:v>238.61219</c:v>
                </c:pt>
                <c:pt idx="2631">
                  <c:v>238.70911999999998</c:v>
                </c:pt>
                <c:pt idx="2632">
                  <c:v>238.80167</c:v>
                </c:pt>
                <c:pt idx="2633">
                  <c:v>238.88209000000001</c:v>
                </c:pt>
                <c:pt idx="2634">
                  <c:v>238.98624999999998</c:v>
                </c:pt>
                <c:pt idx="2635">
                  <c:v>239.07312999999999</c:v>
                </c:pt>
                <c:pt idx="2636">
                  <c:v>239.15553</c:v>
                </c:pt>
                <c:pt idx="2637">
                  <c:v>239.25989999999999</c:v>
                </c:pt>
                <c:pt idx="2638">
                  <c:v>239.34953999999999</c:v>
                </c:pt>
                <c:pt idx="2639">
                  <c:v>239.43204</c:v>
                </c:pt>
                <c:pt idx="2640">
                  <c:v>239.52270999999999</c:v>
                </c:pt>
                <c:pt idx="2641">
                  <c:v>239.62593999999999</c:v>
                </c:pt>
                <c:pt idx="2642">
                  <c:v>239.71714</c:v>
                </c:pt>
                <c:pt idx="2643">
                  <c:v>239.81204</c:v>
                </c:pt>
                <c:pt idx="2644">
                  <c:v>239.89708999999999</c:v>
                </c:pt>
                <c:pt idx="2645">
                  <c:v>239.98260999999999</c:v>
                </c:pt>
                <c:pt idx="2646">
                  <c:v>240.08219</c:v>
                </c:pt>
                <c:pt idx="2647">
                  <c:v>240.17256</c:v>
                </c:pt>
                <c:pt idx="2648">
                  <c:v>240.25864999999999</c:v>
                </c:pt>
                <c:pt idx="2649">
                  <c:v>240.35911999999999</c:v>
                </c:pt>
                <c:pt idx="2650">
                  <c:v>240.45296999999999</c:v>
                </c:pt>
                <c:pt idx="2651">
                  <c:v>240.54999999999998</c:v>
                </c:pt>
                <c:pt idx="2652">
                  <c:v>240.63995</c:v>
                </c:pt>
                <c:pt idx="2653">
                  <c:v>240.72275999999999</c:v>
                </c:pt>
                <c:pt idx="2654">
                  <c:v>240.81563</c:v>
                </c:pt>
                <c:pt idx="2655">
                  <c:v>240.89203999999998</c:v>
                </c:pt>
                <c:pt idx="2656">
                  <c:v>240.99948000000001</c:v>
                </c:pt>
                <c:pt idx="2657">
                  <c:v>241.09458999999998</c:v>
                </c:pt>
                <c:pt idx="2658">
                  <c:v>241.19666999999998</c:v>
                </c:pt>
                <c:pt idx="2659">
                  <c:v>241.30916999999999</c:v>
                </c:pt>
                <c:pt idx="2660">
                  <c:v>241.38812999999999</c:v>
                </c:pt>
                <c:pt idx="2661">
                  <c:v>241.5</c:v>
                </c:pt>
                <c:pt idx="2662">
                  <c:v>241.58427999999998</c:v>
                </c:pt>
                <c:pt idx="2663">
                  <c:v>241.65526</c:v>
                </c:pt>
                <c:pt idx="2664">
                  <c:v>241.7423</c:v>
                </c:pt>
                <c:pt idx="2665">
                  <c:v>241.84057999999999</c:v>
                </c:pt>
                <c:pt idx="2666">
                  <c:v>241.92282</c:v>
                </c:pt>
                <c:pt idx="2667">
                  <c:v>242.03031999999999</c:v>
                </c:pt>
                <c:pt idx="2668">
                  <c:v>242.12567999999999</c:v>
                </c:pt>
                <c:pt idx="2669">
                  <c:v>242.21714</c:v>
                </c:pt>
                <c:pt idx="2670">
                  <c:v>242.28182999999999</c:v>
                </c:pt>
                <c:pt idx="2671">
                  <c:v>242.35594</c:v>
                </c:pt>
                <c:pt idx="2672">
                  <c:v>242.42469</c:v>
                </c:pt>
                <c:pt idx="2673">
                  <c:v>242.51588999999998</c:v>
                </c:pt>
                <c:pt idx="2674">
                  <c:v>242.61270999999999</c:v>
                </c:pt>
                <c:pt idx="2675">
                  <c:v>242.72787</c:v>
                </c:pt>
                <c:pt idx="2676">
                  <c:v>242.81505999999999</c:v>
                </c:pt>
                <c:pt idx="2677">
                  <c:v>242.90599</c:v>
                </c:pt>
                <c:pt idx="2678">
                  <c:v>242.97089</c:v>
                </c:pt>
                <c:pt idx="2679">
                  <c:v>243.04021</c:v>
                </c:pt>
                <c:pt idx="2680">
                  <c:v>243.13735</c:v>
                </c:pt>
                <c:pt idx="2681">
                  <c:v>243.22521</c:v>
                </c:pt>
                <c:pt idx="2682">
                  <c:v>243.30704</c:v>
                </c:pt>
                <c:pt idx="2683">
                  <c:v>243.39458999999999</c:v>
                </c:pt>
                <c:pt idx="2684">
                  <c:v>243.44474</c:v>
                </c:pt>
                <c:pt idx="2685">
                  <c:v>243.52395999999999</c:v>
                </c:pt>
                <c:pt idx="2686">
                  <c:v>243.61671999999999</c:v>
                </c:pt>
                <c:pt idx="2687">
                  <c:v>243.71531999999999</c:v>
                </c:pt>
                <c:pt idx="2688">
                  <c:v>243.80150999999998</c:v>
                </c:pt>
                <c:pt idx="2689">
                  <c:v>243.87974</c:v>
                </c:pt>
                <c:pt idx="2690">
                  <c:v>243.98</c:v>
                </c:pt>
                <c:pt idx="2691">
                  <c:v>244.06677999999999</c:v>
                </c:pt>
                <c:pt idx="2692">
                  <c:v>244.14818</c:v>
                </c:pt>
                <c:pt idx="2693">
                  <c:v>244.24109999999999</c:v>
                </c:pt>
                <c:pt idx="2694">
                  <c:v>244.34678</c:v>
                </c:pt>
                <c:pt idx="2695">
                  <c:v>244.43718999999999</c:v>
                </c:pt>
                <c:pt idx="2696">
                  <c:v>244.52161999999998</c:v>
                </c:pt>
                <c:pt idx="2697">
                  <c:v>244.6148</c:v>
                </c:pt>
                <c:pt idx="2698">
                  <c:v>244.70473999999999</c:v>
                </c:pt>
                <c:pt idx="2699">
                  <c:v>244.78599</c:v>
                </c:pt>
                <c:pt idx="2700">
                  <c:v>244.88031999999998</c:v>
                </c:pt>
                <c:pt idx="2701">
                  <c:v>244.97588999999999</c:v>
                </c:pt>
                <c:pt idx="2702">
                  <c:v>245.06453999999999</c:v>
                </c:pt>
                <c:pt idx="2703">
                  <c:v>245.14084</c:v>
                </c:pt>
                <c:pt idx="2704">
                  <c:v>245.22739999999999</c:v>
                </c:pt>
                <c:pt idx="2705">
                  <c:v>245.33197999999999</c:v>
                </c:pt>
                <c:pt idx="2706">
                  <c:v>245.42433</c:v>
                </c:pt>
                <c:pt idx="2707">
                  <c:v>245.51062999999999</c:v>
                </c:pt>
                <c:pt idx="2708">
                  <c:v>245.61286999999999</c:v>
                </c:pt>
                <c:pt idx="2709">
                  <c:v>245.70197999999999</c:v>
                </c:pt>
                <c:pt idx="2710">
                  <c:v>245.79786999999999</c:v>
                </c:pt>
                <c:pt idx="2711">
                  <c:v>245.90531999999999</c:v>
                </c:pt>
                <c:pt idx="2712">
                  <c:v>245.98</c:v>
                </c:pt>
                <c:pt idx="2713">
                  <c:v>246.06979999999999</c:v>
                </c:pt>
                <c:pt idx="2714">
                  <c:v>246.16723999999999</c:v>
                </c:pt>
                <c:pt idx="2715">
                  <c:v>246.26739999999998</c:v>
                </c:pt>
                <c:pt idx="2716">
                  <c:v>246.35947999999999</c:v>
                </c:pt>
                <c:pt idx="2717">
                  <c:v>246.45354999999998</c:v>
                </c:pt>
                <c:pt idx="2718">
                  <c:v>246.54885999999999</c:v>
                </c:pt>
                <c:pt idx="2719">
                  <c:v>246.63683</c:v>
                </c:pt>
                <c:pt idx="2720">
                  <c:v>246.73650999999998</c:v>
                </c:pt>
                <c:pt idx="2721">
                  <c:v>246.82052999999999</c:v>
                </c:pt>
                <c:pt idx="2722">
                  <c:v>246.91703999999999</c:v>
                </c:pt>
                <c:pt idx="2723">
                  <c:v>247.0112</c:v>
                </c:pt>
                <c:pt idx="2724">
                  <c:v>247.10473999999999</c:v>
                </c:pt>
                <c:pt idx="2725">
                  <c:v>247.20390999999998</c:v>
                </c:pt>
                <c:pt idx="2726">
                  <c:v>247.28927999999999</c:v>
                </c:pt>
                <c:pt idx="2727">
                  <c:v>247.37948</c:v>
                </c:pt>
                <c:pt idx="2728">
                  <c:v>247.48166999999998</c:v>
                </c:pt>
                <c:pt idx="2729">
                  <c:v>247.57953999999998</c:v>
                </c:pt>
                <c:pt idx="2730">
                  <c:v>247.65724</c:v>
                </c:pt>
                <c:pt idx="2731">
                  <c:v>247.74218999999999</c:v>
                </c:pt>
                <c:pt idx="2732">
                  <c:v>247.85317999999998</c:v>
                </c:pt>
                <c:pt idx="2733">
                  <c:v>247.94323</c:v>
                </c:pt>
                <c:pt idx="2734">
                  <c:v>248.03650999999999</c:v>
                </c:pt>
                <c:pt idx="2735">
                  <c:v>248.13745</c:v>
                </c:pt>
                <c:pt idx="2736">
                  <c:v>248.22438</c:v>
                </c:pt>
                <c:pt idx="2737">
                  <c:v>248.32437999999999</c:v>
                </c:pt>
                <c:pt idx="2738">
                  <c:v>248.40640999999999</c:v>
                </c:pt>
                <c:pt idx="2739">
                  <c:v>248.51213999999999</c:v>
                </c:pt>
                <c:pt idx="2740">
                  <c:v>248.59688</c:v>
                </c:pt>
                <c:pt idx="2741">
                  <c:v>248.67334</c:v>
                </c:pt>
                <c:pt idx="2742">
                  <c:v>248.76838999999998</c:v>
                </c:pt>
                <c:pt idx="2743">
                  <c:v>248.85308000000001</c:v>
                </c:pt>
                <c:pt idx="2744">
                  <c:v>248.95999999999998</c:v>
                </c:pt>
                <c:pt idx="2745">
                  <c:v>249.05088999999998</c:v>
                </c:pt>
                <c:pt idx="2746">
                  <c:v>249.14344</c:v>
                </c:pt>
                <c:pt idx="2747">
                  <c:v>249.22959</c:v>
                </c:pt>
                <c:pt idx="2748">
                  <c:v>249.32271</c:v>
                </c:pt>
                <c:pt idx="2749">
                  <c:v>249.42437999999999</c:v>
                </c:pt>
                <c:pt idx="2750">
                  <c:v>249.50973999999999</c:v>
                </c:pt>
                <c:pt idx="2751">
                  <c:v>249.61338999999998</c:v>
                </c:pt>
                <c:pt idx="2752">
                  <c:v>249.71167</c:v>
                </c:pt>
                <c:pt idx="2753">
                  <c:v>249.78151</c:v>
                </c:pt>
                <c:pt idx="2754">
                  <c:v>249.87072999999998</c:v>
                </c:pt>
                <c:pt idx="2755">
                  <c:v>249.97130999999999</c:v>
                </c:pt>
                <c:pt idx="2756">
                  <c:v>250.07792000000001</c:v>
                </c:pt>
                <c:pt idx="2757">
                  <c:v>250.13953999999998</c:v>
                </c:pt>
                <c:pt idx="2758">
                  <c:v>250.23495</c:v>
                </c:pt>
                <c:pt idx="2759">
                  <c:v>250.33708999999999</c:v>
                </c:pt>
                <c:pt idx="2760">
                  <c:v>250.43912</c:v>
                </c:pt>
                <c:pt idx="2761">
                  <c:v>250.53692999999998</c:v>
                </c:pt>
                <c:pt idx="2762">
                  <c:v>250.61292</c:v>
                </c:pt>
                <c:pt idx="2763">
                  <c:v>250.68948</c:v>
                </c:pt>
                <c:pt idx="2764">
                  <c:v>250.79562999999999</c:v>
                </c:pt>
                <c:pt idx="2765">
                  <c:v>250.91188</c:v>
                </c:pt>
                <c:pt idx="2766">
                  <c:v>251.00005999999999</c:v>
                </c:pt>
                <c:pt idx="2767">
                  <c:v>251.07953999999998</c:v>
                </c:pt>
                <c:pt idx="2768">
                  <c:v>251.17994999999999</c:v>
                </c:pt>
                <c:pt idx="2769">
                  <c:v>251.2723</c:v>
                </c:pt>
                <c:pt idx="2770">
                  <c:v>251.33641</c:v>
                </c:pt>
                <c:pt idx="2771">
                  <c:v>251.43244999999999</c:v>
                </c:pt>
                <c:pt idx="2772">
                  <c:v>251.52094</c:v>
                </c:pt>
                <c:pt idx="2773">
                  <c:v>251.63573</c:v>
                </c:pt>
                <c:pt idx="2774">
                  <c:v>251.72239999999999</c:v>
                </c:pt>
                <c:pt idx="2775">
                  <c:v>251.81037000000001</c:v>
                </c:pt>
                <c:pt idx="2776">
                  <c:v>251.89859999999999</c:v>
                </c:pt>
                <c:pt idx="2777">
                  <c:v>252.01614999999998</c:v>
                </c:pt>
                <c:pt idx="2778">
                  <c:v>252.09843999999998</c:v>
                </c:pt>
                <c:pt idx="2779">
                  <c:v>252.18922000000001</c:v>
                </c:pt>
                <c:pt idx="2780">
                  <c:v>252.26166999999998</c:v>
                </c:pt>
                <c:pt idx="2781">
                  <c:v>252.35687999999999</c:v>
                </c:pt>
                <c:pt idx="2782">
                  <c:v>252.46776</c:v>
                </c:pt>
                <c:pt idx="2783">
                  <c:v>252.55244999999999</c:v>
                </c:pt>
                <c:pt idx="2784">
                  <c:v>252.63136</c:v>
                </c:pt>
                <c:pt idx="2785">
                  <c:v>252.71161999999998</c:v>
                </c:pt>
                <c:pt idx="2786">
                  <c:v>252.79192999999998</c:v>
                </c:pt>
                <c:pt idx="2787">
                  <c:v>252.90375</c:v>
                </c:pt>
                <c:pt idx="2788">
                  <c:v>253.01047</c:v>
                </c:pt>
                <c:pt idx="2789">
                  <c:v>253.12760999999998</c:v>
                </c:pt>
                <c:pt idx="2790">
                  <c:v>253.21124999999998</c:v>
                </c:pt>
                <c:pt idx="2791">
                  <c:v>253.31303</c:v>
                </c:pt>
                <c:pt idx="2792">
                  <c:v>253.39631</c:v>
                </c:pt>
                <c:pt idx="2793">
                  <c:v>253.48781999999997</c:v>
                </c:pt>
                <c:pt idx="2794">
                  <c:v>253.5762</c:v>
                </c:pt>
                <c:pt idx="2795">
                  <c:v>253.67375000000001</c:v>
                </c:pt>
                <c:pt idx="2796">
                  <c:v>253.73657</c:v>
                </c:pt>
                <c:pt idx="2797">
                  <c:v>253.84678</c:v>
                </c:pt>
                <c:pt idx="2798">
                  <c:v>253.93787</c:v>
                </c:pt>
                <c:pt idx="2799">
                  <c:v>254.02297000000002</c:v>
                </c:pt>
              </c:numCache>
            </c:numRef>
          </c:xVal>
          <c:yVal>
            <c:numRef>
              <c:f>'3'!$F$2:$F$8872</c:f>
              <c:numCache>
                <c:formatCode>General</c:formatCode>
                <c:ptCount val="8871"/>
                <c:pt idx="0">
                  <c:v>1.8431432184474141</c:v>
                </c:pt>
                <c:pt idx="1">
                  <c:v>1.9023443378101401</c:v>
                </c:pt>
                <c:pt idx="2">
                  <c:v>1.9188929418918121</c:v>
                </c:pt>
                <c:pt idx="3">
                  <c:v>1.9429877993061546</c:v>
                </c:pt>
                <c:pt idx="4">
                  <c:v>2.0255883337211755</c:v>
                </c:pt>
                <c:pt idx="5">
                  <c:v>2.0725108742650162</c:v>
                </c:pt>
                <c:pt idx="6">
                  <c:v>2.0602820301262805</c:v>
                </c:pt>
                <c:pt idx="7">
                  <c:v>2.1294883102192608</c:v>
                </c:pt>
                <c:pt idx="8">
                  <c:v>2.1912145437903079</c:v>
                </c:pt>
                <c:pt idx="9">
                  <c:v>2.2329276855959903</c:v>
                </c:pt>
                <c:pt idx="10">
                  <c:v>2.3041042454603851</c:v>
                </c:pt>
                <c:pt idx="11">
                  <c:v>2.3582913765672124</c:v>
                </c:pt>
                <c:pt idx="12">
                  <c:v>2.3585489610044807</c:v>
                </c:pt>
                <c:pt idx="13">
                  <c:v>2.4711294708958871</c:v>
                </c:pt>
                <c:pt idx="14">
                  <c:v>2.546250264186511</c:v>
                </c:pt>
                <c:pt idx="15">
                  <c:v>2.5824588684504812</c:v>
                </c:pt>
                <c:pt idx="16">
                  <c:v>2.6838438640392641</c:v>
                </c:pt>
                <c:pt idx="17">
                  <c:v>2.7634735101534851</c:v>
                </c:pt>
                <c:pt idx="18">
                  <c:v>2.809440406210689</c:v>
                </c:pt>
                <c:pt idx="19">
                  <c:v>2.8730637159976578</c:v>
                </c:pt>
                <c:pt idx="20">
                  <c:v>2.9914136709229058</c:v>
                </c:pt>
                <c:pt idx="21">
                  <c:v>3.0447167748210888</c:v>
                </c:pt>
                <c:pt idx="22">
                  <c:v>3.1248943434251428</c:v>
                </c:pt>
                <c:pt idx="23">
                  <c:v>3.2180482842815792</c:v>
                </c:pt>
                <c:pt idx="24">
                  <c:v>3.3038533676809418</c:v>
                </c:pt>
                <c:pt idx="25">
                  <c:v>3.4015997744357618</c:v>
                </c:pt>
                <c:pt idx="26">
                  <c:v>3.5371691048561997</c:v>
                </c:pt>
                <c:pt idx="27">
                  <c:v>3.5617584046765485</c:v>
                </c:pt>
                <c:pt idx="28">
                  <c:v>3.7358742961812608</c:v>
                </c:pt>
                <c:pt idx="29">
                  <c:v>3.8646892723555051</c:v>
                </c:pt>
                <c:pt idx="30">
                  <c:v>4.0334712712992289</c:v>
                </c:pt>
                <c:pt idx="31">
                  <c:v>4.0701363460348583</c:v>
                </c:pt>
                <c:pt idx="32">
                  <c:v>4.1752330268116937</c:v>
                </c:pt>
                <c:pt idx="33">
                  <c:v>4.2847954614629273</c:v>
                </c:pt>
                <c:pt idx="34">
                  <c:v>4.4923992625981821</c:v>
                </c:pt>
                <c:pt idx="35">
                  <c:v>4.6780699604417615</c:v>
                </c:pt>
                <c:pt idx="36">
                  <c:v>4.6740913720812394</c:v>
                </c:pt>
                <c:pt idx="37">
                  <c:v>4.8290882076513171</c:v>
                </c:pt>
                <c:pt idx="38">
                  <c:v>4.8613325242514023</c:v>
                </c:pt>
                <c:pt idx="39">
                  <c:v>5.0448437046515968</c:v>
                </c:pt>
                <c:pt idx="40">
                  <c:v>5.1096676791848594</c:v>
                </c:pt>
                <c:pt idx="41">
                  <c:v>5.3251173541145143</c:v>
                </c:pt>
                <c:pt idx="42">
                  <c:v>5.3404665142033982</c:v>
                </c:pt>
                <c:pt idx="43">
                  <c:v>5.5569966060494362</c:v>
                </c:pt>
                <c:pt idx="44">
                  <c:v>5.6970595981325101</c:v>
                </c:pt>
                <c:pt idx="45">
                  <c:v>5.8826497258435824</c:v>
                </c:pt>
                <c:pt idx="46">
                  <c:v>6.1505001021361663</c:v>
                </c:pt>
                <c:pt idx="47">
                  <c:v>6.2061008501928665</c:v>
                </c:pt>
                <c:pt idx="48">
                  <c:v>6.4344009898145416</c:v>
                </c:pt>
                <c:pt idx="49">
                  <c:v>6.4538119299378325</c:v>
                </c:pt>
                <c:pt idx="50">
                  <c:v>6.4958222114860824</c:v>
                </c:pt>
                <c:pt idx="51">
                  <c:v>6.7758355252698541</c:v>
                </c:pt>
                <c:pt idx="52">
                  <c:v>6.8732199160272458</c:v>
                </c:pt>
                <c:pt idx="53">
                  <c:v>7.1053382911477856</c:v>
                </c:pt>
                <c:pt idx="54">
                  <c:v>7.2864164057291578</c:v>
                </c:pt>
                <c:pt idx="55">
                  <c:v>7.6258447973171064</c:v>
                </c:pt>
                <c:pt idx="56">
                  <c:v>8.0162195533825127</c:v>
                </c:pt>
                <c:pt idx="57">
                  <c:v>8.1989143500326058</c:v>
                </c:pt>
                <c:pt idx="58">
                  <c:v>8.381826426427553</c:v>
                </c:pt>
                <c:pt idx="59">
                  <c:v>8.3464180560242252</c:v>
                </c:pt>
                <c:pt idx="60">
                  <c:v>8.5738926354242242</c:v>
                </c:pt>
                <c:pt idx="61">
                  <c:v>8.5836480140155196</c:v>
                </c:pt>
                <c:pt idx="62">
                  <c:v>8.8543750046181451</c:v>
                </c:pt>
                <c:pt idx="63">
                  <c:v>9.1377849980082111</c:v>
                </c:pt>
                <c:pt idx="64">
                  <c:v>9.4372841800636174</c:v>
                </c:pt>
                <c:pt idx="65">
                  <c:v>9.8011930124747728</c:v>
                </c:pt>
                <c:pt idx="66">
                  <c:v>10.07882638159108</c:v>
                </c:pt>
                <c:pt idx="67">
                  <c:v>10.076129224740416</c:v>
                </c:pt>
                <c:pt idx="68">
                  <c:v>10.152245649174899</c:v>
                </c:pt>
                <c:pt idx="69">
                  <c:v>10.506992417184604</c:v>
                </c:pt>
                <c:pt idx="70">
                  <c:v>10.740766165637181</c:v>
                </c:pt>
                <c:pt idx="71">
                  <c:v>10.891200435912461</c:v>
                </c:pt>
                <c:pt idx="72">
                  <c:v>11.171460044243762</c:v>
                </c:pt>
                <c:pt idx="73">
                  <c:v>11.349751113782514</c:v>
                </c:pt>
                <c:pt idx="74">
                  <c:v>11.624147711563671</c:v>
                </c:pt>
                <c:pt idx="75">
                  <c:v>11.7670578080987</c:v>
                </c:pt>
                <c:pt idx="76">
                  <c:v>12.065962472420441</c:v>
                </c:pt>
                <c:pt idx="77">
                  <c:v>12.344688906729376</c:v>
                </c:pt>
                <c:pt idx="78">
                  <c:v>12.509023560255878</c:v>
                </c:pt>
                <c:pt idx="79">
                  <c:v>12.781728620836963</c:v>
                </c:pt>
                <c:pt idx="80">
                  <c:v>12.926983102923698</c:v>
                </c:pt>
                <c:pt idx="81">
                  <c:v>13.107333067121115</c:v>
                </c:pt>
                <c:pt idx="82">
                  <c:v>13.508969325648422</c:v>
                </c:pt>
                <c:pt idx="83">
                  <c:v>13.576977101163784</c:v>
                </c:pt>
                <c:pt idx="84">
                  <c:v>13.882463138990515</c:v>
                </c:pt>
                <c:pt idx="85">
                  <c:v>14.223922077259235</c:v>
                </c:pt>
                <c:pt idx="86">
                  <c:v>14.326235216290589</c:v>
                </c:pt>
                <c:pt idx="87">
                  <c:v>14.517579995143436</c:v>
                </c:pt>
                <c:pt idx="88">
                  <c:v>14.947429968317138</c:v>
                </c:pt>
                <c:pt idx="89">
                  <c:v>15.102190685178277</c:v>
                </c:pt>
                <c:pt idx="90">
                  <c:v>15.240020628903435</c:v>
                </c:pt>
                <c:pt idx="91">
                  <c:v>15.581014790790849</c:v>
                </c:pt>
                <c:pt idx="92">
                  <c:v>16.004455087165365</c:v>
                </c:pt>
                <c:pt idx="93">
                  <c:v>16.004998002294258</c:v>
                </c:pt>
                <c:pt idx="94">
                  <c:v>16.38792459498114</c:v>
                </c:pt>
                <c:pt idx="95">
                  <c:v>16.675671414576136</c:v>
                </c:pt>
                <c:pt idx="96">
                  <c:v>17.030406207845864</c:v>
                </c:pt>
                <c:pt idx="97">
                  <c:v>17.202186232236329</c:v>
                </c:pt>
                <c:pt idx="98">
                  <c:v>17.686501149716726</c:v>
                </c:pt>
                <c:pt idx="99">
                  <c:v>17.823205774007025</c:v>
                </c:pt>
                <c:pt idx="100">
                  <c:v>17.448507767635107</c:v>
                </c:pt>
                <c:pt idx="101">
                  <c:v>17.655767702268587</c:v>
                </c:pt>
                <c:pt idx="102">
                  <c:v>18.1456630944644</c:v>
                </c:pt>
                <c:pt idx="103">
                  <c:v>18.457932378537354</c:v>
                </c:pt>
                <c:pt idx="104">
                  <c:v>18.648850135001663</c:v>
                </c:pt>
                <c:pt idx="105">
                  <c:v>18.927536586257883</c:v>
                </c:pt>
                <c:pt idx="106">
                  <c:v>19.24831346991402</c:v>
                </c:pt>
                <c:pt idx="107">
                  <c:v>19.397160344490267</c:v>
                </c:pt>
                <c:pt idx="108">
                  <c:v>19.7076638867096</c:v>
                </c:pt>
                <c:pt idx="109">
                  <c:v>20.151957066240211</c:v>
                </c:pt>
                <c:pt idx="110">
                  <c:v>20.458791075211465</c:v>
                </c:pt>
                <c:pt idx="111">
                  <c:v>21.039474239352732</c:v>
                </c:pt>
                <c:pt idx="112">
                  <c:v>21.261199578586137</c:v>
                </c:pt>
                <c:pt idx="113">
                  <c:v>21.062656227581915</c:v>
                </c:pt>
                <c:pt idx="114">
                  <c:v>21.212903507915694</c:v>
                </c:pt>
                <c:pt idx="115">
                  <c:v>21.969721471073498</c:v>
                </c:pt>
                <c:pt idx="116">
                  <c:v>21.894387372587946</c:v>
                </c:pt>
                <c:pt idx="117">
                  <c:v>22.438131836283866</c:v>
                </c:pt>
                <c:pt idx="118">
                  <c:v>22.536421439237852</c:v>
                </c:pt>
                <c:pt idx="119">
                  <c:v>22.636263926943865</c:v>
                </c:pt>
                <c:pt idx="120">
                  <c:v>22.649300223906256</c:v>
                </c:pt>
                <c:pt idx="121">
                  <c:v>23.457351316653536</c:v>
                </c:pt>
                <c:pt idx="122">
                  <c:v>23.661855454529086</c:v>
                </c:pt>
                <c:pt idx="123">
                  <c:v>23.586320380859203</c:v>
                </c:pt>
                <c:pt idx="124">
                  <c:v>23.682738662461524</c:v>
                </c:pt>
                <c:pt idx="125">
                  <c:v>24.561483221502876</c:v>
                </c:pt>
                <c:pt idx="126">
                  <c:v>24.422275271487063</c:v>
                </c:pt>
                <c:pt idx="127">
                  <c:v>25.035533985742489</c:v>
                </c:pt>
                <c:pt idx="128">
                  <c:v>25.279780304589462</c:v>
                </c:pt>
                <c:pt idx="129">
                  <c:v>25.507925836767981</c:v>
                </c:pt>
                <c:pt idx="130">
                  <c:v>25.196234860655501</c:v>
                </c:pt>
                <c:pt idx="131">
                  <c:v>26.01145364904491</c:v>
                </c:pt>
                <c:pt idx="132">
                  <c:v>26.155388106804974</c:v>
                </c:pt>
                <c:pt idx="133">
                  <c:v>26.511848511708109</c:v>
                </c:pt>
                <c:pt idx="134">
                  <c:v>26.246634935515729</c:v>
                </c:pt>
                <c:pt idx="135">
                  <c:v>26.321028807226131</c:v>
                </c:pt>
                <c:pt idx="136">
                  <c:v>27.10894145368006</c:v>
                </c:pt>
                <c:pt idx="137">
                  <c:v>27.548824783785719</c:v>
                </c:pt>
                <c:pt idx="138">
                  <c:v>27.776558790629196</c:v>
                </c:pt>
                <c:pt idx="139">
                  <c:v>27.987284402460954</c:v>
                </c:pt>
                <c:pt idx="140">
                  <c:v>28.16630311136031</c:v>
                </c:pt>
                <c:pt idx="141">
                  <c:v>28.356623939206841</c:v>
                </c:pt>
                <c:pt idx="142">
                  <c:v>28.14832706771837</c:v>
                </c:pt>
                <c:pt idx="143">
                  <c:v>28.987595215596951</c:v>
                </c:pt>
                <c:pt idx="144">
                  <c:v>28.785973257732945</c:v>
                </c:pt>
                <c:pt idx="145">
                  <c:v>28.923971666069654</c:v>
                </c:pt>
                <c:pt idx="146">
                  <c:v>29.370166162090314</c:v>
                </c:pt>
                <c:pt idx="147">
                  <c:v>29.661411974024499</c:v>
                </c:pt>
                <c:pt idx="148">
                  <c:v>30.213346751548265</c:v>
                </c:pt>
                <c:pt idx="149">
                  <c:v>30.749715400163939</c:v>
                </c:pt>
                <c:pt idx="150">
                  <c:v>30.371628257303925</c:v>
                </c:pt>
                <c:pt idx="151">
                  <c:v>30.770070369530032</c:v>
                </c:pt>
                <c:pt idx="152">
                  <c:v>31.293325272969398</c:v>
                </c:pt>
                <c:pt idx="153">
                  <c:v>31.017239869631993</c:v>
                </c:pt>
                <c:pt idx="154">
                  <c:v>31.521199737749054</c:v>
                </c:pt>
                <c:pt idx="155">
                  <c:v>31.768520533312198</c:v>
                </c:pt>
                <c:pt idx="156">
                  <c:v>31.88070629714263</c:v>
                </c:pt>
                <c:pt idx="157">
                  <c:v>32.127050709451147</c:v>
                </c:pt>
                <c:pt idx="158">
                  <c:v>32.851899196579652</c:v>
                </c:pt>
                <c:pt idx="159">
                  <c:v>32.768246300836857</c:v>
                </c:pt>
                <c:pt idx="160">
                  <c:v>32.622188229291879</c:v>
                </c:pt>
                <c:pt idx="161">
                  <c:v>33.596114184876868</c:v>
                </c:pt>
                <c:pt idx="162">
                  <c:v>33.292223263412595</c:v>
                </c:pt>
                <c:pt idx="163">
                  <c:v>33.522777705513569</c:v>
                </c:pt>
                <c:pt idx="164">
                  <c:v>33.788111371712233</c:v>
                </c:pt>
                <c:pt idx="165">
                  <c:v>34.264293656447251</c:v>
                </c:pt>
                <c:pt idx="166">
                  <c:v>33.9424679500192</c:v>
                </c:pt>
                <c:pt idx="167">
                  <c:v>34.428951193984929</c:v>
                </c:pt>
                <c:pt idx="168">
                  <c:v>34.915930589789212</c:v>
                </c:pt>
                <c:pt idx="169">
                  <c:v>35.519417816386337</c:v>
                </c:pt>
                <c:pt idx="170">
                  <c:v>35.341949648245127</c:v>
                </c:pt>
                <c:pt idx="171">
                  <c:v>35.534234221506139</c:v>
                </c:pt>
                <c:pt idx="172">
                  <c:v>36.090352525513502</c:v>
                </c:pt>
                <c:pt idx="173">
                  <c:v>36.178767023960631</c:v>
                </c:pt>
                <c:pt idx="174">
                  <c:v>36.617999967417155</c:v>
                </c:pt>
                <c:pt idx="175">
                  <c:v>36.179054395350548</c:v>
                </c:pt>
                <c:pt idx="176">
                  <c:v>36.08083753595637</c:v>
                </c:pt>
                <c:pt idx="177">
                  <c:v>36.698376745924328</c:v>
                </c:pt>
                <c:pt idx="178">
                  <c:v>37.485553588553202</c:v>
                </c:pt>
                <c:pt idx="179">
                  <c:v>37.646132257904348</c:v>
                </c:pt>
                <c:pt idx="180">
                  <c:v>37.926899342431383</c:v>
                </c:pt>
                <c:pt idx="181">
                  <c:v>38.120504616877618</c:v>
                </c:pt>
                <c:pt idx="182">
                  <c:v>37.94644399695477</c:v>
                </c:pt>
                <c:pt idx="183">
                  <c:v>38.040071464351634</c:v>
                </c:pt>
                <c:pt idx="184">
                  <c:v>38.376950612454358</c:v>
                </c:pt>
                <c:pt idx="185">
                  <c:v>38.538708545066235</c:v>
                </c:pt>
                <c:pt idx="186">
                  <c:v>38.817112716938055</c:v>
                </c:pt>
                <c:pt idx="187">
                  <c:v>39.212112458773419</c:v>
                </c:pt>
                <c:pt idx="188">
                  <c:v>39.381799432874388</c:v>
                </c:pt>
                <c:pt idx="189">
                  <c:v>39.505210049384132</c:v>
                </c:pt>
                <c:pt idx="190">
                  <c:v>40.12604539533654</c:v>
                </c:pt>
                <c:pt idx="191">
                  <c:v>39.793618568927705</c:v>
                </c:pt>
                <c:pt idx="192">
                  <c:v>40.737146064945158</c:v>
                </c:pt>
                <c:pt idx="193">
                  <c:v>40.544513375441092</c:v>
                </c:pt>
                <c:pt idx="194">
                  <c:v>41.433556384439036</c:v>
                </c:pt>
                <c:pt idx="195">
                  <c:v>41.427508108717269</c:v>
                </c:pt>
                <c:pt idx="196">
                  <c:v>41.166019452268003</c:v>
                </c:pt>
                <c:pt idx="197">
                  <c:v>41.980938639914683</c:v>
                </c:pt>
                <c:pt idx="198">
                  <c:v>42.080974090681522</c:v>
                </c:pt>
                <c:pt idx="199">
                  <c:v>42.329319624115058</c:v>
                </c:pt>
                <c:pt idx="200">
                  <c:v>42.374475337807439</c:v>
                </c:pt>
                <c:pt idx="201">
                  <c:v>42.324453307938057</c:v>
                </c:pt>
                <c:pt idx="202">
                  <c:v>43.067732772006181</c:v>
                </c:pt>
                <c:pt idx="203">
                  <c:v>43.089358787582739</c:v>
                </c:pt>
                <c:pt idx="204">
                  <c:v>42.948928656193296</c:v>
                </c:pt>
                <c:pt idx="205">
                  <c:v>43.913229088803789</c:v>
                </c:pt>
                <c:pt idx="206">
                  <c:v>43.494867002727077</c:v>
                </c:pt>
                <c:pt idx="207">
                  <c:v>43.788141706331707</c:v>
                </c:pt>
                <c:pt idx="208">
                  <c:v>44.401504287585396</c:v>
                </c:pt>
                <c:pt idx="209">
                  <c:v>44.708131172795675</c:v>
                </c:pt>
                <c:pt idx="210">
                  <c:v>44.767227467377758</c:v>
                </c:pt>
                <c:pt idx="211">
                  <c:v>45.186961622617964</c:v>
                </c:pt>
                <c:pt idx="212">
                  <c:v>45.038270801726945</c:v>
                </c:pt>
                <c:pt idx="213">
                  <c:v>45.524383957973171</c:v>
                </c:pt>
                <c:pt idx="214">
                  <c:v>46.057885875734506</c:v>
                </c:pt>
                <c:pt idx="215">
                  <c:v>46.019169857665709</c:v>
                </c:pt>
                <c:pt idx="216">
                  <c:v>45.929575204156819</c:v>
                </c:pt>
                <c:pt idx="217">
                  <c:v>46.502972771598486</c:v>
                </c:pt>
                <c:pt idx="218">
                  <c:v>46.232434154059909</c:v>
                </c:pt>
                <c:pt idx="219">
                  <c:v>46.952882886992775</c:v>
                </c:pt>
                <c:pt idx="220">
                  <c:v>47.263778472607022</c:v>
                </c:pt>
                <c:pt idx="221">
                  <c:v>47.197966600334659</c:v>
                </c:pt>
                <c:pt idx="222">
                  <c:v>47.444110478767655</c:v>
                </c:pt>
                <c:pt idx="223">
                  <c:v>47.356884188028076</c:v>
                </c:pt>
                <c:pt idx="224">
                  <c:v>48.457497791124347</c:v>
                </c:pt>
                <c:pt idx="225">
                  <c:v>47.928181443586801</c:v>
                </c:pt>
                <c:pt idx="226">
                  <c:v>48.641953193781575</c:v>
                </c:pt>
                <c:pt idx="227">
                  <c:v>48.563460027634719</c:v>
                </c:pt>
                <c:pt idx="228">
                  <c:v>48.96448045223184</c:v>
                </c:pt>
                <c:pt idx="229">
                  <c:v>49.255564550784861</c:v>
                </c:pt>
                <c:pt idx="230">
                  <c:v>49.489154520372161</c:v>
                </c:pt>
                <c:pt idx="231">
                  <c:v>49.559174910633523</c:v>
                </c:pt>
                <c:pt idx="232">
                  <c:v>50.221501687202263</c:v>
                </c:pt>
                <c:pt idx="233">
                  <c:v>50.350205022802598</c:v>
                </c:pt>
                <c:pt idx="234">
                  <c:v>50.627826286254631</c:v>
                </c:pt>
                <c:pt idx="235">
                  <c:v>50.786442772220084</c:v>
                </c:pt>
                <c:pt idx="236">
                  <c:v>50.899475402026091</c:v>
                </c:pt>
                <c:pt idx="237">
                  <c:v>51.321478990677299</c:v>
                </c:pt>
                <c:pt idx="238">
                  <c:v>51.315268000191345</c:v>
                </c:pt>
                <c:pt idx="239">
                  <c:v>51.496051418712725</c:v>
                </c:pt>
                <c:pt idx="240">
                  <c:v>51.939308611757802</c:v>
                </c:pt>
                <c:pt idx="241">
                  <c:v>52.159236197525971</c:v>
                </c:pt>
                <c:pt idx="242">
                  <c:v>52.406182224944736</c:v>
                </c:pt>
                <c:pt idx="243">
                  <c:v>52.614920347019016</c:v>
                </c:pt>
                <c:pt idx="244">
                  <c:v>52.867285884868359</c:v>
                </c:pt>
                <c:pt idx="245">
                  <c:v>53.153344257433389</c:v>
                </c:pt>
                <c:pt idx="246">
                  <c:v>53.338862387257628</c:v>
                </c:pt>
                <c:pt idx="247">
                  <c:v>53.467409971079292</c:v>
                </c:pt>
                <c:pt idx="248">
                  <c:v>53.830837434202785</c:v>
                </c:pt>
                <c:pt idx="249">
                  <c:v>53.979329342088398</c:v>
                </c:pt>
                <c:pt idx="250">
                  <c:v>54.260836058949948</c:v>
                </c:pt>
                <c:pt idx="251">
                  <c:v>54.425879243358537</c:v>
                </c:pt>
                <c:pt idx="252">
                  <c:v>54.729197282099207</c:v>
                </c:pt>
                <c:pt idx="253">
                  <c:v>54.852229286364704</c:v>
                </c:pt>
                <c:pt idx="254">
                  <c:v>55.112145487600166</c:v>
                </c:pt>
                <c:pt idx="255">
                  <c:v>55.478252921006025</c:v>
                </c:pt>
                <c:pt idx="256">
                  <c:v>55.645351332501903</c:v>
                </c:pt>
                <c:pt idx="257">
                  <c:v>55.863581478088292</c:v>
                </c:pt>
                <c:pt idx="258">
                  <c:v>56.158112092886398</c:v>
                </c:pt>
                <c:pt idx="259">
                  <c:v>56.259860169955552</c:v>
                </c:pt>
                <c:pt idx="260">
                  <c:v>56.540475237757491</c:v>
                </c:pt>
                <c:pt idx="261">
                  <c:v>56.7741589094991</c:v>
                </c:pt>
                <c:pt idx="262">
                  <c:v>56.916031622575829</c:v>
                </c:pt>
                <c:pt idx="263">
                  <c:v>57.338305068413533</c:v>
                </c:pt>
                <c:pt idx="264">
                  <c:v>57.441428662306123</c:v>
                </c:pt>
                <c:pt idx="265">
                  <c:v>57.644000405926391</c:v>
                </c:pt>
                <c:pt idx="266">
                  <c:v>57.878407282352192</c:v>
                </c:pt>
                <c:pt idx="267">
                  <c:v>57.944980972201144</c:v>
                </c:pt>
                <c:pt idx="268">
                  <c:v>58.385306102888791</c:v>
                </c:pt>
                <c:pt idx="269">
                  <c:v>58.613530746061265</c:v>
                </c:pt>
                <c:pt idx="270">
                  <c:v>58.755635708339028</c:v>
                </c:pt>
                <c:pt idx="271">
                  <c:v>59.062361494972961</c:v>
                </c:pt>
                <c:pt idx="272">
                  <c:v>59.227719737926193</c:v>
                </c:pt>
                <c:pt idx="273">
                  <c:v>59.275805099962746</c:v>
                </c:pt>
                <c:pt idx="274">
                  <c:v>59.541439485460209</c:v>
                </c:pt>
                <c:pt idx="275">
                  <c:v>59.899715294127091</c:v>
                </c:pt>
                <c:pt idx="276">
                  <c:v>60.160175330412414</c:v>
                </c:pt>
                <c:pt idx="277">
                  <c:v>60.403157862230799</c:v>
                </c:pt>
                <c:pt idx="278">
                  <c:v>60.508677756124477</c:v>
                </c:pt>
                <c:pt idx="279">
                  <c:v>60.84183313763922</c:v>
                </c:pt>
                <c:pt idx="280">
                  <c:v>60.926334974060708</c:v>
                </c:pt>
                <c:pt idx="281">
                  <c:v>61.253272938352339</c:v>
                </c:pt>
                <c:pt idx="282">
                  <c:v>61.520989566494954</c:v>
                </c:pt>
                <c:pt idx="283">
                  <c:v>61.800975130015381</c:v>
                </c:pt>
                <c:pt idx="284">
                  <c:v>61.927601116992072</c:v>
                </c:pt>
                <c:pt idx="285">
                  <c:v>62.053692778742018</c:v>
                </c:pt>
                <c:pt idx="286">
                  <c:v>62.512710112927039</c:v>
                </c:pt>
                <c:pt idx="287">
                  <c:v>62.645509172626063</c:v>
                </c:pt>
                <c:pt idx="288">
                  <c:v>62.910404164490117</c:v>
                </c:pt>
                <c:pt idx="289">
                  <c:v>63.033923517297573</c:v>
                </c:pt>
                <c:pt idx="290">
                  <c:v>63.306790579781676</c:v>
                </c:pt>
                <c:pt idx="291">
                  <c:v>63.622424579722399</c:v>
                </c:pt>
                <c:pt idx="292">
                  <c:v>63.894535567049353</c:v>
                </c:pt>
                <c:pt idx="293">
                  <c:v>64.009160808724346</c:v>
                </c:pt>
                <c:pt idx="294">
                  <c:v>64.08601115984996</c:v>
                </c:pt>
                <c:pt idx="295">
                  <c:v>64.492564228968178</c:v>
                </c:pt>
                <c:pt idx="296">
                  <c:v>64.673945495188306</c:v>
                </c:pt>
                <c:pt idx="297">
                  <c:v>64.824347395362793</c:v>
                </c:pt>
                <c:pt idx="298">
                  <c:v>65.070432558048637</c:v>
                </c:pt>
                <c:pt idx="299">
                  <c:v>65.365073748290854</c:v>
                </c:pt>
                <c:pt idx="300">
                  <c:v>65.732786746824772</c:v>
                </c:pt>
                <c:pt idx="301">
                  <c:v>65.899720931512761</c:v>
                </c:pt>
                <c:pt idx="302">
                  <c:v>66.101182591954981</c:v>
                </c:pt>
                <c:pt idx="303">
                  <c:v>66.232413702185724</c:v>
                </c:pt>
                <c:pt idx="304">
                  <c:v>66.539791480398435</c:v>
                </c:pt>
                <c:pt idx="305">
                  <c:v>66.615226799026047</c:v>
                </c:pt>
                <c:pt idx="306">
                  <c:v>66.956811250729885</c:v>
                </c:pt>
                <c:pt idx="307">
                  <c:v>67.182886714051151</c:v>
                </c:pt>
                <c:pt idx="308">
                  <c:v>67.411806337079909</c:v>
                </c:pt>
                <c:pt idx="309">
                  <c:v>67.790026482337851</c:v>
                </c:pt>
                <c:pt idx="310">
                  <c:v>67.775014580704308</c:v>
                </c:pt>
                <c:pt idx="311">
                  <c:v>67.934391177355067</c:v>
                </c:pt>
                <c:pt idx="312">
                  <c:v>68.14605854736908</c:v>
                </c:pt>
                <c:pt idx="313">
                  <c:v>68.384142285583479</c:v>
                </c:pt>
                <c:pt idx="314">
                  <c:v>68.693678561773993</c:v>
                </c:pt>
                <c:pt idx="315">
                  <c:v>69.230093479731607</c:v>
                </c:pt>
                <c:pt idx="316">
                  <c:v>69.310271787212471</c:v>
                </c:pt>
                <c:pt idx="317">
                  <c:v>69.642579261956783</c:v>
                </c:pt>
                <c:pt idx="318">
                  <c:v>69.694308536361035</c:v>
                </c:pt>
                <c:pt idx="319">
                  <c:v>70.070958559761635</c:v>
                </c:pt>
                <c:pt idx="320">
                  <c:v>70.413161675665947</c:v>
                </c:pt>
                <c:pt idx="321">
                  <c:v>70.579088719400218</c:v>
                </c:pt>
                <c:pt idx="322">
                  <c:v>70.85252738526701</c:v>
                </c:pt>
                <c:pt idx="323">
                  <c:v>71.028942041106731</c:v>
                </c:pt>
                <c:pt idx="324">
                  <c:v>71.276092572547569</c:v>
                </c:pt>
                <c:pt idx="325">
                  <c:v>71.443600347605141</c:v>
                </c:pt>
                <c:pt idx="326">
                  <c:v>71.764956220427948</c:v>
                </c:pt>
                <c:pt idx="327">
                  <c:v>71.992808399831162</c:v>
                </c:pt>
                <c:pt idx="328">
                  <c:v>72.328127371076093</c:v>
                </c:pt>
                <c:pt idx="329">
                  <c:v>72.527316342268108</c:v>
                </c:pt>
                <c:pt idx="330">
                  <c:v>72.822020239099942</c:v>
                </c:pt>
                <c:pt idx="331">
                  <c:v>73.001268543470431</c:v>
                </c:pt>
                <c:pt idx="332">
                  <c:v>73.154061650567627</c:v>
                </c:pt>
                <c:pt idx="333">
                  <c:v>73.41338595550711</c:v>
                </c:pt>
                <c:pt idx="334">
                  <c:v>73.657797629965913</c:v>
                </c:pt>
                <c:pt idx="335">
                  <c:v>73.901991608629118</c:v>
                </c:pt>
                <c:pt idx="336">
                  <c:v>74.136397469487576</c:v>
                </c:pt>
                <c:pt idx="337">
                  <c:v>74.281966943297988</c:v>
                </c:pt>
                <c:pt idx="338">
                  <c:v>74.519775001689354</c:v>
                </c:pt>
                <c:pt idx="339">
                  <c:v>74.77490673722528</c:v>
                </c:pt>
                <c:pt idx="340">
                  <c:v>74.909608260713753</c:v>
                </c:pt>
                <c:pt idx="341">
                  <c:v>75.169818567741729</c:v>
                </c:pt>
                <c:pt idx="342">
                  <c:v>75.373793841844417</c:v>
                </c:pt>
                <c:pt idx="343">
                  <c:v>75.579430843543989</c:v>
                </c:pt>
                <c:pt idx="344">
                  <c:v>75.822263828750238</c:v>
                </c:pt>
                <c:pt idx="345">
                  <c:v>76.003122789144996</c:v>
                </c:pt>
                <c:pt idx="346">
                  <c:v>76.247048408268157</c:v>
                </c:pt>
                <c:pt idx="347">
                  <c:v>76.404723021339763</c:v>
                </c:pt>
                <c:pt idx="348">
                  <c:v>76.639274812456364</c:v>
                </c:pt>
                <c:pt idx="349">
                  <c:v>76.855476228129533</c:v>
                </c:pt>
                <c:pt idx="350">
                  <c:v>77.038055202274421</c:v>
                </c:pt>
                <c:pt idx="351">
                  <c:v>77.248569764643293</c:v>
                </c:pt>
                <c:pt idx="352">
                  <c:v>77.44854759317117</c:v>
                </c:pt>
                <c:pt idx="353">
                  <c:v>77.654408833510345</c:v>
                </c:pt>
                <c:pt idx="354">
                  <c:v>77.968051931681529</c:v>
                </c:pt>
                <c:pt idx="355">
                  <c:v>77.925524149326904</c:v>
                </c:pt>
                <c:pt idx="356">
                  <c:v>78.117670366919839</c:v>
                </c:pt>
                <c:pt idx="357">
                  <c:v>78.318319590543581</c:v>
                </c:pt>
                <c:pt idx="358">
                  <c:v>78.591971655062196</c:v>
                </c:pt>
                <c:pt idx="359">
                  <c:v>78.803972774701734</c:v>
                </c:pt>
                <c:pt idx="360">
                  <c:v>79.069015269904867</c:v>
                </c:pt>
                <c:pt idx="361">
                  <c:v>79.251155203114791</c:v>
                </c:pt>
                <c:pt idx="362">
                  <c:v>79.433317604448135</c:v>
                </c:pt>
                <c:pt idx="363">
                  <c:v>79.753130385478357</c:v>
                </c:pt>
                <c:pt idx="364">
                  <c:v>79.992800060122235</c:v>
                </c:pt>
                <c:pt idx="365">
                  <c:v>80.160189419102309</c:v>
                </c:pt>
                <c:pt idx="366">
                  <c:v>80.355518378895667</c:v>
                </c:pt>
                <c:pt idx="367">
                  <c:v>80.547758493664062</c:v>
                </c:pt>
                <c:pt idx="368">
                  <c:v>80.803977331081654</c:v>
                </c:pt>
                <c:pt idx="369">
                  <c:v>80.951161661112351</c:v>
                </c:pt>
                <c:pt idx="370">
                  <c:v>81.152931690864236</c:v>
                </c:pt>
                <c:pt idx="371">
                  <c:v>81.392278719672248</c:v>
                </c:pt>
                <c:pt idx="372">
                  <c:v>81.581668452060882</c:v>
                </c:pt>
                <c:pt idx="373">
                  <c:v>81.780817556881544</c:v>
                </c:pt>
                <c:pt idx="374">
                  <c:v>81.931505021926526</c:v>
                </c:pt>
                <c:pt idx="375">
                  <c:v>82.248482173233469</c:v>
                </c:pt>
                <c:pt idx="376">
                  <c:v>82.334153401056128</c:v>
                </c:pt>
                <c:pt idx="377">
                  <c:v>82.644569325017201</c:v>
                </c:pt>
                <c:pt idx="378">
                  <c:v>82.794664272962905</c:v>
                </c:pt>
                <c:pt idx="379">
                  <c:v>83.04242430567534</c:v>
                </c:pt>
                <c:pt idx="380">
                  <c:v>83.303145154856352</c:v>
                </c:pt>
                <c:pt idx="381">
                  <c:v>83.5690360845485</c:v>
                </c:pt>
                <c:pt idx="382">
                  <c:v>83.623956312107595</c:v>
                </c:pt>
                <c:pt idx="383">
                  <c:v>83.90118203379906</c:v>
                </c:pt>
                <c:pt idx="384">
                  <c:v>84.097564047020896</c:v>
                </c:pt>
                <c:pt idx="385">
                  <c:v>84.447157087785115</c:v>
                </c:pt>
                <c:pt idx="386">
                  <c:v>84.578842355158486</c:v>
                </c:pt>
                <c:pt idx="387">
                  <c:v>84.826619250508443</c:v>
                </c:pt>
                <c:pt idx="388">
                  <c:v>85.082476810176956</c:v>
                </c:pt>
                <c:pt idx="389">
                  <c:v>85.26950970962389</c:v>
                </c:pt>
                <c:pt idx="390">
                  <c:v>85.457222446421554</c:v>
                </c:pt>
                <c:pt idx="391">
                  <c:v>85.647693441723604</c:v>
                </c:pt>
                <c:pt idx="392">
                  <c:v>85.892895526808786</c:v>
                </c:pt>
                <c:pt idx="393">
                  <c:v>86.179074789618269</c:v>
                </c:pt>
                <c:pt idx="394">
                  <c:v>86.241084045574993</c:v>
                </c:pt>
                <c:pt idx="395">
                  <c:v>86.505739909656995</c:v>
                </c:pt>
                <c:pt idx="396">
                  <c:v>86.736733158824379</c:v>
                </c:pt>
                <c:pt idx="397">
                  <c:v>86.879846235196155</c:v>
                </c:pt>
                <c:pt idx="398">
                  <c:v>87.206161565463844</c:v>
                </c:pt>
                <c:pt idx="399">
                  <c:v>87.248385516361751</c:v>
                </c:pt>
                <c:pt idx="400">
                  <c:v>87.60276035279081</c:v>
                </c:pt>
                <c:pt idx="401">
                  <c:v>87.749167928225589</c:v>
                </c:pt>
                <c:pt idx="402">
                  <c:v>87.889930876214237</c:v>
                </c:pt>
                <c:pt idx="403">
                  <c:v>88.115475766694161</c:v>
                </c:pt>
                <c:pt idx="404">
                  <c:v>88.309282738005336</c:v>
                </c:pt>
                <c:pt idx="405">
                  <c:v>88.486677311035891</c:v>
                </c:pt>
                <c:pt idx="406">
                  <c:v>88.738117595784971</c:v>
                </c:pt>
                <c:pt idx="407">
                  <c:v>88.878256584795707</c:v>
                </c:pt>
                <c:pt idx="408">
                  <c:v>89.066788070031066</c:v>
                </c:pt>
                <c:pt idx="409">
                  <c:v>89.268375802304632</c:v>
                </c:pt>
                <c:pt idx="410">
                  <c:v>89.413434452031282</c:v>
                </c:pt>
                <c:pt idx="411">
                  <c:v>89.634645472019272</c:v>
                </c:pt>
                <c:pt idx="412">
                  <c:v>89.775508909314553</c:v>
                </c:pt>
                <c:pt idx="413">
                  <c:v>89.931990191211966</c:v>
                </c:pt>
                <c:pt idx="414">
                  <c:v>90.124132316459978</c:v>
                </c:pt>
                <c:pt idx="415">
                  <c:v>90.294434687407218</c:v>
                </c:pt>
                <c:pt idx="416">
                  <c:v>90.48975574389614</c:v>
                </c:pt>
                <c:pt idx="417">
                  <c:v>90.676051224541183</c:v>
                </c:pt>
                <c:pt idx="418">
                  <c:v>90.860895578397361</c:v>
                </c:pt>
                <c:pt idx="419">
                  <c:v>91.026655074789318</c:v>
                </c:pt>
                <c:pt idx="420">
                  <c:v>91.134706055160336</c:v>
                </c:pt>
                <c:pt idx="421">
                  <c:v>91.330850386757234</c:v>
                </c:pt>
                <c:pt idx="422">
                  <c:v>91.544590129488739</c:v>
                </c:pt>
                <c:pt idx="423">
                  <c:v>91.742872393793718</c:v>
                </c:pt>
                <c:pt idx="424">
                  <c:v>91.999138688438947</c:v>
                </c:pt>
                <c:pt idx="425">
                  <c:v>92.1816667865574</c:v>
                </c:pt>
                <c:pt idx="426">
                  <c:v>92.214733293507081</c:v>
                </c:pt>
                <c:pt idx="427">
                  <c:v>92.408126731676461</c:v>
                </c:pt>
                <c:pt idx="428">
                  <c:v>92.495171431822484</c:v>
                </c:pt>
                <c:pt idx="429">
                  <c:v>92.697975526686676</c:v>
                </c:pt>
                <c:pt idx="430">
                  <c:v>92.860106515549674</c:v>
                </c:pt>
                <c:pt idx="431">
                  <c:v>93.037394288524681</c:v>
                </c:pt>
                <c:pt idx="432">
                  <c:v>93.196952139538183</c:v>
                </c:pt>
                <c:pt idx="433">
                  <c:v>93.363506572977585</c:v>
                </c:pt>
                <c:pt idx="434">
                  <c:v>93.54551725184578</c:v>
                </c:pt>
                <c:pt idx="435">
                  <c:v>93.637277433610123</c:v>
                </c:pt>
                <c:pt idx="436">
                  <c:v>93.874473586070863</c:v>
                </c:pt>
                <c:pt idx="437">
                  <c:v>94.057915798347878</c:v>
                </c:pt>
                <c:pt idx="438">
                  <c:v>94.082274193461359</c:v>
                </c:pt>
                <c:pt idx="439">
                  <c:v>94.390343056787529</c:v>
                </c:pt>
                <c:pt idx="440">
                  <c:v>94.585478068017764</c:v>
                </c:pt>
                <c:pt idx="441">
                  <c:v>94.627946231481403</c:v>
                </c:pt>
                <c:pt idx="442">
                  <c:v>94.923763263885036</c:v>
                </c:pt>
                <c:pt idx="443">
                  <c:v>95.105546385366665</c:v>
                </c:pt>
                <c:pt idx="444">
                  <c:v>95.210246464513716</c:v>
                </c:pt>
                <c:pt idx="445">
                  <c:v>95.388133390146351</c:v>
                </c:pt>
                <c:pt idx="446">
                  <c:v>95.532312604466341</c:v>
                </c:pt>
                <c:pt idx="447">
                  <c:v>95.701567455091691</c:v>
                </c:pt>
                <c:pt idx="448">
                  <c:v>95.847366902534262</c:v>
                </c:pt>
                <c:pt idx="449">
                  <c:v>96.016501764611448</c:v>
                </c:pt>
                <c:pt idx="450">
                  <c:v>96.145823560045599</c:v>
                </c:pt>
                <c:pt idx="451">
                  <c:v>96.328743925970542</c:v>
                </c:pt>
                <c:pt idx="452">
                  <c:v>96.484890594645151</c:v>
                </c:pt>
                <c:pt idx="453">
                  <c:v>96.655431046846644</c:v>
                </c:pt>
                <c:pt idx="454">
                  <c:v>96.808111552781611</c:v>
                </c:pt>
                <c:pt idx="455">
                  <c:v>96.960932305034817</c:v>
                </c:pt>
                <c:pt idx="456">
                  <c:v>97.047224518043322</c:v>
                </c:pt>
                <c:pt idx="457">
                  <c:v>97.154740553069203</c:v>
                </c:pt>
                <c:pt idx="458">
                  <c:v>97.146215834105817</c:v>
                </c:pt>
                <c:pt idx="459">
                  <c:v>97.403476910542977</c:v>
                </c:pt>
                <c:pt idx="460">
                  <c:v>97.655343597595447</c:v>
                </c:pt>
                <c:pt idx="461">
                  <c:v>97.727538048052537</c:v>
                </c:pt>
                <c:pt idx="462">
                  <c:v>97.77860600411698</c:v>
                </c:pt>
                <c:pt idx="463">
                  <c:v>97.928912418354201</c:v>
                </c:pt>
                <c:pt idx="464">
                  <c:v>98.106838523713762</c:v>
                </c:pt>
                <c:pt idx="465">
                  <c:v>98.253851058042841</c:v>
                </c:pt>
                <c:pt idx="466">
                  <c:v>98.373560339362157</c:v>
                </c:pt>
                <c:pt idx="467">
                  <c:v>98.558145119393515</c:v>
                </c:pt>
                <c:pt idx="468">
                  <c:v>98.754582039967957</c:v>
                </c:pt>
                <c:pt idx="469">
                  <c:v>98.861741135392819</c:v>
                </c:pt>
                <c:pt idx="470">
                  <c:v>98.968485430314757</c:v>
                </c:pt>
                <c:pt idx="471">
                  <c:v>99.173941701901342</c:v>
                </c:pt>
                <c:pt idx="472">
                  <c:v>99.348417041160332</c:v>
                </c:pt>
                <c:pt idx="473">
                  <c:v>99.43761835811533</c:v>
                </c:pt>
                <c:pt idx="474">
                  <c:v>99.637971784163085</c:v>
                </c:pt>
                <c:pt idx="475">
                  <c:v>99.730023898964419</c:v>
                </c:pt>
                <c:pt idx="476">
                  <c:v>99.901717122495995</c:v>
                </c:pt>
                <c:pt idx="477">
                  <c:v>99.999629480290508</c:v>
                </c:pt>
                <c:pt idx="478">
                  <c:v>100.1622091420313</c:v>
                </c:pt>
                <c:pt idx="479">
                  <c:v>100.34423651362168</c:v>
                </c:pt>
                <c:pt idx="480">
                  <c:v>100.54153304941609</c:v>
                </c:pt>
                <c:pt idx="481">
                  <c:v>100.64223794865576</c:v>
                </c:pt>
                <c:pt idx="482">
                  <c:v>100.7130633676223</c:v>
                </c:pt>
                <c:pt idx="483">
                  <c:v>100.90328375835225</c:v>
                </c:pt>
                <c:pt idx="484">
                  <c:v>101.09468331770752</c:v>
                </c:pt>
                <c:pt idx="485">
                  <c:v>101.26538419720724</c:v>
                </c:pt>
                <c:pt idx="486">
                  <c:v>101.40576785014396</c:v>
                </c:pt>
                <c:pt idx="487">
                  <c:v>101.60044113232804</c:v>
                </c:pt>
                <c:pt idx="488">
                  <c:v>101.69967278642444</c:v>
                </c:pt>
                <c:pt idx="489">
                  <c:v>101.81717957908714</c:v>
                </c:pt>
                <c:pt idx="490">
                  <c:v>101.936220295119</c:v>
                </c:pt>
                <c:pt idx="491">
                  <c:v>101.81763505386235</c:v>
                </c:pt>
                <c:pt idx="492">
                  <c:v>102.00890222196531</c:v>
                </c:pt>
                <c:pt idx="493">
                  <c:v>102.11213634333208</c:v>
                </c:pt>
                <c:pt idx="494">
                  <c:v>102.23901934561125</c:v>
                </c:pt>
                <c:pt idx="495">
                  <c:v>102.30636528973162</c:v>
                </c:pt>
                <c:pt idx="496">
                  <c:v>102.41390220491493</c:v>
                </c:pt>
                <c:pt idx="497">
                  <c:v>102.55529068765567</c:v>
                </c:pt>
                <c:pt idx="498">
                  <c:v>102.65733042027753</c:v>
                </c:pt>
                <c:pt idx="499">
                  <c:v>102.73039193207026</c:v>
                </c:pt>
                <c:pt idx="500">
                  <c:v>102.85400334418833</c:v>
                </c:pt>
                <c:pt idx="501">
                  <c:v>102.94466855412477</c:v>
                </c:pt>
                <c:pt idx="502">
                  <c:v>103.05055394876341</c:v>
                </c:pt>
                <c:pt idx="503">
                  <c:v>103.18458382763953</c:v>
                </c:pt>
                <c:pt idx="504">
                  <c:v>103.24500478838485</c:v>
                </c:pt>
                <c:pt idx="505">
                  <c:v>103.34978141336934</c:v>
                </c:pt>
                <c:pt idx="506">
                  <c:v>103.44078425071714</c:v>
                </c:pt>
                <c:pt idx="507">
                  <c:v>103.60824519529584</c:v>
                </c:pt>
                <c:pt idx="508">
                  <c:v>103.70591296410943</c:v>
                </c:pt>
                <c:pt idx="509">
                  <c:v>103.78420435264103</c:v>
                </c:pt>
                <c:pt idx="510">
                  <c:v>103.80533440317869</c:v>
                </c:pt>
                <c:pt idx="511">
                  <c:v>103.97253329840731</c:v>
                </c:pt>
                <c:pt idx="512">
                  <c:v>104.01303489737396</c:v>
                </c:pt>
                <c:pt idx="513">
                  <c:v>104.11199220386879</c:v>
                </c:pt>
                <c:pt idx="514">
                  <c:v>104.27278928159105</c:v>
                </c:pt>
                <c:pt idx="515">
                  <c:v>104.32899342562936</c:v>
                </c:pt>
                <c:pt idx="516">
                  <c:v>104.39974450001995</c:v>
                </c:pt>
                <c:pt idx="517">
                  <c:v>104.43656885235195</c:v>
                </c:pt>
                <c:pt idx="518">
                  <c:v>104.59167668669812</c:v>
                </c:pt>
                <c:pt idx="519">
                  <c:v>104.66535813609619</c:v>
                </c:pt>
                <c:pt idx="520">
                  <c:v>104.78577680817799</c:v>
                </c:pt>
                <c:pt idx="521">
                  <c:v>104.90358329517851</c:v>
                </c:pt>
                <c:pt idx="522">
                  <c:v>104.99653390321275</c:v>
                </c:pt>
                <c:pt idx="523">
                  <c:v>105.07626444591601</c:v>
                </c:pt>
                <c:pt idx="524">
                  <c:v>105.33702191946568</c:v>
                </c:pt>
                <c:pt idx="525">
                  <c:v>105.45125008100597</c:v>
                </c:pt>
                <c:pt idx="526">
                  <c:v>105.48521019340751</c:v>
                </c:pt>
                <c:pt idx="527">
                  <c:v>105.58818722932045</c:v>
                </c:pt>
                <c:pt idx="528">
                  <c:v>105.67246238429128</c:v>
                </c:pt>
                <c:pt idx="529">
                  <c:v>105.78824099365944</c:v>
                </c:pt>
                <c:pt idx="530">
                  <c:v>105.88521945516362</c:v>
                </c:pt>
                <c:pt idx="531">
                  <c:v>105.99097581392982</c:v>
                </c:pt>
                <c:pt idx="532">
                  <c:v>106.11923232123938</c:v>
                </c:pt>
                <c:pt idx="533">
                  <c:v>106.18696878636497</c:v>
                </c:pt>
                <c:pt idx="534">
                  <c:v>106.3458110474316</c:v>
                </c:pt>
                <c:pt idx="535">
                  <c:v>106.42406424582978</c:v>
                </c:pt>
                <c:pt idx="536">
                  <c:v>106.58027512510944</c:v>
                </c:pt>
                <c:pt idx="537">
                  <c:v>106.72185579187673</c:v>
                </c:pt>
                <c:pt idx="538">
                  <c:v>106.82258100886764</c:v>
                </c:pt>
                <c:pt idx="539">
                  <c:v>106.91321281037699</c:v>
                </c:pt>
                <c:pt idx="540">
                  <c:v>107.03410597855708</c:v>
                </c:pt>
                <c:pt idx="541">
                  <c:v>107.21787139530657</c:v>
                </c:pt>
                <c:pt idx="542">
                  <c:v>107.32836374500508</c:v>
                </c:pt>
                <c:pt idx="543">
                  <c:v>107.37706664757332</c:v>
                </c:pt>
                <c:pt idx="544">
                  <c:v>107.59400982650401</c:v>
                </c:pt>
                <c:pt idx="545">
                  <c:v>107.66666297551539</c:v>
                </c:pt>
                <c:pt idx="546">
                  <c:v>107.78035417583752</c:v>
                </c:pt>
                <c:pt idx="547">
                  <c:v>107.9397502978554</c:v>
                </c:pt>
                <c:pt idx="548">
                  <c:v>107.94344956715339</c:v>
                </c:pt>
                <c:pt idx="549">
                  <c:v>108.11378333433689</c:v>
                </c:pt>
                <c:pt idx="550">
                  <c:v>108.27051596511541</c:v>
                </c:pt>
                <c:pt idx="551">
                  <c:v>108.3932551982205</c:v>
                </c:pt>
                <c:pt idx="552">
                  <c:v>108.51473114856333</c:v>
                </c:pt>
                <c:pt idx="553">
                  <c:v>108.65174966677854</c:v>
                </c:pt>
                <c:pt idx="554">
                  <c:v>108.8517132503306</c:v>
                </c:pt>
                <c:pt idx="555">
                  <c:v>108.98089301290413</c:v>
                </c:pt>
                <c:pt idx="556">
                  <c:v>109.18342844519083</c:v>
                </c:pt>
                <c:pt idx="557">
                  <c:v>109.36189437282076</c:v>
                </c:pt>
                <c:pt idx="558">
                  <c:v>109.46783865212892</c:v>
                </c:pt>
                <c:pt idx="559">
                  <c:v>109.65800074442322</c:v>
                </c:pt>
                <c:pt idx="560">
                  <c:v>109.77101794547379</c:v>
                </c:pt>
                <c:pt idx="561">
                  <c:v>110.00779263406702</c:v>
                </c:pt>
                <c:pt idx="562">
                  <c:v>110.12577814071322</c:v>
                </c:pt>
                <c:pt idx="563">
                  <c:v>110.22817914250584</c:v>
                </c:pt>
                <c:pt idx="564">
                  <c:v>110.30046326119292</c:v>
                </c:pt>
                <c:pt idx="565">
                  <c:v>110.45635677908244</c:v>
                </c:pt>
                <c:pt idx="566">
                  <c:v>110.59059211974586</c:v>
                </c:pt>
                <c:pt idx="567">
                  <c:v>110.70243192009391</c:v>
                </c:pt>
                <c:pt idx="568">
                  <c:v>110.96629995187746</c:v>
                </c:pt>
                <c:pt idx="569">
                  <c:v>111.03283524988842</c:v>
                </c:pt>
                <c:pt idx="570">
                  <c:v>111.12135311906773</c:v>
                </c:pt>
                <c:pt idx="571">
                  <c:v>111.27808144106369</c:v>
                </c:pt>
                <c:pt idx="572">
                  <c:v>111.39966262791742</c:v>
                </c:pt>
                <c:pt idx="573">
                  <c:v>111.53226258510159</c:v>
                </c:pt>
                <c:pt idx="574">
                  <c:v>111.62471062691962</c:v>
                </c:pt>
                <c:pt idx="575">
                  <c:v>111.74818566165752</c:v>
                </c:pt>
                <c:pt idx="576">
                  <c:v>111.93903065975364</c:v>
                </c:pt>
                <c:pt idx="577">
                  <c:v>112.02999468008001</c:v>
                </c:pt>
                <c:pt idx="578">
                  <c:v>112.08663336194194</c:v>
                </c:pt>
                <c:pt idx="579">
                  <c:v>112.23244890420102</c:v>
                </c:pt>
                <c:pt idx="580">
                  <c:v>112.3250931701442</c:v>
                </c:pt>
                <c:pt idx="581">
                  <c:v>112.47520654671919</c:v>
                </c:pt>
                <c:pt idx="582">
                  <c:v>112.56993248117288</c:v>
                </c:pt>
                <c:pt idx="583">
                  <c:v>112.63864935747797</c:v>
                </c:pt>
                <c:pt idx="584">
                  <c:v>112.6783463522335</c:v>
                </c:pt>
                <c:pt idx="585">
                  <c:v>112.82836581323129</c:v>
                </c:pt>
                <c:pt idx="586">
                  <c:v>112.94684611883099</c:v>
                </c:pt>
                <c:pt idx="587">
                  <c:v>113.00619039572034</c:v>
                </c:pt>
                <c:pt idx="588">
                  <c:v>113.11787301519402</c:v>
                </c:pt>
                <c:pt idx="589">
                  <c:v>113.26082978769325</c:v>
                </c:pt>
                <c:pt idx="590">
                  <c:v>113.29438402258643</c:v>
                </c:pt>
                <c:pt idx="591">
                  <c:v>113.4068949147584</c:v>
                </c:pt>
                <c:pt idx="592">
                  <c:v>113.47513127350206</c:v>
                </c:pt>
                <c:pt idx="593">
                  <c:v>113.60089664202417</c:v>
                </c:pt>
                <c:pt idx="594">
                  <c:v>113.71218365643283</c:v>
                </c:pt>
                <c:pt idx="595">
                  <c:v>113.79944366073389</c:v>
                </c:pt>
                <c:pt idx="596">
                  <c:v>113.83469837587752</c:v>
                </c:pt>
                <c:pt idx="597">
                  <c:v>113.9624635594643</c:v>
                </c:pt>
                <c:pt idx="598">
                  <c:v>114.10097160018232</c:v>
                </c:pt>
                <c:pt idx="599">
                  <c:v>114.15155691023581</c:v>
                </c:pt>
                <c:pt idx="600">
                  <c:v>114.28626308172289</c:v>
                </c:pt>
                <c:pt idx="601">
                  <c:v>114.36653292894358</c:v>
                </c:pt>
                <c:pt idx="602">
                  <c:v>114.54048087862563</c:v>
                </c:pt>
                <c:pt idx="603">
                  <c:v>114.69140750745868</c:v>
                </c:pt>
                <c:pt idx="604">
                  <c:v>114.79113157685002</c:v>
                </c:pt>
                <c:pt idx="605">
                  <c:v>114.86534367492816</c:v>
                </c:pt>
                <c:pt idx="606">
                  <c:v>114.94621211584855</c:v>
                </c:pt>
                <c:pt idx="607">
                  <c:v>115.1366203152386</c:v>
                </c:pt>
                <c:pt idx="608">
                  <c:v>115.20428812870469</c:v>
                </c:pt>
                <c:pt idx="609">
                  <c:v>115.3093255647015</c:v>
                </c:pt>
                <c:pt idx="610">
                  <c:v>115.42060507594783</c:v>
                </c:pt>
                <c:pt idx="611">
                  <c:v>115.5729222805526</c:v>
                </c:pt>
                <c:pt idx="612">
                  <c:v>115.68058299972198</c:v>
                </c:pt>
                <c:pt idx="613">
                  <c:v>115.84789118517588</c:v>
                </c:pt>
                <c:pt idx="614">
                  <c:v>116.00005826022296</c:v>
                </c:pt>
                <c:pt idx="615">
                  <c:v>116.15297405994357</c:v>
                </c:pt>
                <c:pt idx="616">
                  <c:v>116.23029437029044</c:v>
                </c:pt>
                <c:pt idx="617">
                  <c:v>116.40758917663452</c:v>
                </c:pt>
                <c:pt idx="618">
                  <c:v>116.52546574695182</c:v>
                </c:pt>
                <c:pt idx="619">
                  <c:v>116.67707520339289</c:v>
                </c:pt>
                <c:pt idx="620">
                  <c:v>116.77635652036166</c:v>
                </c:pt>
                <c:pt idx="621">
                  <c:v>116.86347832673638</c:v>
                </c:pt>
                <c:pt idx="622">
                  <c:v>117.04187435202493</c:v>
                </c:pt>
                <c:pt idx="623">
                  <c:v>117.11404830295726</c:v>
                </c:pt>
                <c:pt idx="624">
                  <c:v>117.25449340359957</c:v>
                </c:pt>
                <c:pt idx="625">
                  <c:v>117.34921573513837</c:v>
                </c:pt>
                <c:pt idx="626">
                  <c:v>117.46029597449686</c:v>
                </c:pt>
                <c:pt idx="627">
                  <c:v>117.57538451029582</c:v>
                </c:pt>
                <c:pt idx="628">
                  <c:v>117.77646061839091</c:v>
                </c:pt>
                <c:pt idx="629">
                  <c:v>117.81232234675664</c:v>
                </c:pt>
                <c:pt idx="630">
                  <c:v>117.93382141641432</c:v>
                </c:pt>
                <c:pt idx="631">
                  <c:v>118.08360784950342</c:v>
                </c:pt>
                <c:pt idx="632">
                  <c:v>118.15329445952979</c:v>
                </c:pt>
                <c:pt idx="633">
                  <c:v>118.26973278659803</c:v>
                </c:pt>
                <c:pt idx="634">
                  <c:v>118.40618606190135</c:v>
                </c:pt>
                <c:pt idx="635">
                  <c:v>118.51710152801007</c:v>
                </c:pt>
                <c:pt idx="636">
                  <c:v>118.5846463636931</c:v>
                </c:pt>
                <c:pt idx="637">
                  <c:v>118.64778105717626</c:v>
                </c:pt>
                <c:pt idx="638">
                  <c:v>118.75580213322436</c:v>
                </c:pt>
                <c:pt idx="639">
                  <c:v>118.84186856688746</c:v>
                </c:pt>
                <c:pt idx="640">
                  <c:v>118.93779601657815</c:v>
                </c:pt>
                <c:pt idx="641">
                  <c:v>119.02047573540801</c:v>
                </c:pt>
                <c:pt idx="642">
                  <c:v>119.11971295542253</c:v>
                </c:pt>
                <c:pt idx="643">
                  <c:v>119.18814898021</c:v>
                </c:pt>
                <c:pt idx="644">
                  <c:v>119.27376141882274</c:v>
                </c:pt>
                <c:pt idx="645">
                  <c:v>119.33910830515659</c:v>
                </c:pt>
                <c:pt idx="646">
                  <c:v>119.40778740712203</c:v>
                </c:pt>
                <c:pt idx="647">
                  <c:v>119.49743371300343</c:v>
                </c:pt>
                <c:pt idx="648">
                  <c:v>119.59415689944441</c:v>
                </c:pt>
                <c:pt idx="649">
                  <c:v>119.63800608071782</c:v>
                </c:pt>
                <c:pt idx="650">
                  <c:v>119.74429368173242</c:v>
                </c:pt>
                <c:pt idx="651">
                  <c:v>119.81210498687474</c:v>
                </c:pt>
                <c:pt idx="652">
                  <c:v>119.98882833007697</c:v>
                </c:pt>
                <c:pt idx="653">
                  <c:v>120.12133930126626</c:v>
                </c:pt>
                <c:pt idx="654">
                  <c:v>120.21548341849193</c:v>
                </c:pt>
                <c:pt idx="655">
                  <c:v>120.30761330840593</c:v>
                </c:pt>
                <c:pt idx="656">
                  <c:v>120.35763324879639</c:v>
                </c:pt>
                <c:pt idx="657">
                  <c:v>120.52894820774895</c:v>
                </c:pt>
                <c:pt idx="658">
                  <c:v>120.60206518275953</c:v>
                </c:pt>
                <c:pt idx="659">
                  <c:v>120.69394198692294</c:v>
                </c:pt>
                <c:pt idx="660">
                  <c:v>120.80124308324798</c:v>
                </c:pt>
                <c:pt idx="661">
                  <c:v>120.8860713138252</c:v>
                </c:pt>
                <c:pt idx="662">
                  <c:v>120.98883396116833</c:v>
                </c:pt>
                <c:pt idx="663">
                  <c:v>121.11792718040476</c:v>
                </c:pt>
                <c:pt idx="664">
                  <c:v>121.18368305707872</c:v>
                </c:pt>
                <c:pt idx="665">
                  <c:v>121.27803710601287</c:v>
                </c:pt>
                <c:pt idx="666">
                  <c:v>121.38082942128611</c:v>
                </c:pt>
                <c:pt idx="667">
                  <c:v>121.44457079994093</c:v>
                </c:pt>
                <c:pt idx="668">
                  <c:v>121.64021518041672</c:v>
                </c:pt>
                <c:pt idx="669">
                  <c:v>121.69841076773594</c:v>
                </c:pt>
                <c:pt idx="670">
                  <c:v>121.83654204293782</c:v>
                </c:pt>
                <c:pt idx="671">
                  <c:v>121.96828223858299</c:v>
                </c:pt>
                <c:pt idx="672">
                  <c:v>122.08264939180765</c:v>
                </c:pt>
                <c:pt idx="673">
                  <c:v>122.19025249122718</c:v>
                </c:pt>
                <c:pt idx="674">
                  <c:v>122.2372071921947</c:v>
                </c:pt>
                <c:pt idx="675">
                  <c:v>122.42468918876307</c:v>
                </c:pt>
                <c:pt idx="676">
                  <c:v>122.49431929008492</c:v>
                </c:pt>
                <c:pt idx="677">
                  <c:v>122.63432477057485</c:v>
                </c:pt>
                <c:pt idx="678">
                  <c:v>122.71739013588291</c:v>
                </c:pt>
                <c:pt idx="679">
                  <c:v>122.788231591827</c:v>
                </c:pt>
                <c:pt idx="680">
                  <c:v>122.9587407840304</c:v>
                </c:pt>
                <c:pt idx="681">
                  <c:v>123.12825718277385</c:v>
                </c:pt>
                <c:pt idx="682">
                  <c:v>123.15825976873187</c:v>
                </c:pt>
                <c:pt idx="683">
                  <c:v>123.22540285980247</c:v>
                </c:pt>
                <c:pt idx="684">
                  <c:v>123.27129760986381</c:v>
                </c:pt>
                <c:pt idx="685">
                  <c:v>123.38058364894351</c:v>
                </c:pt>
                <c:pt idx="686">
                  <c:v>123.4566428647301</c:v>
                </c:pt>
                <c:pt idx="687">
                  <c:v>123.57066568824892</c:v>
                </c:pt>
                <c:pt idx="688">
                  <c:v>123.6618655773575</c:v>
                </c:pt>
                <c:pt idx="689">
                  <c:v>123.78666669264079</c:v>
                </c:pt>
                <c:pt idx="690">
                  <c:v>123.80593711697901</c:v>
                </c:pt>
                <c:pt idx="691">
                  <c:v>123.92322223630096</c:v>
                </c:pt>
                <c:pt idx="692">
                  <c:v>123.94451079679425</c:v>
                </c:pt>
                <c:pt idx="693">
                  <c:v>123.96965346650099</c:v>
                </c:pt>
                <c:pt idx="694">
                  <c:v>124.02928363121781</c:v>
                </c:pt>
                <c:pt idx="695">
                  <c:v>124.04694811180197</c:v>
                </c:pt>
                <c:pt idx="696">
                  <c:v>124.11815725588265</c:v>
                </c:pt>
                <c:pt idx="697">
                  <c:v>124.20896133957045</c:v>
                </c:pt>
                <c:pt idx="698">
                  <c:v>124.30286532440689</c:v>
                </c:pt>
                <c:pt idx="699">
                  <c:v>124.28218206251773</c:v>
                </c:pt>
                <c:pt idx="700">
                  <c:v>124.27704069337713</c:v>
                </c:pt>
                <c:pt idx="701">
                  <c:v>124.38383125459207</c:v>
                </c:pt>
                <c:pt idx="702">
                  <c:v>124.49014098486577</c:v>
                </c:pt>
                <c:pt idx="703">
                  <c:v>124.59152113347774</c:v>
                </c:pt>
                <c:pt idx="704">
                  <c:v>124.69467501355332</c:v>
                </c:pt>
                <c:pt idx="705">
                  <c:v>124.74259842980334</c:v>
                </c:pt>
                <c:pt idx="706">
                  <c:v>124.86480736056728</c:v>
                </c:pt>
                <c:pt idx="707">
                  <c:v>125.01928703286708</c:v>
                </c:pt>
                <c:pt idx="708">
                  <c:v>125.13748209012765</c:v>
                </c:pt>
                <c:pt idx="709">
                  <c:v>125.13412877822358</c:v>
                </c:pt>
                <c:pt idx="710">
                  <c:v>125.302206549137</c:v>
                </c:pt>
                <c:pt idx="711">
                  <c:v>125.32839554227962</c:v>
                </c:pt>
                <c:pt idx="712">
                  <c:v>125.28081480287879</c:v>
                </c:pt>
                <c:pt idx="713">
                  <c:v>125.3874132725177</c:v>
                </c:pt>
                <c:pt idx="714">
                  <c:v>125.45439125429559</c:v>
                </c:pt>
                <c:pt idx="715">
                  <c:v>125.60266245776276</c:v>
                </c:pt>
                <c:pt idx="716">
                  <c:v>125.64523053307224</c:v>
                </c:pt>
                <c:pt idx="717">
                  <c:v>125.77237131144076</c:v>
                </c:pt>
                <c:pt idx="718">
                  <c:v>125.90023658615605</c:v>
                </c:pt>
                <c:pt idx="719">
                  <c:v>125.90914526351204</c:v>
                </c:pt>
                <c:pt idx="720">
                  <c:v>125.91121893457731</c:v>
                </c:pt>
                <c:pt idx="721">
                  <c:v>126.0699500424095</c:v>
                </c:pt>
                <c:pt idx="722">
                  <c:v>126.15721388370774</c:v>
                </c:pt>
                <c:pt idx="723">
                  <c:v>126.17058107585356</c:v>
                </c:pt>
                <c:pt idx="724">
                  <c:v>126.21759669673332</c:v>
                </c:pt>
                <c:pt idx="725">
                  <c:v>126.3011561795585</c:v>
                </c:pt>
                <c:pt idx="726">
                  <c:v>126.45466038522048</c:v>
                </c:pt>
                <c:pt idx="727">
                  <c:v>126.48606937331364</c:v>
                </c:pt>
                <c:pt idx="728">
                  <c:v>126.57759549501885</c:v>
                </c:pt>
                <c:pt idx="729">
                  <c:v>126.65715000682978</c:v>
                </c:pt>
                <c:pt idx="730">
                  <c:v>126.74338651510847</c:v>
                </c:pt>
                <c:pt idx="731">
                  <c:v>126.82350610473441</c:v>
                </c:pt>
                <c:pt idx="732">
                  <c:v>126.82890949157645</c:v>
                </c:pt>
                <c:pt idx="733">
                  <c:v>126.94085240208015</c:v>
                </c:pt>
                <c:pt idx="734">
                  <c:v>126.9677994135422</c:v>
                </c:pt>
                <c:pt idx="735">
                  <c:v>127.00408098322644</c:v>
                </c:pt>
                <c:pt idx="736">
                  <c:v>127.09017427083656</c:v>
                </c:pt>
                <c:pt idx="737">
                  <c:v>127.20123704342372</c:v>
                </c:pt>
                <c:pt idx="738">
                  <c:v>127.24450268831052</c:v>
                </c:pt>
                <c:pt idx="739">
                  <c:v>127.29332407047781</c:v>
                </c:pt>
                <c:pt idx="740">
                  <c:v>127.37786644654581</c:v>
                </c:pt>
                <c:pt idx="741">
                  <c:v>127.51710882556284</c:v>
                </c:pt>
                <c:pt idx="742">
                  <c:v>127.52888587415259</c:v>
                </c:pt>
                <c:pt idx="743">
                  <c:v>127.58510903407874</c:v>
                </c:pt>
                <c:pt idx="744">
                  <c:v>127.65235961298501</c:v>
                </c:pt>
                <c:pt idx="745">
                  <c:v>127.72024101251536</c:v>
                </c:pt>
                <c:pt idx="746">
                  <c:v>127.81870800950686</c:v>
                </c:pt>
                <c:pt idx="747">
                  <c:v>127.92153152270174</c:v>
                </c:pt>
                <c:pt idx="748">
                  <c:v>128.04459685885914</c:v>
                </c:pt>
                <c:pt idx="749">
                  <c:v>128.12989149715054</c:v>
                </c:pt>
                <c:pt idx="750">
                  <c:v>128.0704498636905</c:v>
                </c:pt>
                <c:pt idx="751">
                  <c:v>128.17583911107658</c:v>
                </c:pt>
                <c:pt idx="752">
                  <c:v>128.31115414279458</c:v>
                </c:pt>
                <c:pt idx="753">
                  <c:v>128.27346503142044</c:v>
                </c:pt>
                <c:pt idx="754">
                  <c:v>128.28854942601413</c:v>
                </c:pt>
                <c:pt idx="755">
                  <c:v>128.47475147573599</c:v>
                </c:pt>
                <c:pt idx="756">
                  <c:v>128.63996833493843</c:v>
                </c:pt>
                <c:pt idx="757">
                  <c:v>128.66559973478462</c:v>
                </c:pt>
                <c:pt idx="758">
                  <c:v>128.76538781734791</c:v>
                </c:pt>
                <c:pt idx="759">
                  <c:v>128.81189750919998</c:v>
                </c:pt>
                <c:pt idx="760">
                  <c:v>128.8799311602701</c:v>
                </c:pt>
                <c:pt idx="761">
                  <c:v>128.99190372446654</c:v>
                </c:pt>
                <c:pt idx="762">
                  <c:v>129.08332515379701</c:v>
                </c:pt>
                <c:pt idx="763">
                  <c:v>129.1205600907567</c:v>
                </c:pt>
                <c:pt idx="764">
                  <c:v>129.19359387598271</c:v>
                </c:pt>
                <c:pt idx="765">
                  <c:v>129.19443370838013</c:v>
                </c:pt>
                <c:pt idx="766">
                  <c:v>129.20846752313426</c:v>
                </c:pt>
                <c:pt idx="767">
                  <c:v>129.2630204045519</c:v>
                </c:pt>
                <c:pt idx="768">
                  <c:v>129.39072924717772</c:v>
                </c:pt>
                <c:pt idx="769">
                  <c:v>129.45045553278601</c:v>
                </c:pt>
                <c:pt idx="770">
                  <c:v>129.49811692483809</c:v>
                </c:pt>
                <c:pt idx="771">
                  <c:v>129.57685959214757</c:v>
                </c:pt>
                <c:pt idx="772">
                  <c:v>129.61343648233071</c:v>
                </c:pt>
                <c:pt idx="773">
                  <c:v>129.6486232816367</c:v>
                </c:pt>
                <c:pt idx="774">
                  <c:v>129.70422389008428</c:v>
                </c:pt>
                <c:pt idx="775">
                  <c:v>129.65424517692847</c:v>
                </c:pt>
                <c:pt idx="776">
                  <c:v>129.68021596374427</c:v>
                </c:pt>
                <c:pt idx="777">
                  <c:v>129.70723528215001</c:v>
                </c:pt>
                <c:pt idx="778">
                  <c:v>129.75190194628334</c:v>
                </c:pt>
                <c:pt idx="779">
                  <c:v>129.75013623302777</c:v>
                </c:pt>
                <c:pt idx="780">
                  <c:v>129.80186437533823</c:v>
                </c:pt>
                <c:pt idx="781">
                  <c:v>129.81175996140408</c:v>
                </c:pt>
                <c:pt idx="782">
                  <c:v>129.83805034917859</c:v>
                </c:pt>
                <c:pt idx="783">
                  <c:v>129.86383949900099</c:v>
                </c:pt>
                <c:pt idx="784">
                  <c:v>129.87531313985841</c:v>
                </c:pt>
                <c:pt idx="785">
                  <c:v>129.86764093820946</c:v>
                </c:pt>
                <c:pt idx="786">
                  <c:v>129.81374506230938</c:v>
                </c:pt>
                <c:pt idx="787">
                  <c:v>129.89586450852275</c:v>
                </c:pt>
                <c:pt idx="788">
                  <c:v>129.87630488308682</c:v>
                </c:pt>
                <c:pt idx="789">
                  <c:v>129.88525614241684</c:v>
                </c:pt>
                <c:pt idx="790">
                  <c:v>129.88618232102013</c:v>
                </c:pt>
                <c:pt idx="791">
                  <c:v>129.91190941043905</c:v>
                </c:pt>
                <c:pt idx="792">
                  <c:v>129.95915759831126</c:v>
                </c:pt>
                <c:pt idx="793">
                  <c:v>130.06177360091297</c:v>
                </c:pt>
                <c:pt idx="794">
                  <c:v>130.07630996463024</c:v>
                </c:pt>
                <c:pt idx="795">
                  <c:v>130.12299376206212</c:v>
                </c:pt>
                <c:pt idx="796">
                  <c:v>130.18922291610173</c:v>
                </c:pt>
                <c:pt idx="797">
                  <c:v>130.16378704409732</c:v>
                </c:pt>
                <c:pt idx="798">
                  <c:v>130.20881908823881</c:v>
                </c:pt>
                <c:pt idx="799">
                  <c:v>130.28257665478819</c:v>
                </c:pt>
                <c:pt idx="800">
                  <c:v>130.2835222634418</c:v>
                </c:pt>
                <c:pt idx="801">
                  <c:v>130.27345510915251</c:v>
                </c:pt>
                <c:pt idx="802">
                  <c:v>130.35553750830641</c:v>
                </c:pt>
                <c:pt idx="803">
                  <c:v>130.39596969427464</c:v>
                </c:pt>
                <c:pt idx="804">
                  <c:v>130.40778756819472</c:v>
                </c:pt>
                <c:pt idx="805">
                  <c:v>130.50309339312892</c:v>
                </c:pt>
                <c:pt idx="806">
                  <c:v>130.53709590275673</c:v>
                </c:pt>
                <c:pt idx="807">
                  <c:v>130.58038840512293</c:v>
                </c:pt>
                <c:pt idx="808">
                  <c:v>130.56639126135454</c:v>
                </c:pt>
                <c:pt idx="809">
                  <c:v>130.64811044948175</c:v>
                </c:pt>
                <c:pt idx="810">
                  <c:v>130.8590848555524</c:v>
                </c:pt>
                <c:pt idx="811">
                  <c:v>130.95124381651695</c:v>
                </c:pt>
                <c:pt idx="812">
                  <c:v>130.99265385055224</c:v>
                </c:pt>
                <c:pt idx="813">
                  <c:v>131.08150989445573</c:v>
                </c:pt>
                <c:pt idx="814">
                  <c:v>131.19300860519789</c:v>
                </c:pt>
                <c:pt idx="815">
                  <c:v>131.31396380165907</c:v>
                </c:pt>
                <c:pt idx="816">
                  <c:v>131.45068780193765</c:v>
                </c:pt>
                <c:pt idx="817">
                  <c:v>131.55056754861945</c:v>
                </c:pt>
                <c:pt idx="818">
                  <c:v>131.59220531395437</c:v>
                </c:pt>
                <c:pt idx="819">
                  <c:v>131.66672077611764</c:v>
                </c:pt>
                <c:pt idx="820">
                  <c:v>131.7627918588785</c:v>
                </c:pt>
                <c:pt idx="821">
                  <c:v>131.86577320073565</c:v>
                </c:pt>
                <c:pt idx="822">
                  <c:v>131.85755285099037</c:v>
                </c:pt>
                <c:pt idx="823">
                  <c:v>132.01338629528132</c:v>
                </c:pt>
                <c:pt idx="824">
                  <c:v>132.03983392292773</c:v>
                </c:pt>
                <c:pt idx="825">
                  <c:v>132.12725508467258</c:v>
                </c:pt>
                <c:pt idx="826">
                  <c:v>132.25402828882403</c:v>
                </c:pt>
                <c:pt idx="827">
                  <c:v>132.34068188810264</c:v>
                </c:pt>
                <c:pt idx="828">
                  <c:v>132.34585402537016</c:v>
                </c:pt>
                <c:pt idx="829">
                  <c:v>132.33229509302183</c:v>
                </c:pt>
                <c:pt idx="830">
                  <c:v>132.44167169844991</c:v>
                </c:pt>
                <c:pt idx="831">
                  <c:v>132.49395231243648</c:v>
                </c:pt>
                <c:pt idx="832">
                  <c:v>132.4910859401279</c:v>
                </c:pt>
                <c:pt idx="833">
                  <c:v>132.63415640948818</c:v>
                </c:pt>
                <c:pt idx="834">
                  <c:v>132.63547940128799</c:v>
                </c:pt>
                <c:pt idx="835">
                  <c:v>132.74062061905096</c:v>
                </c:pt>
                <c:pt idx="836">
                  <c:v>132.8558330065888</c:v>
                </c:pt>
                <c:pt idx="837">
                  <c:v>132.83038743404384</c:v>
                </c:pt>
                <c:pt idx="838">
                  <c:v>132.96428588946878</c:v>
                </c:pt>
                <c:pt idx="839">
                  <c:v>133.06794701190617</c:v>
                </c:pt>
                <c:pt idx="840">
                  <c:v>133.13491627074953</c:v>
                </c:pt>
                <c:pt idx="841">
                  <c:v>133.18853827930585</c:v>
                </c:pt>
                <c:pt idx="842">
                  <c:v>133.22199211796868</c:v>
                </c:pt>
                <c:pt idx="843">
                  <c:v>133.28067838204419</c:v>
                </c:pt>
                <c:pt idx="844">
                  <c:v>133.32373748530605</c:v>
                </c:pt>
                <c:pt idx="845">
                  <c:v>133.33321575953801</c:v>
                </c:pt>
                <c:pt idx="846">
                  <c:v>133.40621766506214</c:v>
                </c:pt>
                <c:pt idx="847">
                  <c:v>133.46438923254968</c:v>
                </c:pt>
                <c:pt idx="848">
                  <c:v>133.54619927744048</c:v>
                </c:pt>
                <c:pt idx="849">
                  <c:v>133.65072281347386</c:v>
                </c:pt>
                <c:pt idx="850">
                  <c:v>133.67157851684829</c:v>
                </c:pt>
                <c:pt idx="851">
                  <c:v>133.78986422126314</c:v>
                </c:pt>
                <c:pt idx="852">
                  <c:v>133.84168511978015</c:v>
                </c:pt>
                <c:pt idx="853">
                  <c:v>133.87106106019797</c:v>
                </c:pt>
                <c:pt idx="854">
                  <c:v>133.87427486328804</c:v>
                </c:pt>
                <c:pt idx="855">
                  <c:v>133.9297164450534</c:v>
                </c:pt>
                <c:pt idx="856">
                  <c:v>134.0304349229246</c:v>
                </c:pt>
                <c:pt idx="857">
                  <c:v>134.06011199167804</c:v>
                </c:pt>
                <c:pt idx="858">
                  <c:v>134.10513658650262</c:v>
                </c:pt>
                <c:pt idx="859">
                  <c:v>134.09964243131648</c:v>
                </c:pt>
                <c:pt idx="860">
                  <c:v>134.10952936027329</c:v>
                </c:pt>
                <c:pt idx="861">
                  <c:v>134.10937507319437</c:v>
                </c:pt>
                <c:pt idx="862">
                  <c:v>134.1853692943659</c:v>
                </c:pt>
                <c:pt idx="863">
                  <c:v>134.21357773653369</c:v>
                </c:pt>
                <c:pt idx="864">
                  <c:v>134.21058680600382</c:v>
                </c:pt>
                <c:pt idx="865">
                  <c:v>134.2473088920369</c:v>
                </c:pt>
                <c:pt idx="866">
                  <c:v>134.27134724624696</c:v>
                </c:pt>
                <c:pt idx="867">
                  <c:v>134.23240540891234</c:v>
                </c:pt>
                <c:pt idx="868">
                  <c:v>134.26696990403997</c:v>
                </c:pt>
                <c:pt idx="869">
                  <c:v>134.35560015224388</c:v>
                </c:pt>
                <c:pt idx="870">
                  <c:v>134.31368431537277</c:v>
                </c:pt>
                <c:pt idx="871">
                  <c:v>134.33832560764225</c:v>
                </c:pt>
                <c:pt idx="872">
                  <c:v>134.30542269703898</c:v>
                </c:pt>
                <c:pt idx="873">
                  <c:v>134.37836126100331</c:v>
                </c:pt>
                <c:pt idx="874">
                  <c:v>134.37311235131662</c:v>
                </c:pt>
                <c:pt idx="875">
                  <c:v>134.43619961878957</c:v>
                </c:pt>
                <c:pt idx="876">
                  <c:v>134.43064083418332</c:v>
                </c:pt>
                <c:pt idx="877">
                  <c:v>134.51661188743401</c:v>
                </c:pt>
                <c:pt idx="878">
                  <c:v>134.52771878674289</c:v>
                </c:pt>
                <c:pt idx="879">
                  <c:v>134.55463412179799</c:v>
                </c:pt>
                <c:pt idx="880">
                  <c:v>134.64733536450862</c:v>
                </c:pt>
                <c:pt idx="881">
                  <c:v>134.63795331706964</c:v>
                </c:pt>
                <c:pt idx="882">
                  <c:v>134.72919075813365</c:v>
                </c:pt>
                <c:pt idx="883">
                  <c:v>134.85388616601878</c:v>
                </c:pt>
                <c:pt idx="884">
                  <c:v>134.92888503673265</c:v>
                </c:pt>
                <c:pt idx="885">
                  <c:v>134.94646306462536</c:v>
                </c:pt>
                <c:pt idx="886">
                  <c:v>134.96386028821647</c:v>
                </c:pt>
                <c:pt idx="887">
                  <c:v>135.06866365527949</c:v>
                </c:pt>
                <c:pt idx="888">
                  <c:v>135.10797725687834</c:v>
                </c:pt>
                <c:pt idx="889">
                  <c:v>135.21738443327246</c:v>
                </c:pt>
                <c:pt idx="890">
                  <c:v>135.29326928213885</c:v>
                </c:pt>
                <c:pt idx="891">
                  <c:v>135.41708271013863</c:v>
                </c:pt>
                <c:pt idx="892">
                  <c:v>135.52865805120103</c:v>
                </c:pt>
                <c:pt idx="893">
                  <c:v>135.5734885884724</c:v>
                </c:pt>
                <c:pt idx="894">
                  <c:v>135.65757620439049</c:v>
                </c:pt>
                <c:pt idx="895">
                  <c:v>135.69887654515034</c:v>
                </c:pt>
                <c:pt idx="896">
                  <c:v>135.76846542400261</c:v>
                </c:pt>
                <c:pt idx="897">
                  <c:v>135.77973241282061</c:v>
                </c:pt>
                <c:pt idx="898">
                  <c:v>135.8722324362526</c:v>
                </c:pt>
                <c:pt idx="899">
                  <c:v>135.92973824381187</c:v>
                </c:pt>
                <c:pt idx="900">
                  <c:v>135.89082014836669</c:v>
                </c:pt>
                <c:pt idx="901">
                  <c:v>136.0003884987882</c:v>
                </c:pt>
                <c:pt idx="902">
                  <c:v>136.05627187115496</c:v>
                </c:pt>
                <c:pt idx="903">
                  <c:v>136.10679496440008</c:v>
                </c:pt>
                <c:pt idx="904">
                  <c:v>136.16413097061437</c:v>
                </c:pt>
                <c:pt idx="905">
                  <c:v>136.18435465342856</c:v>
                </c:pt>
                <c:pt idx="906">
                  <c:v>136.2280172113704</c:v>
                </c:pt>
                <c:pt idx="907">
                  <c:v>136.34563572177009</c:v>
                </c:pt>
                <c:pt idx="908">
                  <c:v>136.46119094424574</c:v>
                </c:pt>
                <c:pt idx="909">
                  <c:v>136.57752955416709</c:v>
                </c:pt>
                <c:pt idx="910">
                  <c:v>136.59727319120506</c:v>
                </c:pt>
                <c:pt idx="911">
                  <c:v>136.66914149454396</c:v>
                </c:pt>
                <c:pt idx="912">
                  <c:v>136.76497320824774</c:v>
                </c:pt>
                <c:pt idx="913">
                  <c:v>136.88281393962768</c:v>
                </c:pt>
                <c:pt idx="914">
                  <c:v>136.9369566246524</c:v>
                </c:pt>
                <c:pt idx="915">
                  <c:v>136.95967685196607</c:v>
                </c:pt>
                <c:pt idx="916">
                  <c:v>137.04751014663699</c:v>
                </c:pt>
                <c:pt idx="917">
                  <c:v>137.10601248201888</c:v>
                </c:pt>
                <c:pt idx="918">
                  <c:v>137.16048311554613</c:v>
                </c:pt>
                <c:pt idx="919">
                  <c:v>137.19193039614245</c:v>
                </c:pt>
                <c:pt idx="920">
                  <c:v>137.30058271656173</c:v>
                </c:pt>
                <c:pt idx="921">
                  <c:v>137.3375307416083</c:v>
                </c:pt>
                <c:pt idx="922">
                  <c:v>137.43173891639145</c:v>
                </c:pt>
                <c:pt idx="923">
                  <c:v>137.4920667080338</c:v>
                </c:pt>
                <c:pt idx="924">
                  <c:v>137.53543027627458</c:v>
                </c:pt>
                <c:pt idx="925">
                  <c:v>137.59600047724953</c:v>
                </c:pt>
                <c:pt idx="926">
                  <c:v>137.66143932240999</c:v>
                </c:pt>
                <c:pt idx="927">
                  <c:v>137.72135241203605</c:v>
                </c:pt>
                <c:pt idx="928">
                  <c:v>137.72679842721914</c:v>
                </c:pt>
                <c:pt idx="929">
                  <c:v>137.72819253070614</c:v>
                </c:pt>
                <c:pt idx="930">
                  <c:v>137.76447383965925</c:v>
                </c:pt>
                <c:pt idx="931">
                  <c:v>137.75505894280124</c:v>
                </c:pt>
                <c:pt idx="932">
                  <c:v>137.77200405705207</c:v>
                </c:pt>
                <c:pt idx="933">
                  <c:v>137.80832410390948</c:v>
                </c:pt>
                <c:pt idx="934">
                  <c:v>137.79423894808667</c:v>
                </c:pt>
                <c:pt idx="935">
                  <c:v>137.80526297902929</c:v>
                </c:pt>
                <c:pt idx="936">
                  <c:v>137.77136157283724</c:v>
                </c:pt>
                <c:pt idx="937">
                  <c:v>137.81978168045202</c:v>
                </c:pt>
                <c:pt idx="938">
                  <c:v>137.85222064936841</c:v>
                </c:pt>
                <c:pt idx="939">
                  <c:v>137.83282215366685</c:v>
                </c:pt>
                <c:pt idx="940">
                  <c:v>137.8250741059355</c:v>
                </c:pt>
                <c:pt idx="941">
                  <c:v>137.8633316508519</c:v>
                </c:pt>
                <c:pt idx="942">
                  <c:v>137.88107710295949</c:v>
                </c:pt>
                <c:pt idx="943">
                  <c:v>137.92051741139488</c:v>
                </c:pt>
                <c:pt idx="944">
                  <c:v>137.92904281868451</c:v>
                </c:pt>
                <c:pt idx="945">
                  <c:v>137.93735105731801</c:v>
                </c:pt>
                <c:pt idx="946">
                  <c:v>137.97917805568932</c:v>
                </c:pt>
                <c:pt idx="947">
                  <c:v>137.95435300711227</c:v>
                </c:pt>
                <c:pt idx="948">
                  <c:v>137.99618317154403</c:v>
                </c:pt>
                <c:pt idx="949">
                  <c:v>138.05872015741465</c:v>
                </c:pt>
                <c:pt idx="950">
                  <c:v>138.09956447007676</c:v>
                </c:pt>
                <c:pt idx="951">
                  <c:v>138.12339873439407</c:v>
                </c:pt>
                <c:pt idx="952">
                  <c:v>138.18319619204561</c:v>
                </c:pt>
                <c:pt idx="953">
                  <c:v>138.23103321553913</c:v>
                </c:pt>
                <c:pt idx="954">
                  <c:v>138.35570283792376</c:v>
                </c:pt>
                <c:pt idx="955">
                  <c:v>138.44928279533761</c:v>
                </c:pt>
                <c:pt idx="956">
                  <c:v>138.59933081712353</c:v>
                </c:pt>
                <c:pt idx="957">
                  <c:v>138.66008711842559</c:v>
                </c:pt>
                <c:pt idx="958">
                  <c:v>138.75861102155645</c:v>
                </c:pt>
                <c:pt idx="959">
                  <c:v>138.83567143867509</c:v>
                </c:pt>
                <c:pt idx="960">
                  <c:v>139.01159951798749</c:v>
                </c:pt>
                <c:pt idx="961">
                  <c:v>139.14304981901768</c:v>
                </c:pt>
                <c:pt idx="962">
                  <c:v>139.18426102418897</c:v>
                </c:pt>
                <c:pt idx="963">
                  <c:v>139.23721539344584</c:v>
                </c:pt>
                <c:pt idx="964">
                  <c:v>139.33728706366324</c:v>
                </c:pt>
                <c:pt idx="965">
                  <c:v>139.38327114895301</c:v>
                </c:pt>
                <c:pt idx="966">
                  <c:v>139.4524308576049</c:v>
                </c:pt>
                <c:pt idx="967">
                  <c:v>139.55826849141681</c:v>
                </c:pt>
                <c:pt idx="968">
                  <c:v>139.63145221883019</c:v>
                </c:pt>
                <c:pt idx="969">
                  <c:v>139.71375250450541</c:v>
                </c:pt>
                <c:pt idx="970">
                  <c:v>139.68465841025872</c:v>
                </c:pt>
                <c:pt idx="971">
                  <c:v>139.7639486459276</c:v>
                </c:pt>
                <c:pt idx="972">
                  <c:v>139.77220488793887</c:v>
                </c:pt>
                <c:pt idx="973">
                  <c:v>139.75382320181234</c:v>
                </c:pt>
                <c:pt idx="974">
                  <c:v>139.89002132916985</c:v>
                </c:pt>
                <c:pt idx="975">
                  <c:v>139.92993114343207</c:v>
                </c:pt>
                <c:pt idx="976">
                  <c:v>140.00907571185346</c:v>
                </c:pt>
                <c:pt idx="977">
                  <c:v>140.03892088570052</c:v>
                </c:pt>
                <c:pt idx="978">
                  <c:v>140.06205681011124</c:v>
                </c:pt>
                <c:pt idx="979">
                  <c:v>140.14296315366698</c:v>
                </c:pt>
                <c:pt idx="980">
                  <c:v>140.2144600078478</c:v>
                </c:pt>
                <c:pt idx="981">
                  <c:v>140.21968837449123</c:v>
                </c:pt>
                <c:pt idx="982">
                  <c:v>140.22643076057767</c:v>
                </c:pt>
                <c:pt idx="983">
                  <c:v>140.26306102831066</c:v>
                </c:pt>
                <c:pt idx="984">
                  <c:v>140.35068722538932</c:v>
                </c:pt>
                <c:pt idx="985">
                  <c:v>140.34158579821508</c:v>
                </c:pt>
                <c:pt idx="986">
                  <c:v>140.34736193437152</c:v>
                </c:pt>
                <c:pt idx="987">
                  <c:v>140.3691654832358</c:v>
                </c:pt>
                <c:pt idx="988">
                  <c:v>140.45197690300321</c:v>
                </c:pt>
                <c:pt idx="989">
                  <c:v>140.48627499306784</c:v>
                </c:pt>
                <c:pt idx="990">
                  <c:v>140.49726095077472</c:v>
                </c:pt>
                <c:pt idx="991">
                  <c:v>140.47532821206184</c:v>
                </c:pt>
                <c:pt idx="992">
                  <c:v>140.48539417107517</c:v>
                </c:pt>
                <c:pt idx="993">
                  <c:v>140.44913140139209</c:v>
                </c:pt>
                <c:pt idx="994">
                  <c:v>140.46375922956702</c:v>
                </c:pt>
                <c:pt idx="995">
                  <c:v>140.45322319823319</c:v>
                </c:pt>
                <c:pt idx="996">
                  <c:v>140.45135893450941</c:v>
                </c:pt>
                <c:pt idx="997">
                  <c:v>140.4235371212641</c:v>
                </c:pt>
                <c:pt idx="998">
                  <c:v>140.44668299696963</c:v>
                </c:pt>
                <c:pt idx="999">
                  <c:v>140.44866265469386</c:v>
                </c:pt>
                <c:pt idx="1000">
                  <c:v>140.44647113410073</c:v>
                </c:pt>
                <c:pt idx="1001">
                  <c:v>140.41647937678169</c:v>
                </c:pt>
                <c:pt idx="1002">
                  <c:v>140.40857688391313</c:v>
                </c:pt>
                <c:pt idx="1003">
                  <c:v>140.3802319635717</c:v>
                </c:pt>
                <c:pt idx="1004">
                  <c:v>140.37964554151091</c:v>
                </c:pt>
                <c:pt idx="1005">
                  <c:v>140.36243779287511</c:v>
                </c:pt>
                <c:pt idx="1006">
                  <c:v>140.42466369212369</c:v>
                </c:pt>
                <c:pt idx="1007">
                  <c:v>140.41148751424936</c:v>
                </c:pt>
                <c:pt idx="1008">
                  <c:v>140.44180210192818</c:v>
                </c:pt>
                <c:pt idx="1009">
                  <c:v>140.37435834365516</c:v>
                </c:pt>
                <c:pt idx="1010">
                  <c:v>140.37300809598932</c:v>
                </c:pt>
                <c:pt idx="1011">
                  <c:v>140.39895180440061</c:v>
                </c:pt>
                <c:pt idx="1012">
                  <c:v>140.45830568796347</c:v>
                </c:pt>
                <c:pt idx="1013">
                  <c:v>140.41330768824619</c:v>
                </c:pt>
                <c:pt idx="1014">
                  <c:v>140.44895458917932</c:v>
                </c:pt>
                <c:pt idx="1015">
                  <c:v>140.48025791313975</c:v>
                </c:pt>
                <c:pt idx="1016">
                  <c:v>140.48820480904385</c:v>
                </c:pt>
                <c:pt idx="1017">
                  <c:v>140.50753028444393</c:v>
                </c:pt>
                <c:pt idx="1018">
                  <c:v>140.57680188154532</c:v>
                </c:pt>
                <c:pt idx="1019">
                  <c:v>140.70165255221079</c:v>
                </c:pt>
                <c:pt idx="1020">
                  <c:v>140.85269753369158</c:v>
                </c:pt>
                <c:pt idx="1021">
                  <c:v>140.91542897361995</c:v>
                </c:pt>
                <c:pt idx="1022">
                  <c:v>140.94922757639452</c:v>
                </c:pt>
                <c:pt idx="1023">
                  <c:v>141.07877013310949</c:v>
                </c:pt>
                <c:pt idx="1024">
                  <c:v>141.25049231522718</c:v>
                </c:pt>
                <c:pt idx="1025">
                  <c:v>141.26896906429033</c:v>
                </c:pt>
                <c:pt idx="1026">
                  <c:v>141.34481676658652</c:v>
                </c:pt>
                <c:pt idx="1027">
                  <c:v>141.49593085540258</c:v>
                </c:pt>
                <c:pt idx="1028">
                  <c:v>141.51562514503757</c:v>
                </c:pt>
                <c:pt idx="1029">
                  <c:v>141.64154464415444</c:v>
                </c:pt>
                <c:pt idx="1030">
                  <c:v>141.61569647631219</c:v>
                </c:pt>
                <c:pt idx="1031">
                  <c:v>141.66871220176029</c:v>
                </c:pt>
                <c:pt idx="1032">
                  <c:v>141.70698833491485</c:v>
                </c:pt>
                <c:pt idx="1033">
                  <c:v>141.81613615404945</c:v>
                </c:pt>
                <c:pt idx="1034">
                  <c:v>141.74984094093907</c:v>
                </c:pt>
                <c:pt idx="1035">
                  <c:v>141.90068785142171</c:v>
                </c:pt>
                <c:pt idx="1036">
                  <c:v>141.80196166214733</c:v>
                </c:pt>
                <c:pt idx="1037">
                  <c:v>141.77970003080156</c:v>
                </c:pt>
                <c:pt idx="1038">
                  <c:v>141.91063229424088</c:v>
                </c:pt>
                <c:pt idx="1039">
                  <c:v>141.86222860415626</c:v>
                </c:pt>
                <c:pt idx="1040">
                  <c:v>141.88854968580128</c:v>
                </c:pt>
                <c:pt idx="1041">
                  <c:v>141.96487892287834</c:v>
                </c:pt>
                <c:pt idx="1042">
                  <c:v>141.8368550261049</c:v>
                </c:pt>
                <c:pt idx="1043">
                  <c:v>141.87837145945713</c:v>
                </c:pt>
                <c:pt idx="1044">
                  <c:v>141.9548994151975</c:v>
                </c:pt>
                <c:pt idx="1045">
                  <c:v>141.85613130165649</c:v>
                </c:pt>
                <c:pt idx="1046">
                  <c:v>141.89350047978874</c:v>
                </c:pt>
                <c:pt idx="1047">
                  <c:v>141.84410303484677</c:v>
                </c:pt>
                <c:pt idx="1048">
                  <c:v>141.79957234060004</c:v>
                </c:pt>
                <c:pt idx="1049">
                  <c:v>141.83561921424527</c:v>
                </c:pt>
                <c:pt idx="1050">
                  <c:v>141.87197940195432</c:v>
                </c:pt>
                <c:pt idx="1051">
                  <c:v>141.97340520748989</c:v>
                </c:pt>
                <c:pt idx="1052">
                  <c:v>141.9523494784016</c:v>
                </c:pt>
                <c:pt idx="1053">
                  <c:v>141.85106424443899</c:v>
                </c:pt>
                <c:pt idx="1054">
                  <c:v>141.83407388286568</c:v>
                </c:pt>
                <c:pt idx="1055">
                  <c:v>141.85888155399394</c:v>
                </c:pt>
                <c:pt idx="1056">
                  <c:v>141.83530074528991</c:v>
                </c:pt>
                <c:pt idx="1057">
                  <c:v>141.92042560284597</c:v>
                </c:pt>
                <c:pt idx="1058">
                  <c:v>141.95968493384487</c:v>
                </c:pt>
                <c:pt idx="1059">
                  <c:v>141.91433636673432</c:v>
                </c:pt>
                <c:pt idx="1060">
                  <c:v>141.85815624205571</c:v>
                </c:pt>
                <c:pt idx="1061">
                  <c:v>141.86275448392365</c:v>
                </c:pt>
                <c:pt idx="1062">
                  <c:v>141.97101761695092</c:v>
                </c:pt>
                <c:pt idx="1063">
                  <c:v>141.99929813172122</c:v>
                </c:pt>
                <c:pt idx="1064">
                  <c:v>141.90609427105639</c:v>
                </c:pt>
                <c:pt idx="1065">
                  <c:v>141.93110725840319</c:v>
                </c:pt>
                <c:pt idx="1066">
                  <c:v>141.91868659565239</c:v>
                </c:pt>
                <c:pt idx="1067">
                  <c:v>141.99755877255237</c:v>
                </c:pt>
                <c:pt idx="1068">
                  <c:v>142.07288558391326</c:v>
                </c:pt>
                <c:pt idx="1069">
                  <c:v>142.15604055517116</c:v>
                </c:pt>
                <c:pt idx="1070">
                  <c:v>142.15433006403211</c:v>
                </c:pt>
                <c:pt idx="1071">
                  <c:v>142.19333259888541</c:v>
                </c:pt>
                <c:pt idx="1072">
                  <c:v>142.29749715974796</c:v>
                </c:pt>
                <c:pt idx="1073">
                  <c:v>142.42642351184546</c:v>
                </c:pt>
                <c:pt idx="1074">
                  <c:v>142.48448038818648</c:v>
                </c:pt>
                <c:pt idx="1075">
                  <c:v>142.6907406099771</c:v>
                </c:pt>
                <c:pt idx="1076">
                  <c:v>142.72381134232336</c:v>
                </c:pt>
                <c:pt idx="1077">
                  <c:v>142.79697989107993</c:v>
                </c:pt>
                <c:pt idx="1078">
                  <c:v>142.93173301065656</c:v>
                </c:pt>
                <c:pt idx="1079">
                  <c:v>142.96502416452182</c:v>
                </c:pt>
                <c:pt idx="1080">
                  <c:v>143.07601023677668</c:v>
                </c:pt>
                <c:pt idx="1081">
                  <c:v>143.10932869944452</c:v>
                </c:pt>
                <c:pt idx="1082">
                  <c:v>143.23434246087712</c:v>
                </c:pt>
                <c:pt idx="1083">
                  <c:v>143.23784938289779</c:v>
                </c:pt>
                <c:pt idx="1084">
                  <c:v>143.23118899717301</c:v>
                </c:pt>
                <c:pt idx="1085">
                  <c:v>143.3741255447726</c:v>
                </c:pt>
                <c:pt idx="1086">
                  <c:v>143.41247065627002</c:v>
                </c:pt>
                <c:pt idx="1087">
                  <c:v>143.51023378257753</c:v>
                </c:pt>
                <c:pt idx="1088">
                  <c:v>143.50453020911829</c:v>
                </c:pt>
                <c:pt idx="1089">
                  <c:v>143.54575956492565</c:v>
                </c:pt>
                <c:pt idx="1090">
                  <c:v>143.57501418579542</c:v>
                </c:pt>
                <c:pt idx="1091">
                  <c:v>143.6170162352615</c:v>
                </c:pt>
                <c:pt idx="1092">
                  <c:v>143.61659153636407</c:v>
                </c:pt>
                <c:pt idx="1093">
                  <c:v>143.73144051252248</c:v>
                </c:pt>
                <c:pt idx="1094">
                  <c:v>143.75054108866382</c:v>
                </c:pt>
                <c:pt idx="1095">
                  <c:v>143.90954674303464</c:v>
                </c:pt>
                <c:pt idx="1096">
                  <c:v>143.93479176397682</c:v>
                </c:pt>
                <c:pt idx="1097">
                  <c:v>143.98145219398378</c:v>
                </c:pt>
                <c:pt idx="1098">
                  <c:v>143.91158849952012</c:v>
                </c:pt>
                <c:pt idx="1099">
                  <c:v>144.02677038989452</c:v>
                </c:pt>
                <c:pt idx="1100">
                  <c:v>144.13452722433414</c:v>
                </c:pt>
                <c:pt idx="1101">
                  <c:v>144.17285643561081</c:v>
                </c:pt>
                <c:pt idx="1102">
                  <c:v>144.20595066044118</c:v>
                </c:pt>
                <c:pt idx="1103">
                  <c:v>144.23568592193087</c:v>
                </c:pt>
                <c:pt idx="1104">
                  <c:v>144.26565315976856</c:v>
                </c:pt>
                <c:pt idx="1105">
                  <c:v>144.29788652929943</c:v>
                </c:pt>
                <c:pt idx="1106">
                  <c:v>144.34719104987622</c:v>
                </c:pt>
                <c:pt idx="1107">
                  <c:v>144.34004345861672</c:v>
                </c:pt>
                <c:pt idx="1108">
                  <c:v>144.39544158695972</c:v>
                </c:pt>
                <c:pt idx="1109">
                  <c:v>144.47803484548439</c:v>
                </c:pt>
                <c:pt idx="1110">
                  <c:v>144.53358191813066</c:v>
                </c:pt>
                <c:pt idx="1111">
                  <c:v>144.55763552353969</c:v>
                </c:pt>
                <c:pt idx="1112">
                  <c:v>144.55469041055593</c:v>
                </c:pt>
                <c:pt idx="1113">
                  <c:v>144.55088489561226</c:v>
                </c:pt>
                <c:pt idx="1114">
                  <c:v>144.53189029878286</c:v>
                </c:pt>
                <c:pt idx="1115">
                  <c:v>144.54058469715159</c:v>
                </c:pt>
                <c:pt idx="1116">
                  <c:v>144.55464368971067</c:v>
                </c:pt>
                <c:pt idx="1117">
                  <c:v>144.56476954290238</c:v>
                </c:pt>
                <c:pt idx="1118">
                  <c:v>144.58101630933388</c:v>
                </c:pt>
                <c:pt idx="1119">
                  <c:v>144.55638362505985</c:v>
                </c:pt>
                <c:pt idx="1120">
                  <c:v>144.55024269794225</c:v>
                </c:pt>
                <c:pt idx="1121">
                  <c:v>144.51468182890076</c:v>
                </c:pt>
                <c:pt idx="1122">
                  <c:v>144.53431804218752</c:v>
                </c:pt>
                <c:pt idx="1123">
                  <c:v>144.52233578963953</c:v>
                </c:pt>
                <c:pt idx="1124">
                  <c:v>144.48288149222935</c:v>
                </c:pt>
                <c:pt idx="1125">
                  <c:v>144.5141507014437</c:v>
                </c:pt>
                <c:pt idx="1126">
                  <c:v>144.50767155680023</c:v>
                </c:pt>
                <c:pt idx="1127">
                  <c:v>144.53712422226758</c:v>
                </c:pt>
                <c:pt idx="1128">
                  <c:v>144.46446796026299</c:v>
                </c:pt>
                <c:pt idx="1129">
                  <c:v>144.47749292629948</c:v>
                </c:pt>
                <c:pt idx="1130">
                  <c:v>144.40652244513805</c:v>
                </c:pt>
                <c:pt idx="1131">
                  <c:v>144.41320243601848</c:v>
                </c:pt>
                <c:pt idx="1132">
                  <c:v>144.38532614024615</c:v>
                </c:pt>
                <c:pt idx="1133">
                  <c:v>144.38117839148754</c:v>
                </c:pt>
                <c:pt idx="1134">
                  <c:v>144.36049530418222</c:v>
                </c:pt>
                <c:pt idx="1135">
                  <c:v>144.35195520510115</c:v>
                </c:pt>
                <c:pt idx="1136">
                  <c:v>144.36008380756226</c:v>
                </c:pt>
                <c:pt idx="1137">
                  <c:v>144.31453577343072</c:v>
                </c:pt>
                <c:pt idx="1138">
                  <c:v>144.36244194791919</c:v>
                </c:pt>
                <c:pt idx="1139">
                  <c:v>144.31594268919417</c:v>
                </c:pt>
                <c:pt idx="1140">
                  <c:v>144.34961700359409</c:v>
                </c:pt>
                <c:pt idx="1141">
                  <c:v>144.30173159416313</c:v>
                </c:pt>
                <c:pt idx="1142">
                  <c:v>144.37298814607831</c:v>
                </c:pt>
                <c:pt idx="1143">
                  <c:v>144.37116737576372</c:v>
                </c:pt>
                <c:pt idx="1144">
                  <c:v>144.31456406927788</c:v>
                </c:pt>
                <c:pt idx="1145">
                  <c:v>144.29714624747643</c:v>
                </c:pt>
                <c:pt idx="1146">
                  <c:v>144.34600330384006</c:v>
                </c:pt>
                <c:pt idx="1147">
                  <c:v>144.42608409185803</c:v>
                </c:pt>
                <c:pt idx="1148">
                  <c:v>144.52732690686491</c:v>
                </c:pt>
                <c:pt idx="1149">
                  <c:v>144.52327370701306</c:v>
                </c:pt>
                <c:pt idx="1150">
                  <c:v>144.60451695501146</c:v>
                </c:pt>
                <c:pt idx="1151">
                  <c:v>144.64468679782459</c:v>
                </c:pt>
                <c:pt idx="1152">
                  <c:v>144.66972665311326</c:v>
                </c:pt>
                <c:pt idx="1153">
                  <c:v>144.78621638403769</c:v>
                </c:pt>
                <c:pt idx="1154">
                  <c:v>144.94668590800597</c:v>
                </c:pt>
                <c:pt idx="1155">
                  <c:v>145.07378585132065</c:v>
                </c:pt>
                <c:pt idx="1156">
                  <c:v>145.21943737254611</c:v>
                </c:pt>
                <c:pt idx="1157">
                  <c:v>145.41052869234724</c:v>
                </c:pt>
                <c:pt idx="1158">
                  <c:v>145.59004126756165</c:v>
                </c:pt>
                <c:pt idx="1159">
                  <c:v>145.69611345256871</c:v>
                </c:pt>
                <c:pt idx="1160">
                  <c:v>145.95635418398373</c:v>
                </c:pt>
                <c:pt idx="1161">
                  <c:v>146.10842578855787</c:v>
                </c:pt>
                <c:pt idx="1162">
                  <c:v>146.19506097902465</c:v>
                </c:pt>
                <c:pt idx="1163">
                  <c:v>146.42194813862082</c:v>
                </c:pt>
                <c:pt idx="1164">
                  <c:v>146.58159927115284</c:v>
                </c:pt>
                <c:pt idx="1165">
                  <c:v>146.62597701160578</c:v>
                </c:pt>
                <c:pt idx="1166">
                  <c:v>146.74208037500921</c:v>
                </c:pt>
                <c:pt idx="1167">
                  <c:v>146.80362651285992</c:v>
                </c:pt>
                <c:pt idx="1168">
                  <c:v>146.85091335234861</c:v>
                </c:pt>
                <c:pt idx="1169">
                  <c:v>146.95534063721735</c:v>
                </c:pt>
                <c:pt idx="1170">
                  <c:v>147.02165753330084</c:v>
                </c:pt>
                <c:pt idx="1171">
                  <c:v>147.09235090590207</c:v>
                </c:pt>
                <c:pt idx="1172">
                  <c:v>147.17963790983808</c:v>
                </c:pt>
                <c:pt idx="1173">
                  <c:v>147.1955201488131</c:v>
                </c:pt>
                <c:pt idx="1174">
                  <c:v>147.23908205479057</c:v>
                </c:pt>
                <c:pt idx="1175">
                  <c:v>147.24947025185986</c:v>
                </c:pt>
                <c:pt idx="1176">
                  <c:v>147.35124796672559</c:v>
                </c:pt>
                <c:pt idx="1177">
                  <c:v>147.41413216170676</c:v>
                </c:pt>
                <c:pt idx="1178">
                  <c:v>147.43212311543169</c:v>
                </c:pt>
                <c:pt idx="1179">
                  <c:v>147.43936221337367</c:v>
                </c:pt>
                <c:pt idx="1180">
                  <c:v>147.51641404604382</c:v>
                </c:pt>
                <c:pt idx="1181">
                  <c:v>147.52114884856428</c:v>
                </c:pt>
                <c:pt idx="1182">
                  <c:v>147.5092918439652</c:v>
                </c:pt>
                <c:pt idx="1183">
                  <c:v>147.49483141678482</c:v>
                </c:pt>
                <c:pt idx="1184">
                  <c:v>147.50718150366754</c:v>
                </c:pt>
                <c:pt idx="1185">
                  <c:v>147.51727351823587</c:v>
                </c:pt>
                <c:pt idx="1186">
                  <c:v>147.46392846338651</c:v>
                </c:pt>
                <c:pt idx="1187">
                  <c:v>147.45796107884965</c:v>
                </c:pt>
                <c:pt idx="1188">
                  <c:v>147.45218943011082</c:v>
                </c:pt>
                <c:pt idx="1189">
                  <c:v>147.4534645932699</c:v>
                </c:pt>
                <c:pt idx="1190">
                  <c:v>147.41445919248079</c:v>
                </c:pt>
                <c:pt idx="1191">
                  <c:v>147.41140847850016</c:v>
                </c:pt>
                <c:pt idx="1192">
                  <c:v>147.37875485045066</c:v>
                </c:pt>
                <c:pt idx="1193">
                  <c:v>147.36037243891911</c:v>
                </c:pt>
                <c:pt idx="1194">
                  <c:v>147.36924542840791</c:v>
                </c:pt>
                <c:pt idx="1195">
                  <c:v>147.34874349817719</c:v>
                </c:pt>
                <c:pt idx="1196">
                  <c:v>147.32880200021151</c:v>
                </c:pt>
                <c:pt idx="1197">
                  <c:v>147.28270653850677</c:v>
                </c:pt>
                <c:pt idx="1198">
                  <c:v>147.31433330497887</c:v>
                </c:pt>
                <c:pt idx="1199">
                  <c:v>147.31360175938408</c:v>
                </c:pt>
                <c:pt idx="1200">
                  <c:v>147.31377636139558</c:v>
                </c:pt>
                <c:pt idx="1201">
                  <c:v>147.24565996774945</c:v>
                </c:pt>
                <c:pt idx="1202">
                  <c:v>147.24134721166072</c:v>
                </c:pt>
                <c:pt idx="1203">
                  <c:v>147.24312773588017</c:v>
                </c:pt>
                <c:pt idx="1204">
                  <c:v>147.25448375090804</c:v>
                </c:pt>
                <c:pt idx="1205">
                  <c:v>147.23507000354249</c:v>
                </c:pt>
                <c:pt idx="1206">
                  <c:v>147.23598837079541</c:v>
                </c:pt>
                <c:pt idx="1207">
                  <c:v>147.21191642222328</c:v>
                </c:pt>
                <c:pt idx="1208">
                  <c:v>147.21276967147833</c:v>
                </c:pt>
                <c:pt idx="1209">
                  <c:v>147.14637631149739</c:v>
                </c:pt>
                <c:pt idx="1210">
                  <c:v>147.13031390867383</c:v>
                </c:pt>
                <c:pt idx="1211">
                  <c:v>147.12463255573036</c:v>
                </c:pt>
                <c:pt idx="1212">
                  <c:v>147.13963563582084</c:v>
                </c:pt>
                <c:pt idx="1213">
                  <c:v>147.15011599783807</c:v>
                </c:pt>
                <c:pt idx="1214">
                  <c:v>147.0756832245898</c:v>
                </c:pt>
                <c:pt idx="1215">
                  <c:v>147.12614535447813</c:v>
                </c:pt>
                <c:pt idx="1216">
                  <c:v>147.1023212801303</c:v>
                </c:pt>
                <c:pt idx="1217">
                  <c:v>147.07599404405784</c:v>
                </c:pt>
                <c:pt idx="1218">
                  <c:v>147.05093967418185</c:v>
                </c:pt>
                <c:pt idx="1219">
                  <c:v>147.05368580527477</c:v>
                </c:pt>
                <c:pt idx="1220">
                  <c:v>147.10122706116422</c:v>
                </c:pt>
                <c:pt idx="1221">
                  <c:v>147.10243124769229</c:v>
                </c:pt>
                <c:pt idx="1222">
                  <c:v>147.06078036594172</c:v>
                </c:pt>
                <c:pt idx="1223">
                  <c:v>147.12471788522751</c:v>
                </c:pt>
                <c:pt idx="1224">
                  <c:v>147.11911621867466</c:v>
                </c:pt>
                <c:pt idx="1225">
                  <c:v>147.16917555984853</c:v>
                </c:pt>
                <c:pt idx="1226">
                  <c:v>147.18441177363533</c:v>
                </c:pt>
                <c:pt idx="1227">
                  <c:v>147.19421656192125</c:v>
                </c:pt>
                <c:pt idx="1228">
                  <c:v>147.24541374953239</c:v>
                </c:pt>
                <c:pt idx="1229">
                  <c:v>147.37759016631367</c:v>
                </c:pt>
                <c:pt idx="1230">
                  <c:v>147.57373865647196</c:v>
                </c:pt>
                <c:pt idx="1231">
                  <c:v>147.73889335024413</c:v>
                </c:pt>
                <c:pt idx="1232">
                  <c:v>147.81540467030206</c:v>
                </c:pt>
                <c:pt idx="1233">
                  <c:v>147.99550467089966</c:v>
                </c:pt>
                <c:pt idx="1234">
                  <c:v>148.18226154831419</c:v>
                </c:pt>
                <c:pt idx="1235">
                  <c:v>148.36332064242202</c:v>
                </c:pt>
                <c:pt idx="1236">
                  <c:v>148.34522003528156</c:v>
                </c:pt>
                <c:pt idx="1237">
                  <c:v>148.40014032059074</c:v>
                </c:pt>
                <c:pt idx="1238">
                  <c:v>148.54566533119248</c:v>
                </c:pt>
                <c:pt idx="1239">
                  <c:v>148.73573326194094</c:v>
                </c:pt>
                <c:pt idx="1240">
                  <c:v>148.77961776898539</c:v>
                </c:pt>
                <c:pt idx="1241">
                  <c:v>148.78809208597451</c:v>
                </c:pt>
                <c:pt idx="1242">
                  <c:v>148.86003729637761</c:v>
                </c:pt>
                <c:pt idx="1243">
                  <c:v>148.87137760606871</c:v>
                </c:pt>
                <c:pt idx="1244">
                  <c:v>148.93868654817163</c:v>
                </c:pt>
                <c:pt idx="1245">
                  <c:v>149.04063273492071</c:v>
                </c:pt>
                <c:pt idx="1246">
                  <c:v>149.0865977186254</c:v>
                </c:pt>
                <c:pt idx="1247">
                  <c:v>149.12097106456423</c:v>
                </c:pt>
                <c:pt idx="1248">
                  <c:v>149.16073638456319</c:v>
                </c:pt>
                <c:pt idx="1249">
                  <c:v>149.17532496464392</c:v>
                </c:pt>
                <c:pt idx="1250">
                  <c:v>149.24300303548497</c:v>
                </c:pt>
                <c:pt idx="1251">
                  <c:v>149.29836292118247</c:v>
                </c:pt>
                <c:pt idx="1252">
                  <c:v>149.29547311222316</c:v>
                </c:pt>
                <c:pt idx="1253">
                  <c:v>149.29110356773171</c:v>
                </c:pt>
                <c:pt idx="1254">
                  <c:v>149.26374972878398</c:v>
                </c:pt>
                <c:pt idx="1255">
                  <c:v>149.27251816783013</c:v>
                </c:pt>
                <c:pt idx="1256">
                  <c:v>149.2235792589473</c:v>
                </c:pt>
                <c:pt idx="1257">
                  <c:v>149.18522569715014</c:v>
                </c:pt>
                <c:pt idx="1258">
                  <c:v>149.17469025393351</c:v>
                </c:pt>
                <c:pt idx="1259">
                  <c:v>149.16715839483143</c:v>
                </c:pt>
                <c:pt idx="1260">
                  <c:v>149.13136077328991</c:v>
                </c:pt>
                <c:pt idx="1261">
                  <c:v>149.17224452295164</c:v>
                </c:pt>
                <c:pt idx="1262">
                  <c:v>149.13654726320374</c:v>
                </c:pt>
                <c:pt idx="1263">
                  <c:v>149.09997839831169</c:v>
                </c:pt>
                <c:pt idx="1264">
                  <c:v>149.10739020380234</c:v>
                </c:pt>
                <c:pt idx="1265">
                  <c:v>149.03553445838924</c:v>
                </c:pt>
                <c:pt idx="1266">
                  <c:v>149.04250644283769</c:v>
                </c:pt>
                <c:pt idx="1267">
                  <c:v>149.03629527740651</c:v>
                </c:pt>
                <c:pt idx="1268">
                  <c:v>149.00703936043394</c:v>
                </c:pt>
                <c:pt idx="1269">
                  <c:v>148.9658553632527</c:v>
                </c:pt>
                <c:pt idx="1270">
                  <c:v>148.96379964049191</c:v>
                </c:pt>
                <c:pt idx="1271">
                  <c:v>148.93796818267151</c:v>
                </c:pt>
                <c:pt idx="1272">
                  <c:v>148.93229290013605</c:v>
                </c:pt>
                <c:pt idx="1273">
                  <c:v>148.91528733091513</c:v>
                </c:pt>
                <c:pt idx="1274">
                  <c:v>148.86332182563018</c:v>
                </c:pt>
                <c:pt idx="1275">
                  <c:v>148.82859486310548</c:v>
                </c:pt>
                <c:pt idx="1276">
                  <c:v>148.80827629979299</c:v>
                </c:pt>
                <c:pt idx="1277">
                  <c:v>148.82865956130891</c:v>
                </c:pt>
                <c:pt idx="1278">
                  <c:v>148.7867419849054</c:v>
                </c:pt>
                <c:pt idx="1279">
                  <c:v>148.77884812766402</c:v>
                </c:pt>
                <c:pt idx="1280">
                  <c:v>148.72990016224682</c:v>
                </c:pt>
                <c:pt idx="1281">
                  <c:v>148.74422840058961</c:v>
                </c:pt>
                <c:pt idx="1282">
                  <c:v>148.7500141974316</c:v>
                </c:pt>
                <c:pt idx="1283">
                  <c:v>148.77081469538683</c:v>
                </c:pt>
                <c:pt idx="1284">
                  <c:v>148.74802766534341</c:v>
                </c:pt>
                <c:pt idx="1285">
                  <c:v>148.76246713200936</c:v>
                </c:pt>
                <c:pt idx="1286">
                  <c:v>148.81342214824437</c:v>
                </c:pt>
                <c:pt idx="1287">
                  <c:v>148.84751174410943</c:v>
                </c:pt>
                <c:pt idx="1288">
                  <c:v>148.83434459839839</c:v>
                </c:pt>
                <c:pt idx="1289">
                  <c:v>148.96349908540196</c:v>
                </c:pt>
                <c:pt idx="1290">
                  <c:v>149.06951364329049</c:v>
                </c:pt>
                <c:pt idx="1291">
                  <c:v>149.14357141401757</c:v>
                </c:pt>
                <c:pt idx="1292">
                  <c:v>149.28820268469039</c:v>
                </c:pt>
                <c:pt idx="1293">
                  <c:v>149.47209533548309</c:v>
                </c:pt>
                <c:pt idx="1294">
                  <c:v>149.72040098346704</c:v>
                </c:pt>
                <c:pt idx="1295">
                  <c:v>149.88554037154262</c:v>
                </c:pt>
                <c:pt idx="1296">
                  <c:v>150.04719790826707</c:v>
                </c:pt>
                <c:pt idx="1297">
                  <c:v>150.2888791591572</c:v>
                </c:pt>
                <c:pt idx="1298">
                  <c:v>150.44231558553065</c:v>
                </c:pt>
                <c:pt idx="1299">
                  <c:v>150.56801307418328</c:v>
                </c:pt>
                <c:pt idx="1300">
                  <c:v>150.58737166679262</c:v>
                </c:pt>
                <c:pt idx="1301">
                  <c:v>150.68880274649587</c:v>
                </c:pt>
                <c:pt idx="1302">
                  <c:v>150.784593366677</c:v>
                </c:pt>
                <c:pt idx="1303">
                  <c:v>150.85300481148582</c:v>
                </c:pt>
                <c:pt idx="1304">
                  <c:v>150.93906877860158</c:v>
                </c:pt>
                <c:pt idx="1305">
                  <c:v>150.97212343262376</c:v>
                </c:pt>
                <c:pt idx="1306">
                  <c:v>151.00521493764555</c:v>
                </c:pt>
                <c:pt idx="1307">
                  <c:v>151.09467462172788</c:v>
                </c:pt>
                <c:pt idx="1308">
                  <c:v>151.12968084849672</c:v>
                </c:pt>
                <c:pt idx="1309">
                  <c:v>151.17030923994639</c:v>
                </c:pt>
                <c:pt idx="1310">
                  <c:v>151.21934873887679</c:v>
                </c:pt>
                <c:pt idx="1311">
                  <c:v>151.26524722387055</c:v>
                </c:pt>
                <c:pt idx="1312">
                  <c:v>151.28740212931248</c:v>
                </c:pt>
                <c:pt idx="1313">
                  <c:v>151.3040667829373</c:v>
                </c:pt>
                <c:pt idx="1314">
                  <c:v>151.23451696366342</c:v>
                </c:pt>
                <c:pt idx="1315">
                  <c:v>151.21948463136445</c:v>
                </c:pt>
                <c:pt idx="1316">
                  <c:v>151.21199009412405</c:v>
                </c:pt>
                <c:pt idx="1317">
                  <c:v>151.24795853987609</c:v>
                </c:pt>
                <c:pt idx="1318">
                  <c:v>151.22837215019081</c:v>
                </c:pt>
                <c:pt idx="1319">
                  <c:v>151.18221735940509</c:v>
                </c:pt>
                <c:pt idx="1320">
                  <c:v>151.16570034613244</c:v>
                </c:pt>
                <c:pt idx="1321">
                  <c:v>151.17047721579144</c:v>
                </c:pt>
                <c:pt idx="1322">
                  <c:v>151.17826686262492</c:v>
                </c:pt>
                <c:pt idx="1323">
                  <c:v>151.13709872387099</c:v>
                </c:pt>
                <c:pt idx="1324">
                  <c:v>151.10501456268148</c:v>
                </c:pt>
                <c:pt idx="1325">
                  <c:v>151.12527992955464</c:v>
                </c:pt>
                <c:pt idx="1326">
                  <c:v>151.14481609181277</c:v>
                </c:pt>
                <c:pt idx="1327">
                  <c:v>151.09253259501264</c:v>
                </c:pt>
                <c:pt idx="1328">
                  <c:v>151.07745571710831</c:v>
                </c:pt>
                <c:pt idx="1329">
                  <c:v>151.08663753334557</c:v>
                </c:pt>
                <c:pt idx="1330">
                  <c:v>151.03827271003945</c:v>
                </c:pt>
                <c:pt idx="1331">
                  <c:v>151.02962657994206</c:v>
                </c:pt>
                <c:pt idx="1332">
                  <c:v>151.01701837084124</c:v>
                </c:pt>
                <c:pt idx="1333">
                  <c:v>150.98413622571994</c:v>
                </c:pt>
                <c:pt idx="1334">
                  <c:v>150.96211183809714</c:v>
                </c:pt>
                <c:pt idx="1335">
                  <c:v>150.93451608940495</c:v>
                </c:pt>
                <c:pt idx="1336">
                  <c:v>150.92982171369326</c:v>
                </c:pt>
                <c:pt idx="1337">
                  <c:v>150.90016888898418</c:v>
                </c:pt>
                <c:pt idx="1338">
                  <c:v>150.88539561767416</c:v>
                </c:pt>
                <c:pt idx="1339">
                  <c:v>150.85960055747066</c:v>
                </c:pt>
                <c:pt idx="1340">
                  <c:v>150.85595580415944</c:v>
                </c:pt>
                <c:pt idx="1341">
                  <c:v>151.03600841262147</c:v>
                </c:pt>
                <c:pt idx="1342">
                  <c:v>150.75442837905845</c:v>
                </c:pt>
                <c:pt idx="1343">
                  <c:v>150.78874340891878</c:v>
                </c:pt>
                <c:pt idx="1344">
                  <c:v>150.7166077143458</c:v>
                </c:pt>
                <c:pt idx="1345">
                  <c:v>150.65412709358742</c:v>
                </c:pt>
                <c:pt idx="1346">
                  <c:v>150.71455794417804</c:v>
                </c:pt>
                <c:pt idx="1347">
                  <c:v>150.66780255948845</c:v>
                </c:pt>
                <c:pt idx="1348">
                  <c:v>150.66453821444728</c:v>
                </c:pt>
                <c:pt idx="1349">
                  <c:v>150.64292435158237</c:v>
                </c:pt>
                <c:pt idx="1350">
                  <c:v>150.70954361770185</c:v>
                </c:pt>
                <c:pt idx="1351">
                  <c:v>150.69837793081467</c:v>
                </c:pt>
                <c:pt idx="1352">
                  <c:v>150.68237827658507</c:v>
                </c:pt>
                <c:pt idx="1353">
                  <c:v>150.77689273339922</c:v>
                </c:pt>
                <c:pt idx="1354">
                  <c:v>150.78995251967908</c:v>
                </c:pt>
                <c:pt idx="1355">
                  <c:v>150.90201420203277</c:v>
                </c:pt>
                <c:pt idx="1356">
                  <c:v>150.97292607933659</c:v>
                </c:pt>
                <c:pt idx="1357">
                  <c:v>151.11741129093397</c:v>
                </c:pt>
                <c:pt idx="1358">
                  <c:v>151.27980103325478</c:v>
                </c:pt>
                <c:pt idx="1359">
                  <c:v>151.33128494935562</c:v>
                </c:pt>
                <c:pt idx="1360">
                  <c:v>151.48991162162247</c:v>
                </c:pt>
                <c:pt idx="1361">
                  <c:v>151.62771518440209</c:v>
                </c:pt>
                <c:pt idx="1362">
                  <c:v>151.75714308082641</c:v>
                </c:pt>
                <c:pt idx="1363">
                  <c:v>151.84626789378871</c:v>
                </c:pt>
                <c:pt idx="1364">
                  <c:v>151.96131825047237</c:v>
                </c:pt>
                <c:pt idx="1365">
                  <c:v>152.10042887904277</c:v>
                </c:pt>
                <c:pt idx="1366">
                  <c:v>152.23837268204775</c:v>
                </c:pt>
                <c:pt idx="1367">
                  <c:v>152.31524444608525</c:v>
                </c:pt>
                <c:pt idx="1368">
                  <c:v>152.45416728303445</c:v>
                </c:pt>
                <c:pt idx="1369">
                  <c:v>152.50666197150122</c:v>
                </c:pt>
                <c:pt idx="1370">
                  <c:v>152.55207065558778</c:v>
                </c:pt>
                <c:pt idx="1371">
                  <c:v>152.59428338265474</c:v>
                </c:pt>
                <c:pt idx="1372">
                  <c:v>152.62108815819715</c:v>
                </c:pt>
                <c:pt idx="1373">
                  <c:v>152.72965235059348</c:v>
                </c:pt>
                <c:pt idx="1374">
                  <c:v>152.7423529656381</c:v>
                </c:pt>
                <c:pt idx="1375">
                  <c:v>152.7962128455612</c:v>
                </c:pt>
                <c:pt idx="1376">
                  <c:v>152.82348786182823</c:v>
                </c:pt>
                <c:pt idx="1377">
                  <c:v>152.87004852894651</c:v>
                </c:pt>
                <c:pt idx="1378">
                  <c:v>153.13521160305899</c:v>
                </c:pt>
                <c:pt idx="1379">
                  <c:v>152.94353995537165</c:v>
                </c:pt>
                <c:pt idx="1380">
                  <c:v>152.9684477899948</c:v>
                </c:pt>
                <c:pt idx="1381">
                  <c:v>153.08198830990494</c:v>
                </c:pt>
                <c:pt idx="1382">
                  <c:v>153.07946915817018</c:v>
                </c:pt>
                <c:pt idx="1383">
                  <c:v>153.09557444600725</c:v>
                </c:pt>
                <c:pt idx="1384">
                  <c:v>153.05054680015886</c:v>
                </c:pt>
                <c:pt idx="1385">
                  <c:v>153.05656487850362</c:v>
                </c:pt>
                <c:pt idx="1386">
                  <c:v>152.99202587146956</c:v>
                </c:pt>
                <c:pt idx="1387">
                  <c:v>153.02275600070141</c:v>
                </c:pt>
                <c:pt idx="1388">
                  <c:v>152.98317994107887</c:v>
                </c:pt>
                <c:pt idx="1389">
                  <c:v>152.96103081792336</c:v>
                </c:pt>
                <c:pt idx="1390">
                  <c:v>152.94541884170246</c:v>
                </c:pt>
                <c:pt idx="1391">
                  <c:v>152.95403465176312</c:v>
                </c:pt>
                <c:pt idx="1392">
                  <c:v>152.89022227914759</c:v>
                </c:pt>
                <c:pt idx="1393">
                  <c:v>152.88242759608812</c:v>
                </c:pt>
                <c:pt idx="1394">
                  <c:v>152.82846697682041</c:v>
                </c:pt>
                <c:pt idx="1395">
                  <c:v>152.82094521192352</c:v>
                </c:pt>
                <c:pt idx="1396">
                  <c:v>152.84220057293376</c:v>
                </c:pt>
                <c:pt idx="1397">
                  <c:v>152.81400770021293</c:v>
                </c:pt>
                <c:pt idx="1398">
                  <c:v>152.78401179618461</c:v>
                </c:pt>
                <c:pt idx="1399">
                  <c:v>152.76537467745561</c:v>
                </c:pt>
                <c:pt idx="1400">
                  <c:v>152.86403745349853</c:v>
                </c:pt>
                <c:pt idx="1401">
                  <c:v>152.79750624731045</c:v>
                </c:pt>
                <c:pt idx="1402">
                  <c:v>152.67496698558026</c:v>
                </c:pt>
                <c:pt idx="1403">
                  <c:v>152.69159948754142</c:v>
                </c:pt>
                <c:pt idx="1404">
                  <c:v>152.66496202588533</c:v>
                </c:pt>
                <c:pt idx="1405">
                  <c:v>152.67328885173799</c:v>
                </c:pt>
                <c:pt idx="1406">
                  <c:v>152.66131924500104</c:v>
                </c:pt>
                <c:pt idx="1407">
                  <c:v>152.63248130761994</c:v>
                </c:pt>
                <c:pt idx="1408">
                  <c:v>152.58838718886059</c:v>
                </c:pt>
                <c:pt idx="1409">
                  <c:v>152.58563564904946</c:v>
                </c:pt>
                <c:pt idx="1410">
                  <c:v>152.57560785343915</c:v>
                </c:pt>
                <c:pt idx="1411">
                  <c:v>152.52265451284521</c:v>
                </c:pt>
                <c:pt idx="1412">
                  <c:v>152.54135657470258</c:v>
                </c:pt>
                <c:pt idx="1413">
                  <c:v>152.53776448317919</c:v>
                </c:pt>
                <c:pt idx="1414">
                  <c:v>152.55115528301849</c:v>
                </c:pt>
                <c:pt idx="1415">
                  <c:v>152.50299781112238</c:v>
                </c:pt>
                <c:pt idx="1416">
                  <c:v>152.50491711172364</c:v>
                </c:pt>
                <c:pt idx="1417">
                  <c:v>152.51711206584966</c:v>
                </c:pt>
                <c:pt idx="1418">
                  <c:v>152.4846478041855</c:v>
                </c:pt>
                <c:pt idx="1419">
                  <c:v>152.49967995026054</c:v>
                </c:pt>
                <c:pt idx="1420">
                  <c:v>152.51930644765369</c:v>
                </c:pt>
                <c:pt idx="1421">
                  <c:v>152.52682232111508</c:v>
                </c:pt>
                <c:pt idx="1422">
                  <c:v>152.61098275466978</c:v>
                </c:pt>
                <c:pt idx="1423">
                  <c:v>152.70309159916752</c:v>
                </c:pt>
                <c:pt idx="1424">
                  <c:v>152.68522021424701</c:v>
                </c:pt>
                <c:pt idx="1425">
                  <c:v>152.62512096458968</c:v>
                </c:pt>
                <c:pt idx="1426">
                  <c:v>152.70024719903213</c:v>
                </c:pt>
                <c:pt idx="1427">
                  <c:v>152.8136761050159</c:v>
                </c:pt>
                <c:pt idx="1428">
                  <c:v>152.91709959510905</c:v>
                </c:pt>
                <c:pt idx="1429">
                  <c:v>152.89658380581287</c:v>
                </c:pt>
                <c:pt idx="1430">
                  <c:v>153.04376679786813</c:v>
                </c:pt>
                <c:pt idx="1431">
                  <c:v>153.07837853815681</c:v>
                </c:pt>
                <c:pt idx="1432">
                  <c:v>153.12457313159345</c:v>
                </c:pt>
                <c:pt idx="1433">
                  <c:v>153.16979986022795</c:v>
                </c:pt>
                <c:pt idx="1434">
                  <c:v>153.25387428407896</c:v>
                </c:pt>
                <c:pt idx="1435">
                  <c:v>153.2619492116863</c:v>
                </c:pt>
                <c:pt idx="1436">
                  <c:v>153.42953037298463</c:v>
                </c:pt>
                <c:pt idx="1437">
                  <c:v>153.52759372389855</c:v>
                </c:pt>
                <c:pt idx="1438">
                  <c:v>153.63951128450404</c:v>
                </c:pt>
                <c:pt idx="1439">
                  <c:v>153.74953963301149</c:v>
                </c:pt>
                <c:pt idx="1440">
                  <c:v>153.87940978266096</c:v>
                </c:pt>
                <c:pt idx="1441">
                  <c:v>154.31798553257914</c:v>
                </c:pt>
                <c:pt idx="1442">
                  <c:v>154.01597574522467</c:v>
                </c:pt>
                <c:pt idx="1443">
                  <c:v>154.04540489920439</c:v>
                </c:pt>
                <c:pt idx="1444">
                  <c:v>154.34629382312534</c:v>
                </c:pt>
                <c:pt idx="1445">
                  <c:v>154.44347612065812</c:v>
                </c:pt>
                <c:pt idx="1446">
                  <c:v>154.46445584824585</c:v>
                </c:pt>
                <c:pt idx="1447">
                  <c:v>154.44354864567694</c:v>
                </c:pt>
                <c:pt idx="1448">
                  <c:v>154.53634620095826</c:v>
                </c:pt>
                <c:pt idx="1449">
                  <c:v>154.61450050044752</c:v>
                </c:pt>
                <c:pt idx="1450">
                  <c:v>154.65893988476071</c:v>
                </c:pt>
                <c:pt idx="1451">
                  <c:v>154.68853613416164</c:v>
                </c:pt>
                <c:pt idx="1452">
                  <c:v>154.69443709182656</c:v>
                </c:pt>
                <c:pt idx="1453">
                  <c:v>154.76090975680563</c:v>
                </c:pt>
                <c:pt idx="1454">
                  <c:v>154.80322220688814</c:v>
                </c:pt>
                <c:pt idx="1455">
                  <c:v>154.8549164651605</c:v>
                </c:pt>
                <c:pt idx="1456">
                  <c:v>154.93631857898814</c:v>
                </c:pt>
                <c:pt idx="1457">
                  <c:v>154.89316553935188</c:v>
                </c:pt>
                <c:pt idx="1458">
                  <c:v>154.93495064814823</c:v>
                </c:pt>
                <c:pt idx="1459">
                  <c:v>155.11523307077434</c:v>
                </c:pt>
                <c:pt idx="1460">
                  <c:v>154.91886552564299</c:v>
                </c:pt>
                <c:pt idx="1461">
                  <c:v>154.62905274624924</c:v>
                </c:pt>
                <c:pt idx="1462">
                  <c:v>154.86754349359617</c:v>
                </c:pt>
                <c:pt idx="1463">
                  <c:v>154.85346110819577</c:v>
                </c:pt>
                <c:pt idx="1464">
                  <c:v>154.81960371657868</c:v>
                </c:pt>
                <c:pt idx="1465">
                  <c:v>154.8420325747631</c:v>
                </c:pt>
                <c:pt idx="1466">
                  <c:v>154.80031155037616</c:v>
                </c:pt>
                <c:pt idx="1467">
                  <c:v>154.76996337510857</c:v>
                </c:pt>
                <c:pt idx="1468">
                  <c:v>154.86759460580961</c:v>
                </c:pt>
                <c:pt idx="1469">
                  <c:v>154.50638309623145</c:v>
                </c:pt>
                <c:pt idx="1470">
                  <c:v>154.63855710670219</c:v>
                </c:pt>
                <c:pt idx="1471">
                  <c:v>154.65144778241856</c:v>
                </c:pt>
                <c:pt idx="1472">
                  <c:v>154.59172435154494</c:v>
                </c:pt>
                <c:pt idx="1473">
                  <c:v>154.66798525630125</c:v>
                </c:pt>
                <c:pt idx="1474">
                  <c:v>154.58282510248816</c:v>
                </c:pt>
                <c:pt idx="1475">
                  <c:v>154.54959536965094</c:v>
                </c:pt>
                <c:pt idx="1476">
                  <c:v>154.51079954002381</c:v>
                </c:pt>
                <c:pt idx="1477">
                  <c:v>154.49858583417085</c:v>
                </c:pt>
                <c:pt idx="1478">
                  <c:v>154.52220641862036</c:v>
                </c:pt>
                <c:pt idx="1479">
                  <c:v>154.47827193315524</c:v>
                </c:pt>
                <c:pt idx="1480">
                  <c:v>154.46499120281217</c:v>
                </c:pt>
                <c:pt idx="1481">
                  <c:v>154.43538342594891</c:v>
                </c:pt>
                <c:pt idx="1482">
                  <c:v>154.38617433197408</c:v>
                </c:pt>
                <c:pt idx="1483">
                  <c:v>154.36266984788239</c:v>
                </c:pt>
                <c:pt idx="1484">
                  <c:v>154.30552550897113</c:v>
                </c:pt>
                <c:pt idx="1485">
                  <c:v>154.29157087656847</c:v>
                </c:pt>
                <c:pt idx="1486">
                  <c:v>154.27191483217024</c:v>
                </c:pt>
                <c:pt idx="1487">
                  <c:v>154.31425389786503</c:v>
                </c:pt>
                <c:pt idx="1488">
                  <c:v>154.26337009964286</c:v>
                </c:pt>
                <c:pt idx="1489">
                  <c:v>154.30017402714014</c:v>
                </c:pt>
                <c:pt idx="1490">
                  <c:v>154.20991034365375</c:v>
                </c:pt>
                <c:pt idx="1491">
                  <c:v>154.16522106783486</c:v>
                </c:pt>
                <c:pt idx="1492">
                  <c:v>154.16216770420903</c:v>
                </c:pt>
                <c:pt idx="1493">
                  <c:v>154.13734992653931</c:v>
                </c:pt>
                <c:pt idx="1494">
                  <c:v>154.09023359665065</c:v>
                </c:pt>
                <c:pt idx="1495">
                  <c:v>154.10123842714415</c:v>
                </c:pt>
                <c:pt idx="1496">
                  <c:v>154.24198076134263</c:v>
                </c:pt>
                <c:pt idx="1497">
                  <c:v>153.66308113584688</c:v>
                </c:pt>
                <c:pt idx="1498">
                  <c:v>153.86167710492313</c:v>
                </c:pt>
                <c:pt idx="1499">
                  <c:v>153.96381414466032</c:v>
                </c:pt>
                <c:pt idx="1500">
                  <c:v>154.12716800066855</c:v>
                </c:pt>
                <c:pt idx="1501">
                  <c:v>153.77015242053318</c:v>
                </c:pt>
                <c:pt idx="1502">
                  <c:v>153.91186093521506</c:v>
                </c:pt>
                <c:pt idx="1503">
                  <c:v>154.20529174424732</c:v>
                </c:pt>
                <c:pt idx="1504">
                  <c:v>154.01746003537127</c:v>
                </c:pt>
                <c:pt idx="1505">
                  <c:v>153.94110507943361</c:v>
                </c:pt>
                <c:pt idx="1506">
                  <c:v>154.29922425848324</c:v>
                </c:pt>
                <c:pt idx="1507">
                  <c:v>153.85172398884063</c:v>
                </c:pt>
                <c:pt idx="1508">
                  <c:v>154.07030237673749</c:v>
                </c:pt>
                <c:pt idx="1509">
                  <c:v>154.40081764720114</c:v>
                </c:pt>
                <c:pt idx="1510">
                  <c:v>154.02530229520232</c:v>
                </c:pt>
                <c:pt idx="1511">
                  <c:v>154.2311773573945</c:v>
                </c:pt>
                <c:pt idx="1512">
                  <c:v>154.88359463963639</c:v>
                </c:pt>
                <c:pt idx="1513">
                  <c:v>154.66011532981406</c:v>
                </c:pt>
                <c:pt idx="1514">
                  <c:v>154.84811624821805</c:v>
                </c:pt>
                <c:pt idx="1515">
                  <c:v>155.26923629031745</c:v>
                </c:pt>
                <c:pt idx="1516">
                  <c:v>155.46487989652147</c:v>
                </c:pt>
                <c:pt idx="1517">
                  <c:v>155.98892793012718</c:v>
                </c:pt>
                <c:pt idx="1518">
                  <c:v>155.60656980612455</c:v>
                </c:pt>
                <c:pt idx="1519">
                  <c:v>155.78093482152914</c:v>
                </c:pt>
                <c:pt idx="1520">
                  <c:v>156.02969325287461</c:v>
                </c:pt>
                <c:pt idx="1521">
                  <c:v>156.19627667834573</c:v>
                </c:pt>
                <c:pt idx="1522">
                  <c:v>156.27028914959587</c:v>
                </c:pt>
                <c:pt idx="1523">
                  <c:v>156.57963715119277</c:v>
                </c:pt>
                <c:pt idx="1524">
                  <c:v>156.264656416196</c:v>
                </c:pt>
                <c:pt idx="1525">
                  <c:v>156.44371251318466</c:v>
                </c:pt>
                <c:pt idx="1526">
                  <c:v>156.56334319875006</c:v>
                </c:pt>
                <c:pt idx="1527">
                  <c:v>156.64553454375314</c:v>
                </c:pt>
                <c:pt idx="1528">
                  <c:v>156.69630147949607</c:v>
                </c:pt>
                <c:pt idx="1529">
                  <c:v>156.72763718321357</c:v>
                </c:pt>
                <c:pt idx="1530">
                  <c:v>157.17624345269496</c:v>
                </c:pt>
                <c:pt idx="1531">
                  <c:v>156.60697168333752</c:v>
                </c:pt>
                <c:pt idx="1532">
                  <c:v>156.65565770268995</c:v>
                </c:pt>
                <c:pt idx="1533">
                  <c:v>157.13715064923065</c:v>
                </c:pt>
                <c:pt idx="1534">
                  <c:v>156.6667400265876</c:v>
                </c:pt>
                <c:pt idx="1535">
                  <c:v>157.23053958519202</c:v>
                </c:pt>
                <c:pt idx="1536">
                  <c:v>156.97051011598637</c:v>
                </c:pt>
                <c:pt idx="1537">
                  <c:v>156.66713048890418</c:v>
                </c:pt>
                <c:pt idx="1538">
                  <c:v>156.92625264297192</c:v>
                </c:pt>
                <c:pt idx="1539">
                  <c:v>157.0843548356238</c:v>
                </c:pt>
                <c:pt idx="1540">
                  <c:v>156.72330819049282</c:v>
                </c:pt>
                <c:pt idx="1541">
                  <c:v>157.22404297523926</c:v>
                </c:pt>
                <c:pt idx="1542">
                  <c:v>156.61299438257345</c:v>
                </c:pt>
                <c:pt idx="1543">
                  <c:v>156.66427104037845</c:v>
                </c:pt>
                <c:pt idx="1544">
                  <c:v>156.94486228428477</c:v>
                </c:pt>
                <c:pt idx="1545">
                  <c:v>156.9566454152212</c:v>
                </c:pt>
                <c:pt idx="1546">
                  <c:v>156.51497368627702</c:v>
                </c:pt>
                <c:pt idx="1547">
                  <c:v>156.69959988523388</c:v>
                </c:pt>
                <c:pt idx="1548">
                  <c:v>156.88209233792065</c:v>
                </c:pt>
                <c:pt idx="1549">
                  <c:v>156.6454843670773</c:v>
                </c:pt>
                <c:pt idx="1550">
                  <c:v>156.62872604343681</c:v>
                </c:pt>
                <c:pt idx="1551">
                  <c:v>156.74589579769076</c:v>
                </c:pt>
                <c:pt idx="1552">
                  <c:v>157.00075275874605</c:v>
                </c:pt>
                <c:pt idx="1553">
                  <c:v>156.26611274601584</c:v>
                </c:pt>
                <c:pt idx="1554">
                  <c:v>156.18048422621771</c:v>
                </c:pt>
                <c:pt idx="1555">
                  <c:v>156.6547572175123</c:v>
                </c:pt>
                <c:pt idx="1556">
                  <c:v>156.13655591168001</c:v>
                </c:pt>
                <c:pt idx="1557">
                  <c:v>156.41184143337679</c:v>
                </c:pt>
                <c:pt idx="1558">
                  <c:v>156.2651500497025</c:v>
                </c:pt>
                <c:pt idx="1559">
                  <c:v>156.29474282926836</c:v>
                </c:pt>
                <c:pt idx="1560">
                  <c:v>156.68157737454789</c:v>
                </c:pt>
                <c:pt idx="1561">
                  <c:v>156.15614105125698</c:v>
                </c:pt>
                <c:pt idx="1562">
                  <c:v>155.85902206609467</c:v>
                </c:pt>
                <c:pt idx="1563">
                  <c:v>156.33747080873454</c:v>
                </c:pt>
                <c:pt idx="1564">
                  <c:v>155.99351953678217</c:v>
                </c:pt>
                <c:pt idx="1565">
                  <c:v>156.02282743620287</c:v>
                </c:pt>
                <c:pt idx="1566">
                  <c:v>156.12364820937785</c:v>
                </c:pt>
                <c:pt idx="1567">
                  <c:v>156.40081112138535</c:v>
                </c:pt>
                <c:pt idx="1568">
                  <c:v>155.83231136888122</c:v>
                </c:pt>
                <c:pt idx="1569">
                  <c:v>155.82869920668483</c:v>
                </c:pt>
                <c:pt idx="1570">
                  <c:v>156.16922607994016</c:v>
                </c:pt>
                <c:pt idx="1571">
                  <c:v>156.04822674807195</c:v>
                </c:pt>
                <c:pt idx="1572">
                  <c:v>155.64789847042167</c:v>
                </c:pt>
                <c:pt idx="1573">
                  <c:v>155.82443285991235</c:v>
                </c:pt>
                <c:pt idx="1574">
                  <c:v>155.99304774814573</c:v>
                </c:pt>
                <c:pt idx="1575">
                  <c:v>155.54737501343692</c:v>
                </c:pt>
                <c:pt idx="1576">
                  <c:v>155.71633822240938</c:v>
                </c:pt>
                <c:pt idx="1577">
                  <c:v>156.19001455669235</c:v>
                </c:pt>
                <c:pt idx="1578">
                  <c:v>155.5311633551909</c:v>
                </c:pt>
                <c:pt idx="1579">
                  <c:v>155.56628587652619</c:v>
                </c:pt>
                <c:pt idx="1580">
                  <c:v>155.66136007641134</c:v>
                </c:pt>
                <c:pt idx="1581">
                  <c:v>155.66708255089955</c:v>
                </c:pt>
                <c:pt idx="1582">
                  <c:v>155.67391253353506</c:v>
                </c:pt>
                <c:pt idx="1583">
                  <c:v>155.63437188268898</c:v>
                </c:pt>
                <c:pt idx="1584">
                  <c:v>155.65461523986869</c:v>
                </c:pt>
                <c:pt idx="1585">
                  <c:v>155.57838656274018</c:v>
                </c:pt>
                <c:pt idx="1586">
                  <c:v>155.70630849352051</c:v>
                </c:pt>
                <c:pt idx="1587">
                  <c:v>155.63841326481958</c:v>
                </c:pt>
                <c:pt idx="1588">
                  <c:v>155.57915470905388</c:v>
                </c:pt>
                <c:pt idx="1589">
                  <c:v>155.67066465248413</c:v>
                </c:pt>
                <c:pt idx="1590">
                  <c:v>155.60335740790899</c:v>
                </c:pt>
                <c:pt idx="1591">
                  <c:v>155.64071389161896</c:v>
                </c:pt>
                <c:pt idx="1592">
                  <c:v>155.66382494561023</c:v>
                </c:pt>
                <c:pt idx="1593">
                  <c:v>155.85369024058457</c:v>
                </c:pt>
                <c:pt idx="1594">
                  <c:v>155.81838916472046</c:v>
                </c:pt>
                <c:pt idx="1595">
                  <c:v>155.60949663314682</c:v>
                </c:pt>
                <c:pt idx="1596">
                  <c:v>156.10544606928315</c:v>
                </c:pt>
                <c:pt idx="1597">
                  <c:v>156.41269888399401</c:v>
                </c:pt>
                <c:pt idx="1598">
                  <c:v>156.16117020920063</c:v>
                </c:pt>
                <c:pt idx="1599">
                  <c:v>156.39398686441683</c:v>
                </c:pt>
                <c:pt idx="1600">
                  <c:v>156.6220831109425</c:v>
                </c:pt>
                <c:pt idx="1601">
                  <c:v>156.73962614041534</c:v>
                </c:pt>
                <c:pt idx="1602">
                  <c:v>156.85195061653215</c:v>
                </c:pt>
                <c:pt idx="1603">
                  <c:v>157.16925133217634</c:v>
                </c:pt>
                <c:pt idx="1604">
                  <c:v>157.07712649264815</c:v>
                </c:pt>
                <c:pt idx="1605">
                  <c:v>157.14157687884077</c:v>
                </c:pt>
                <c:pt idx="1606">
                  <c:v>157.67105680070952</c:v>
                </c:pt>
                <c:pt idx="1607">
                  <c:v>157.42987433747317</c:v>
                </c:pt>
                <c:pt idx="1608">
                  <c:v>157.36022554182702</c:v>
                </c:pt>
                <c:pt idx="1609">
                  <c:v>157.89521496044361</c:v>
                </c:pt>
                <c:pt idx="1610">
                  <c:v>157.53260084859056</c:v>
                </c:pt>
                <c:pt idx="1611">
                  <c:v>157.76157240354809</c:v>
                </c:pt>
                <c:pt idx="1612">
                  <c:v>158.08919139689195</c:v>
                </c:pt>
                <c:pt idx="1613">
                  <c:v>157.6557854357269</c:v>
                </c:pt>
                <c:pt idx="1614">
                  <c:v>158.27071047244195</c:v>
                </c:pt>
                <c:pt idx="1615">
                  <c:v>158.26037640188798</c:v>
                </c:pt>
                <c:pt idx="1616">
                  <c:v>157.72954147534381</c:v>
                </c:pt>
                <c:pt idx="1617">
                  <c:v>158.17202311195453</c:v>
                </c:pt>
                <c:pt idx="1618">
                  <c:v>158.02916522496596</c:v>
                </c:pt>
                <c:pt idx="1619">
                  <c:v>158.24972796558006</c:v>
                </c:pt>
                <c:pt idx="1620">
                  <c:v>158.58915276529899</c:v>
                </c:pt>
                <c:pt idx="1621">
                  <c:v>157.91714716224084</c:v>
                </c:pt>
                <c:pt idx="1622">
                  <c:v>158.06089004067681</c:v>
                </c:pt>
                <c:pt idx="1623">
                  <c:v>158.46505653972693</c:v>
                </c:pt>
                <c:pt idx="1624">
                  <c:v>158.11874876015477</c:v>
                </c:pt>
                <c:pt idx="1625">
                  <c:v>158.25341840823833</c:v>
                </c:pt>
                <c:pt idx="1626">
                  <c:v>158.44726634981984</c:v>
                </c:pt>
                <c:pt idx="1627">
                  <c:v>158.02001417126982</c:v>
                </c:pt>
                <c:pt idx="1628">
                  <c:v>158.42823802951668</c:v>
                </c:pt>
                <c:pt idx="1629">
                  <c:v>158.58532206333004</c:v>
                </c:pt>
                <c:pt idx="1630">
                  <c:v>158.05838235091798</c:v>
                </c:pt>
                <c:pt idx="1631">
                  <c:v>157.88326219091914</c:v>
                </c:pt>
                <c:pt idx="1632">
                  <c:v>158.08857528433981</c:v>
                </c:pt>
                <c:pt idx="1633">
                  <c:v>158.21088692702023</c:v>
                </c:pt>
                <c:pt idx="1634">
                  <c:v>157.87034616885808</c:v>
                </c:pt>
                <c:pt idx="1635">
                  <c:v>158.37880839718463</c:v>
                </c:pt>
                <c:pt idx="1636">
                  <c:v>157.92965163090813</c:v>
                </c:pt>
                <c:pt idx="1637">
                  <c:v>157.83433823849697</c:v>
                </c:pt>
                <c:pt idx="1638">
                  <c:v>158.22176893307517</c:v>
                </c:pt>
                <c:pt idx="1639">
                  <c:v>157.67688749891229</c:v>
                </c:pt>
                <c:pt idx="1640">
                  <c:v>157.7899608253048</c:v>
                </c:pt>
                <c:pt idx="1641">
                  <c:v>157.91096608860985</c:v>
                </c:pt>
                <c:pt idx="1642">
                  <c:v>157.99437057024809</c:v>
                </c:pt>
                <c:pt idx="1643">
                  <c:v>157.64344896880402</c:v>
                </c:pt>
                <c:pt idx="1644">
                  <c:v>157.9823900243</c:v>
                </c:pt>
                <c:pt idx="1645">
                  <c:v>157.52383853352617</c:v>
                </c:pt>
                <c:pt idx="1646">
                  <c:v>157.69680977163478</c:v>
                </c:pt>
                <c:pt idx="1647">
                  <c:v>158.0678554886255</c:v>
                </c:pt>
                <c:pt idx="1648">
                  <c:v>157.42783663938135</c:v>
                </c:pt>
                <c:pt idx="1649">
                  <c:v>157.50848217398544</c:v>
                </c:pt>
                <c:pt idx="1650">
                  <c:v>157.79291859402315</c:v>
                </c:pt>
                <c:pt idx="1651">
                  <c:v>157.34090145152933</c:v>
                </c:pt>
                <c:pt idx="1652">
                  <c:v>157.59256048928077</c:v>
                </c:pt>
                <c:pt idx="1653">
                  <c:v>157.72603276842551</c:v>
                </c:pt>
                <c:pt idx="1654">
                  <c:v>157.41238871974696</c:v>
                </c:pt>
                <c:pt idx="1655">
                  <c:v>157.61223979923358</c:v>
                </c:pt>
                <c:pt idx="1656">
                  <c:v>157.39245398622765</c:v>
                </c:pt>
                <c:pt idx="1657">
                  <c:v>157.25911272756952</c:v>
                </c:pt>
                <c:pt idx="1658">
                  <c:v>157.49858954227918</c:v>
                </c:pt>
                <c:pt idx="1659">
                  <c:v>157.11565327040239</c:v>
                </c:pt>
                <c:pt idx="1660">
                  <c:v>157.41944353678363</c:v>
                </c:pt>
                <c:pt idx="1661">
                  <c:v>157.47770429475045</c:v>
                </c:pt>
                <c:pt idx="1662">
                  <c:v>157.37087313160316</c:v>
                </c:pt>
                <c:pt idx="1663">
                  <c:v>157.45933585144977</c:v>
                </c:pt>
                <c:pt idx="1664">
                  <c:v>157.61918279714814</c:v>
                </c:pt>
                <c:pt idx="1665">
                  <c:v>157.43407586119062</c:v>
                </c:pt>
                <c:pt idx="1666">
                  <c:v>157.64305027691105</c:v>
                </c:pt>
                <c:pt idx="1667">
                  <c:v>157.84946189345021</c:v>
                </c:pt>
                <c:pt idx="1668">
                  <c:v>157.34025700204606</c:v>
                </c:pt>
                <c:pt idx="1669">
                  <c:v>157.69133209636144</c:v>
                </c:pt>
                <c:pt idx="1670">
                  <c:v>158.08054819851321</c:v>
                </c:pt>
                <c:pt idx="1671">
                  <c:v>158.02834802103413</c:v>
                </c:pt>
                <c:pt idx="1672">
                  <c:v>158.28754293734787</c:v>
                </c:pt>
                <c:pt idx="1673">
                  <c:v>158.70545112885424</c:v>
                </c:pt>
                <c:pt idx="1674">
                  <c:v>158.30983363197814</c:v>
                </c:pt>
                <c:pt idx="1675">
                  <c:v>158.51725485369647</c:v>
                </c:pt>
                <c:pt idx="1676">
                  <c:v>158.85572304065298</c:v>
                </c:pt>
                <c:pt idx="1677">
                  <c:v>159.29590772537861</c:v>
                </c:pt>
                <c:pt idx="1678">
                  <c:v>158.94003346624854</c:v>
                </c:pt>
                <c:pt idx="1679">
                  <c:v>158.9743205190091</c:v>
                </c:pt>
                <c:pt idx="1680">
                  <c:v>159.13901856379181</c:v>
                </c:pt>
                <c:pt idx="1681">
                  <c:v>159.27030686742845</c:v>
                </c:pt>
                <c:pt idx="1682">
                  <c:v>159.2585095733269</c:v>
                </c:pt>
                <c:pt idx="1683">
                  <c:v>159.07652635098273</c:v>
                </c:pt>
                <c:pt idx="1684">
                  <c:v>159.79820660078923</c:v>
                </c:pt>
                <c:pt idx="1685">
                  <c:v>159.62164439193606</c:v>
                </c:pt>
                <c:pt idx="1686">
                  <c:v>159.14277325547394</c:v>
                </c:pt>
                <c:pt idx="1687">
                  <c:v>159.58342176763395</c:v>
                </c:pt>
                <c:pt idx="1688">
                  <c:v>159.38088930505796</c:v>
                </c:pt>
                <c:pt idx="1689">
                  <c:v>159.47973060494519</c:v>
                </c:pt>
                <c:pt idx="1690">
                  <c:v>159.61217551278978</c:v>
                </c:pt>
                <c:pt idx="1691">
                  <c:v>159.60683377214215</c:v>
                </c:pt>
                <c:pt idx="1692">
                  <c:v>159.64970808441771</c:v>
                </c:pt>
                <c:pt idx="1693">
                  <c:v>159.7760666320292</c:v>
                </c:pt>
                <c:pt idx="1694">
                  <c:v>159.86169663896436</c:v>
                </c:pt>
                <c:pt idx="1695">
                  <c:v>159.57231437346732</c:v>
                </c:pt>
                <c:pt idx="1696">
                  <c:v>159.41992281714226</c:v>
                </c:pt>
                <c:pt idx="1697">
                  <c:v>159.83092885546043</c:v>
                </c:pt>
                <c:pt idx="1698">
                  <c:v>159.41938101331382</c:v>
                </c:pt>
                <c:pt idx="1699">
                  <c:v>159.79759321030474</c:v>
                </c:pt>
                <c:pt idx="1700">
                  <c:v>159.41158294911619</c:v>
                </c:pt>
                <c:pt idx="1701">
                  <c:v>159.68337884261248</c:v>
                </c:pt>
                <c:pt idx="1702">
                  <c:v>159.28959578619322</c:v>
                </c:pt>
                <c:pt idx="1703">
                  <c:v>159.68727462577434</c:v>
                </c:pt>
                <c:pt idx="1704">
                  <c:v>159.23361896865805</c:v>
                </c:pt>
                <c:pt idx="1705">
                  <c:v>159.32958004222326</c:v>
                </c:pt>
                <c:pt idx="1706">
                  <c:v>159.58515906611737</c:v>
                </c:pt>
                <c:pt idx="1707">
                  <c:v>159.42148395476258</c:v>
                </c:pt>
                <c:pt idx="1708">
                  <c:v>159.06847496503403</c:v>
                </c:pt>
                <c:pt idx="1709">
                  <c:v>159.54896750443038</c:v>
                </c:pt>
                <c:pt idx="1710">
                  <c:v>159.04464523628755</c:v>
                </c:pt>
                <c:pt idx="1711">
                  <c:v>159.40491789036477</c:v>
                </c:pt>
                <c:pt idx="1712">
                  <c:v>159.42343689707107</c:v>
                </c:pt>
                <c:pt idx="1713">
                  <c:v>158.80947268981262</c:v>
                </c:pt>
                <c:pt idx="1714">
                  <c:v>159.08279208649981</c:v>
                </c:pt>
                <c:pt idx="1715">
                  <c:v>159.57766668623276</c:v>
                </c:pt>
                <c:pt idx="1716">
                  <c:v>158.98121214032847</c:v>
                </c:pt>
                <c:pt idx="1717">
                  <c:v>158.81355499643107</c:v>
                </c:pt>
                <c:pt idx="1718">
                  <c:v>159.45679388873091</c:v>
                </c:pt>
                <c:pt idx="1719">
                  <c:v>158.75298448346496</c:v>
                </c:pt>
                <c:pt idx="1720">
                  <c:v>158.66077920858584</c:v>
                </c:pt>
                <c:pt idx="1721">
                  <c:v>158.78186242425568</c:v>
                </c:pt>
                <c:pt idx="1722">
                  <c:v>158.83837022638068</c:v>
                </c:pt>
                <c:pt idx="1723">
                  <c:v>158.81537552774589</c:v>
                </c:pt>
                <c:pt idx="1724">
                  <c:v>158.98601285921782</c:v>
                </c:pt>
                <c:pt idx="1725">
                  <c:v>158.76920184765208</c:v>
                </c:pt>
                <c:pt idx="1726">
                  <c:v>158.76657893312989</c:v>
                </c:pt>
                <c:pt idx="1727">
                  <c:v>159.07953084178797</c:v>
                </c:pt>
                <c:pt idx="1728">
                  <c:v>158.90920328011723</c:v>
                </c:pt>
                <c:pt idx="1729">
                  <c:v>158.95933706726987</c:v>
                </c:pt>
                <c:pt idx="1730">
                  <c:v>158.7765013986313</c:v>
                </c:pt>
                <c:pt idx="1731">
                  <c:v>159.22748444598463</c:v>
                </c:pt>
                <c:pt idx="1732">
                  <c:v>159.03250082856195</c:v>
                </c:pt>
                <c:pt idx="1733">
                  <c:v>159.16797873067586</c:v>
                </c:pt>
                <c:pt idx="1734">
                  <c:v>159.04701371140513</c:v>
                </c:pt>
                <c:pt idx="1735">
                  <c:v>159.72188827151754</c:v>
                </c:pt>
                <c:pt idx="1736">
                  <c:v>159.87654520308791</c:v>
                </c:pt>
                <c:pt idx="1737">
                  <c:v>159.66195011264713</c:v>
                </c:pt>
                <c:pt idx="1738">
                  <c:v>159.8034458086953</c:v>
                </c:pt>
                <c:pt idx="1739">
                  <c:v>160.21712749204599</c:v>
                </c:pt>
                <c:pt idx="1740">
                  <c:v>160.16554350200505</c:v>
                </c:pt>
                <c:pt idx="1741">
                  <c:v>160.68478939758128</c:v>
                </c:pt>
                <c:pt idx="1742">
                  <c:v>160.38839708414136</c:v>
                </c:pt>
                <c:pt idx="1743">
                  <c:v>160.76761247705085</c:v>
                </c:pt>
                <c:pt idx="1744">
                  <c:v>160.62844477631964</c:v>
                </c:pt>
                <c:pt idx="1745">
                  <c:v>160.67928131375504</c:v>
                </c:pt>
                <c:pt idx="1746">
                  <c:v>160.84537721515503</c:v>
                </c:pt>
                <c:pt idx="1747">
                  <c:v>161.12484629304413</c:v>
                </c:pt>
                <c:pt idx="1748">
                  <c:v>161.10145285403914</c:v>
                </c:pt>
                <c:pt idx="1749">
                  <c:v>160.59780114771888</c:v>
                </c:pt>
                <c:pt idx="1750">
                  <c:v>160.88252132085526</c:v>
                </c:pt>
                <c:pt idx="1751">
                  <c:v>161.36301684543906</c:v>
                </c:pt>
                <c:pt idx="1752">
                  <c:v>160.7640671728085</c:v>
                </c:pt>
                <c:pt idx="1753">
                  <c:v>161.09082356464589</c:v>
                </c:pt>
                <c:pt idx="1754">
                  <c:v>161.06234111855824</c:v>
                </c:pt>
                <c:pt idx="1755">
                  <c:v>161.52256690848097</c:v>
                </c:pt>
                <c:pt idx="1756">
                  <c:v>161.08633917351079</c:v>
                </c:pt>
                <c:pt idx="1757">
                  <c:v>161.11237463955356</c:v>
                </c:pt>
                <c:pt idx="1758">
                  <c:v>161.12850901020391</c:v>
                </c:pt>
                <c:pt idx="1759">
                  <c:v>161.54804062141693</c:v>
                </c:pt>
                <c:pt idx="1760">
                  <c:v>161.05205698445738</c:v>
                </c:pt>
                <c:pt idx="1761">
                  <c:v>161.30995070866706</c:v>
                </c:pt>
                <c:pt idx="1762">
                  <c:v>161.00384485833499</c:v>
                </c:pt>
                <c:pt idx="1763">
                  <c:v>161.26683163994542</c:v>
                </c:pt>
                <c:pt idx="1764">
                  <c:v>161.54881456798699</c:v>
                </c:pt>
                <c:pt idx="1765">
                  <c:v>160.89305836569781</c:v>
                </c:pt>
                <c:pt idx="1766">
                  <c:v>160.90314404524477</c:v>
                </c:pt>
                <c:pt idx="1767">
                  <c:v>161.12311179104174</c:v>
                </c:pt>
                <c:pt idx="1768">
                  <c:v>161.38461740372409</c:v>
                </c:pt>
                <c:pt idx="1769">
                  <c:v>160.94754202068435</c:v>
                </c:pt>
                <c:pt idx="1770">
                  <c:v>160.78107367194002</c:v>
                </c:pt>
                <c:pt idx="1771">
                  <c:v>160.88745179389571</c:v>
                </c:pt>
                <c:pt idx="1772">
                  <c:v>161.10942403456943</c:v>
                </c:pt>
                <c:pt idx="1773">
                  <c:v>161.01826894659396</c:v>
                </c:pt>
                <c:pt idx="1774">
                  <c:v>160.5752158714611</c:v>
                </c:pt>
                <c:pt idx="1775">
                  <c:v>161.14397688609822</c:v>
                </c:pt>
                <c:pt idx="1776">
                  <c:v>160.59104285268168</c:v>
                </c:pt>
                <c:pt idx="1777">
                  <c:v>160.85620297130785</c:v>
                </c:pt>
                <c:pt idx="1778">
                  <c:v>160.59649680661622</c:v>
                </c:pt>
                <c:pt idx="1779">
                  <c:v>160.86002353633978</c:v>
                </c:pt>
                <c:pt idx="1780">
                  <c:v>160.77901274491467</c:v>
                </c:pt>
                <c:pt idx="1781">
                  <c:v>160.27616612444072</c:v>
                </c:pt>
                <c:pt idx="1782">
                  <c:v>160.69539189831721</c:v>
                </c:pt>
                <c:pt idx="1783">
                  <c:v>160.54913022142858</c:v>
                </c:pt>
                <c:pt idx="1784">
                  <c:v>160.88160608227199</c:v>
                </c:pt>
                <c:pt idx="1785">
                  <c:v>160.33651552268879</c:v>
                </c:pt>
                <c:pt idx="1786">
                  <c:v>160.32936037808474</c:v>
                </c:pt>
                <c:pt idx="1787">
                  <c:v>160.62160165920835</c:v>
                </c:pt>
                <c:pt idx="1788">
                  <c:v>160.27163718367186</c:v>
                </c:pt>
                <c:pt idx="1789">
                  <c:v>160.68408590940595</c:v>
                </c:pt>
                <c:pt idx="1790">
                  <c:v>160.40205938887871</c:v>
                </c:pt>
                <c:pt idx="1791">
                  <c:v>160.57429451574933</c:v>
                </c:pt>
                <c:pt idx="1792">
                  <c:v>160.3081638042585</c:v>
                </c:pt>
                <c:pt idx="1793">
                  <c:v>160.72842989802604</c:v>
                </c:pt>
                <c:pt idx="1794">
                  <c:v>160.59462452734564</c:v>
                </c:pt>
                <c:pt idx="1795">
                  <c:v>160.73811725801664</c:v>
                </c:pt>
                <c:pt idx="1796">
                  <c:v>160.42711667481703</c:v>
                </c:pt>
                <c:pt idx="1797">
                  <c:v>160.7378658496734</c:v>
                </c:pt>
                <c:pt idx="1798">
                  <c:v>161.01118105536716</c:v>
                </c:pt>
                <c:pt idx="1799">
                  <c:v>160.96559730277397</c:v>
                </c:pt>
                <c:pt idx="1800">
                  <c:v>160.95913472679104</c:v>
                </c:pt>
                <c:pt idx="1801">
                  <c:v>161.61828312071586</c:v>
                </c:pt>
                <c:pt idx="1802">
                  <c:v>161.23132751433431</c:v>
                </c:pt>
                <c:pt idx="1803">
                  <c:v>161.21441689673756</c:v>
                </c:pt>
                <c:pt idx="1804">
                  <c:v>161.30553337162004</c:v>
                </c:pt>
                <c:pt idx="1805">
                  <c:v>161.33710095824202</c:v>
                </c:pt>
                <c:pt idx="1806">
                  <c:v>161.46309967229823</c:v>
                </c:pt>
                <c:pt idx="1807">
                  <c:v>161.3707751227571</c:v>
                </c:pt>
                <c:pt idx="1808">
                  <c:v>161.49740319366464</c:v>
                </c:pt>
                <c:pt idx="1809">
                  <c:v>161.94851508782418</c:v>
                </c:pt>
                <c:pt idx="1810">
                  <c:v>161.31380626840473</c:v>
                </c:pt>
                <c:pt idx="1811">
                  <c:v>161.82566270401756</c:v>
                </c:pt>
                <c:pt idx="1812">
                  <c:v>161.73011104945158</c:v>
                </c:pt>
                <c:pt idx="1813">
                  <c:v>161.92512225950611</c:v>
                </c:pt>
                <c:pt idx="1814">
                  <c:v>161.4300127446771</c:v>
                </c:pt>
                <c:pt idx="1815">
                  <c:v>161.76977997138394</c:v>
                </c:pt>
                <c:pt idx="1816">
                  <c:v>161.90186462342072</c:v>
                </c:pt>
                <c:pt idx="1817">
                  <c:v>161.70565417745667</c:v>
                </c:pt>
                <c:pt idx="1818">
                  <c:v>162.07245457371718</c:v>
                </c:pt>
                <c:pt idx="1819">
                  <c:v>161.57517011766754</c:v>
                </c:pt>
                <c:pt idx="1820">
                  <c:v>162.1439895258101</c:v>
                </c:pt>
                <c:pt idx="1821">
                  <c:v>161.67399228494361</c:v>
                </c:pt>
                <c:pt idx="1822">
                  <c:v>161.98259733744328</c:v>
                </c:pt>
                <c:pt idx="1823">
                  <c:v>161.67668887204098</c:v>
                </c:pt>
                <c:pt idx="1824">
                  <c:v>161.9584829719891</c:v>
                </c:pt>
                <c:pt idx="1825">
                  <c:v>161.44215308294318</c:v>
                </c:pt>
                <c:pt idx="1826">
                  <c:v>161.76499548086551</c:v>
                </c:pt>
                <c:pt idx="1827">
                  <c:v>161.96069566939019</c:v>
                </c:pt>
                <c:pt idx="1828">
                  <c:v>161.39117511135558</c:v>
                </c:pt>
                <c:pt idx="1829">
                  <c:v>161.83744442025298</c:v>
                </c:pt>
                <c:pt idx="1830">
                  <c:v>161.36186593972982</c:v>
                </c:pt>
                <c:pt idx="1831">
                  <c:v>161.54612909044482</c:v>
                </c:pt>
                <c:pt idx="1832">
                  <c:v>161.65388341582835</c:v>
                </c:pt>
                <c:pt idx="1833">
                  <c:v>161.18563986897348</c:v>
                </c:pt>
                <c:pt idx="1834">
                  <c:v>161.39865458581599</c:v>
                </c:pt>
                <c:pt idx="1835">
                  <c:v>161.27221506179541</c:v>
                </c:pt>
                <c:pt idx="1836">
                  <c:v>161.50246440255398</c:v>
                </c:pt>
                <c:pt idx="1837">
                  <c:v>161.15794248208573</c:v>
                </c:pt>
                <c:pt idx="1838">
                  <c:v>161.39448594083035</c:v>
                </c:pt>
                <c:pt idx="1839">
                  <c:v>161.2998792466621</c:v>
                </c:pt>
                <c:pt idx="1840">
                  <c:v>161.06552759688691</c:v>
                </c:pt>
                <c:pt idx="1841">
                  <c:v>161.40628431865295</c:v>
                </c:pt>
                <c:pt idx="1842">
                  <c:v>160.95255703134322</c:v>
                </c:pt>
                <c:pt idx="1843">
                  <c:v>161.2951090143311</c:v>
                </c:pt>
                <c:pt idx="1844">
                  <c:v>160.79647095350856</c:v>
                </c:pt>
                <c:pt idx="1845">
                  <c:v>161.33023194699174</c:v>
                </c:pt>
                <c:pt idx="1846">
                  <c:v>160.70474643300665</c:v>
                </c:pt>
                <c:pt idx="1847">
                  <c:v>161.07034549195726</c:v>
                </c:pt>
                <c:pt idx="1848">
                  <c:v>160.86663800013986</c:v>
                </c:pt>
                <c:pt idx="1849">
                  <c:v>161.06040381005838</c:v>
                </c:pt>
                <c:pt idx="1850">
                  <c:v>160.52500295197089</c:v>
                </c:pt>
                <c:pt idx="1851">
                  <c:v>160.88927866127003</c:v>
                </c:pt>
                <c:pt idx="1852">
                  <c:v>160.90892869359664</c:v>
                </c:pt>
                <c:pt idx="1853">
                  <c:v>160.80063671003938</c:v>
                </c:pt>
                <c:pt idx="1854">
                  <c:v>160.63982040097213</c:v>
                </c:pt>
                <c:pt idx="1855">
                  <c:v>160.98973437860258</c:v>
                </c:pt>
                <c:pt idx="1856">
                  <c:v>160.69161761879846</c:v>
                </c:pt>
                <c:pt idx="1857">
                  <c:v>160.77517155150036</c:v>
                </c:pt>
                <c:pt idx="1858">
                  <c:v>161.15615077216134</c:v>
                </c:pt>
                <c:pt idx="1859">
                  <c:v>160.61232416328568</c:v>
                </c:pt>
                <c:pt idx="1860">
                  <c:v>161.12244274775591</c:v>
                </c:pt>
                <c:pt idx="1861">
                  <c:v>160.96543204611314</c:v>
                </c:pt>
                <c:pt idx="1862">
                  <c:v>161.38571016000199</c:v>
                </c:pt>
                <c:pt idx="1863">
                  <c:v>161.13009821040012</c:v>
                </c:pt>
                <c:pt idx="1864">
                  <c:v>161.79475818885373</c:v>
                </c:pt>
                <c:pt idx="1865">
                  <c:v>162.0223877660689</c:v>
                </c:pt>
                <c:pt idx="1866">
                  <c:v>161.60680661050716</c:v>
                </c:pt>
                <c:pt idx="1867">
                  <c:v>162.1583788183998</c:v>
                </c:pt>
                <c:pt idx="1868">
                  <c:v>162.40223597542507</c:v>
                </c:pt>
                <c:pt idx="1869">
                  <c:v>162.26255558592717</c:v>
                </c:pt>
                <c:pt idx="1870">
                  <c:v>162.57613093284559</c:v>
                </c:pt>
                <c:pt idx="1871">
                  <c:v>162.56015934617028</c:v>
                </c:pt>
                <c:pt idx="1872">
                  <c:v>162.85992910101268</c:v>
                </c:pt>
                <c:pt idx="1873">
                  <c:v>162.65818251358704</c:v>
                </c:pt>
                <c:pt idx="1874">
                  <c:v>162.98164756749631</c:v>
                </c:pt>
                <c:pt idx="1875">
                  <c:v>163.16299285060478</c:v>
                </c:pt>
                <c:pt idx="1876">
                  <c:v>162.92283818261353</c:v>
                </c:pt>
                <c:pt idx="1877">
                  <c:v>163.21764655584713</c:v>
                </c:pt>
                <c:pt idx="1878">
                  <c:v>163.33392908246697</c:v>
                </c:pt>
                <c:pt idx="1879">
                  <c:v>163.15199744445783</c:v>
                </c:pt>
                <c:pt idx="1880">
                  <c:v>163.35279568167226</c:v>
                </c:pt>
                <c:pt idx="1881">
                  <c:v>163.41865117322942</c:v>
                </c:pt>
                <c:pt idx="1882">
                  <c:v>163.51001574795677</c:v>
                </c:pt>
                <c:pt idx="1883">
                  <c:v>163.11216253953467</c:v>
                </c:pt>
                <c:pt idx="1884">
                  <c:v>163.64614263177336</c:v>
                </c:pt>
                <c:pt idx="1885">
                  <c:v>163.47043766493709</c:v>
                </c:pt>
                <c:pt idx="1886">
                  <c:v>162.95287601557686</c:v>
                </c:pt>
                <c:pt idx="1887">
                  <c:v>163.50881176578432</c:v>
                </c:pt>
                <c:pt idx="1888">
                  <c:v>163.66292514098001</c:v>
                </c:pt>
                <c:pt idx="1889">
                  <c:v>163.70325785645483</c:v>
                </c:pt>
                <c:pt idx="1890">
                  <c:v>163.68328458646678</c:v>
                </c:pt>
                <c:pt idx="1891">
                  <c:v>163.27516821302171</c:v>
                </c:pt>
                <c:pt idx="1892">
                  <c:v>163.64101441272123</c:v>
                </c:pt>
                <c:pt idx="1893">
                  <c:v>163.83896096015573</c:v>
                </c:pt>
                <c:pt idx="1894">
                  <c:v>163.67489536375246</c:v>
                </c:pt>
                <c:pt idx="1895">
                  <c:v>163.30959016743151</c:v>
                </c:pt>
                <c:pt idx="1896">
                  <c:v>163.34032836734875</c:v>
                </c:pt>
                <c:pt idx="1897">
                  <c:v>163.37628872322099</c:v>
                </c:pt>
                <c:pt idx="1898">
                  <c:v>163.68472296845306</c:v>
                </c:pt>
                <c:pt idx="1899">
                  <c:v>163.37607897194866</c:v>
                </c:pt>
                <c:pt idx="1900">
                  <c:v>163.11504481289973</c:v>
                </c:pt>
                <c:pt idx="1901">
                  <c:v>163.11209707274017</c:v>
                </c:pt>
                <c:pt idx="1902">
                  <c:v>163.16970771059505</c:v>
                </c:pt>
                <c:pt idx="1903">
                  <c:v>163.42857436795776</c:v>
                </c:pt>
                <c:pt idx="1904">
                  <c:v>162.87941177796293</c:v>
                </c:pt>
                <c:pt idx="1905">
                  <c:v>163.26496331156795</c:v>
                </c:pt>
                <c:pt idx="1906">
                  <c:v>163.20950896227782</c:v>
                </c:pt>
                <c:pt idx="1907">
                  <c:v>163.01530593370509</c:v>
                </c:pt>
                <c:pt idx="1908">
                  <c:v>163.11194812360276</c:v>
                </c:pt>
                <c:pt idx="1909">
                  <c:v>163.17956399138811</c:v>
                </c:pt>
                <c:pt idx="1910">
                  <c:v>162.96848450507139</c:v>
                </c:pt>
                <c:pt idx="1911">
                  <c:v>162.9255732382284</c:v>
                </c:pt>
                <c:pt idx="1912">
                  <c:v>162.64791416221075</c:v>
                </c:pt>
                <c:pt idx="1913">
                  <c:v>162.75869177550072</c:v>
                </c:pt>
                <c:pt idx="1914">
                  <c:v>162.66628191454794</c:v>
                </c:pt>
                <c:pt idx="1915">
                  <c:v>162.74969142009104</c:v>
                </c:pt>
                <c:pt idx="1916">
                  <c:v>162.47690115538674</c:v>
                </c:pt>
                <c:pt idx="1917">
                  <c:v>162.73340064321985</c:v>
                </c:pt>
                <c:pt idx="1918">
                  <c:v>162.43273874644527</c:v>
                </c:pt>
                <c:pt idx="1919">
                  <c:v>162.39423584937322</c:v>
                </c:pt>
                <c:pt idx="1920">
                  <c:v>162.5949836367115</c:v>
                </c:pt>
                <c:pt idx="1921">
                  <c:v>162.58502401055554</c:v>
                </c:pt>
                <c:pt idx="1922">
                  <c:v>162.50912389630895</c:v>
                </c:pt>
                <c:pt idx="1923">
                  <c:v>162.05044354152704</c:v>
                </c:pt>
                <c:pt idx="1924">
                  <c:v>162.28465640784631</c:v>
                </c:pt>
                <c:pt idx="1925">
                  <c:v>162.1819695332737</c:v>
                </c:pt>
                <c:pt idx="1926">
                  <c:v>162.36605138809836</c:v>
                </c:pt>
                <c:pt idx="1927">
                  <c:v>162.32778219460968</c:v>
                </c:pt>
                <c:pt idx="1928">
                  <c:v>162.05826359619391</c:v>
                </c:pt>
                <c:pt idx="1929">
                  <c:v>161.92538896243454</c:v>
                </c:pt>
                <c:pt idx="1930">
                  <c:v>162.12524914112481</c:v>
                </c:pt>
                <c:pt idx="1931">
                  <c:v>161.92993713809892</c:v>
                </c:pt>
                <c:pt idx="1932">
                  <c:v>162.08882012912417</c:v>
                </c:pt>
                <c:pt idx="1933">
                  <c:v>162.03377451086627</c:v>
                </c:pt>
                <c:pt idx="1934">
                  <c:v>162.06822623906874</c:v>
                </c:pt>
                <c:pt idx="1935">
                  <c:v>161.9838526477314</c:v>
                </c:pt>
                <c:pt idx="1936">
                  <c:v>162.03793692965419</c:v>
                </c:pt>
                <c:pt idx="1937">
                  <c:v>161.48920554472042</c:v>
                </c:pt>
                <c:pt idx="1938">
                  <c:v>161.64301260989382</c:v>
                </c:pt>
                <c:pt idx="1939">
                  <c:v>161.70854090113244</c:v>
                </c:pt>
                <c:pt idx="1940">
                  <c:v>161.51068104248267</c:v>
                </c:pt>
                <c:pt idx="1941">
                  <c:v>161.52065386761126</c:v>
                </c:pt>
                <c:pt idx="1942">
                  <c:v>161.41394189775482</c:v>
                </c:pt>
                <c:pt idx="1943">
                  <c:v>161.51614327013988</c:v>
                </c:pt>
                <c:pt idx="1944">
                  <c:v>161.35276948847499</c:v>
                </c:pt>
                <c:pt idx="1945">
                  <c:v>161.42236779123374</c:v>
                </c:pt>
                <c:pt idx="1946">
                  <c:v>161.46857178951365</c:v>
                </c:pt>
                <c:pt idx="1947">
                  <c:v>161.40431145545722</c:v>
                </c:pt>
                <c:pt idx="1948">
                  <c:v>161.2106154851424</c:v>
                </c:pt>
                <c:pt idx="1949">
                  <c:v>161.24471260962895</c:v>
                </c:pt>
                <c:pt idx="1950">
                  <c:v>161.32665379797024</c:v>
                </c:pt>
                <c:pt idx="1951">
                  <c:v>161.22377864621581</c:v>
                </c:pt>
                <c:pt idx="1952">
                  <c:v>161.16103307516303</c:v>
                </c:pt>
                <c:pt idx="1953">
                  <c:v>161.04971697651084</c:v>
                </c:pt>
                <c:pt idx="1954">
                  <c:v>161.34405786897324</c:v>
                </c:pt>
                <c:pt idx="1955">
                  <c:v>161.2791430572176</c:v>
                </c:pt>
                <c:pt idx="1956">
                  <c:v>161.41707909999644</c:v>
                </c:pt>
                <c:pt idx="1957">
                  <c:v>161.76228347615117</c:v>
                </c:pt>
                <c:pt idx="1958">
                  <c:v>161.52678022626387</c:v>
                </c:pt>
                <c:pt idx="1959">
                  <c:v>161.58471012367107</c:v>
                </c:pt>
                <c:pt idx="1960">
                  <c:v>161.89963264976879</c:v>
                </c:pt>
                <c:pt idx="1961">
                  <c:v>161.85068226315801</c:v>
                </c:pt>
                <c:pt idx="1962">
                  <c:v>162.30720786423754</c:v>
                </c:pt>
                <c:pt idx="1963">
                  <c:v>162.52776511952422</c:v>
                </c:pt>
                <c:pt idx="1964">
                  <c:v>162.62122625974797</c:v>
                </c:pt>
                <c:pt idx="1965">
                  <c:v>162.91452789249192</c:v>
                </c:pt>
                <c:pt idx="1966">
                  <c:v>162.93468022014289</c:v>
                </c:pt>
                <c:pt idx="1967">
                  <c:v>163.2007144856741</c:v>
                </c:pt>
                <c:pt idx="1968">
                  <c:v>163.08021490894285</c:v>
                </c:pt>
                <c:pt idx="1969">
                  <c:v>163.67899287796556</c:v>
                </c:pt>
                <c:pt idx="1970">
                  <c:v>163.60641954227145</c:v>
                </c:pt>
                <c:pt idx="1971">
                  <c:v>163.94732964349129</c:v>
                </c:pt>
                <c:pt idx="1972">
                  <c:v>164.03668136380784</c:v>
                </c:pt>
                <c:pt idx="1973">
                  <c:v>164.04837601962535</c:v>
                </c:pt>
                <c:pt idx="1974">
                  <c:v>164.08555795727946</c:v>
                </c:pt>
                <c:pt idx="1975">
                  <c:v>164.14594492170303</c:v>
                </c:pt>
                <c:pt idx="1976">
                  <c:v>164.17385306542891</c:v>
                </c:pt>
                <c:pt idx="1977">
                  <c:v>164.24109965297674</c:v>
                </c:pt>
                <c:pt idx="1978">
                  <c:v>164.21829842894121</c:v>
                </c:pt>
                <c:pt idx="1979">
                  <c:v>164.22039666448876</c:v>
                </c:pt>
                <c:pt idx="1980">
                  <c:v>164.31362812334487</c:v>
                </c:pt>
                <c:pt idx="1981">
                  <c:v>164.04557943070299</c:v>
                </c:pt>
                <c:pt idx="1982">
                  <c:v>164.4530607694079</c:v>
                </c:pt>
                <c:pt idx="1983">
                  <c:v>164.34244470070036</c:v>
                </c:pt>
                <c:pt idx="1984">
                  <c:v>164.39396665385746</c:v>
                </c:pt>
                <c:pt idx="1985">
                  <c:v>164.32866175674397</c:v>
                </c:pt>
                <c:pt idx="1986">
                  <c:v>164.52133442923147</c:v>
                </c:pt>
                <c:pt idx="1987">
                  <c:v>164.21611622515735</c:v>
                </c:pt>
                <c:pt idx="1988">
                  <c:v>164.47068202053083</c:v>
                </c:pt>
                <c:pt idx="1989">
                  <c:v>164.51821772395908</c:v>
                </c:pt>
                <c:pt idx="1990">
                  <c:v>164.53202154527719</c:v>
                </c:pt>
                <c:pt idx="1991">
                  <c:v>164.32184934268119</c:v>
                </c:pt>
                <c:pt idx="1992">
                  <c:v>164.20206576712459</c:v>
                </c:pt>
                <c:pt idx="1993">
                  <c:v>164.38267255597509</c:v>
                </c:pt>
                <c:pt idx="1994">
                  <c:v>164.22965940156564</c:v>
                </c:pt>
                <c:pt idx="1995">
                  <c:v>164.35300851555834</c:v>
                </c:pt>
                <c:pt idx="1996">
                  <c:v>163.99627835196819</c:v>
                </c:pt>
                <c:pt idx="1997">
                  <c:v>164.23922908472412</c:v>
                </c:pt>
                <c:pt idx="1998">
                  <c:v>164.10840878575257</c:v>
                </c:pt>
                <c:pt idx="1999">
                  <c:v>164.22153509434457</c:v>
                </c:pt>
                <c:pt idx="2000">
                  <c:v>164.14023295333854</c:v>
                </c:pt>
                <c:pt idx="2001">
                  <c:v>164.07162920154869</c:v>
                </c:pt>
                <c:pt idx="2002">
                  <c:v>163.99179088447573</c:v>
                </c:pt>
                <c:pt idx="2003">
                  <c:v>163.81654090937505</c:v>
                </c:pt>
                <c:pt idx="2004">
                  <c:v>163.61757539213573</c:v>
                </c:pt>
                <c:pt idx="2005">
                  <c:v>163.88354828532229</c:v>
                </c:pt>
                <c:pt idx="2006">
                  <c:v>163.76310844270304</c:v>
                </c:pt>
                <c:pt idx="2007">
                  <c:v>163.70252789322234</c:v>
                </c:pt>
                <c:pt idx="2008">
                  <c:v>163.61829999317933</c:v>
                </c:pt>
                <c:pt idx="2009">
                  <c:v>163.55180929934508</c:v>
                </c:pt>
                <c:pt idx="2010">
                  <c:v>163.52607788141825</c:v>
                </c:pt>
                <c:pt idx="2011">
                  <c:v>163.37007384024596</c:v>
                </c:pt>
                <c:pt idx="2012">
                  <c:v>163.4380016864294</c:v>
                </c:pt>
                <c:pt idx="2013">
                  <c:v>163.40483347092146</c:v>
                </c:pt>
                <c:pt idx="2014">
                  <c:v>163.27899946846773</c:v>
                </c:pt>
                <c:pt idx="2015">
                  <c:v>163.05160361055027</c:v>
                </c:pt>
                <c:pt idx="2016">
                  <c:v>163.25839201058437</c:v>
                </c:pt>
                <c:pt idx="2017">
                  <c:v>163.21181490558521</c:v>
                </c:pt>
                <c:pt idx="2018">
                  <c:v>163.13941463772829</c:v>
                </c:pt>
                <c:pt idx="2019">
                  <c:v>163.06316557004584</c:v>
                </c:pt>
                <c:pt idx="2020">
                  <c:v>163.03627806126534</c:v>
                </c:pt>
                <c:pt idx="2021">
                  <c:v>163.0099284282081</c:v>
                </c:pt>
                <c:pt idx="2022">
                  <c:v>162.76028210496031</c:v>
                </c:pt>
                <c:pt idx="2023">
                  <c:v>162.89022862679224</c:v>
                </c:pt>
                <c:pt idx="2024">
                  <c:v>162.87769483226353</c:v>
                </c:pt>
                <c:pt idx="2025">
                  <c:v>162.76402358818339</c:v>
                </c:pt>
                <c:pt idx="2026">
                  <c:v>162.7897004545049</c:v>
                </c:pt>
                <c:pt idx="2027">
                  <c:v>162.68297285061533</c:v>
                </c:pt>
                <c:pt idx="2028">
                  <c:v>162.47794090320932</c:v>
                </c:pt>
                <c:pt idx="2029">
                  <c:v>162.59499482450815</c:v>
                </c:pt>
                <c:pt idx="2030">
                  <c:v>162.55859933595795</c:v>
                </c:pt>
                <c:pt idx="2031">
                  <c:v>162.43477135033854</c:v>
                </c:pt>
                <c:pt idx="2032">
                  <c:v>162.52735548644083</c:v>
                </c:pt>
                <c:pt idx="2033">
                  <c:v>162.4747383648253</c:v>
                </c:pt>
                <c:pt idx="2034">
                  <c:v>162.44884425513879</c:v>
                </c:pt>
                <c:pt idx="2035">
                  <c:v>161.90363487910346</c:v>
                </c:pt>
                <c:pt idx="2036">
                  <c:v>162.09315613945071</c:v>
                </c:pt>
                <c:pt idx="2037">
                  <c:v>162.19212579472941</c:v>
                </c:pt>
                <c:pt idx="2038">
                  <c:v>162.20909950837532</c:v>
                </c:pt>
                <c:pt idx="2039">
                  <c:v>162.14645516887259</c:v>
                </c:pt>
                <c:pt idx="2040">
                  <c:v>162.31298331273291</c:v>
                </c:pt>
                <c:pt idx="2041">
                  <c:v>162.22205614406178</c:v>
                </c:pt>
                <c:pt idx="2042">
                  <c:v>161.81862422280264</c:v>
                </c:pt>
                <c:pt idx="2043">
                  <c:v>161.93546913579542</c:v>
                </c:pt>
                <c:pt idx="2044">
                  <c:v>162.28615804842286</c:v>
                </c:pt>
                <c:pt idx="2045">
                  <c:v>162.16025123874999</c:v>
                </c:pt>
                <c:pt idx="2046">
                  <c:v>162.52826648421521</c:v>
                </c:pt>
                <c:pt idx="2047">
                  <c:v>162.5833218485823</c:v>
                </c:pt>
                <c:pt idx="2048">
                  <c:v>162.72942823728582</c:v>
                </c:pt>
                <c:pt idx="2049">
                  <c:v>162.53192888931559</c:v>
                </c:pt>
                <c:pt idx="2050">
                  <c:v>163.02915620859719</c:v>
                </c:pt>
                <c:pt idx="2051">
                  <c:v>163.46384513292091</c:v>
                </c:pt>
                <c:pt idx="2052">
                  <c:v>163.57721435371462</c:v>
                </c:pt>
                <c:pt idx="2053">
                  <c:v>163.46908655239878</c:v>
                </c:pt>
                <c:pt idx="2054">
                  <c:v>163.66652397662693</c:v>
                </c:pt>
                <c:pt idx="2055">
                  <c:v>163.78404114267059</c:v>
                </c:pt>
                <c:pt idx="2056">
                  <c:v>163.83399217110451</c:v>
                </c:pt>
                <c:pt idx="2057">
                  <c:v>163.93987672648765</c:v>
                </c:pt>
                <c:pt idx="2058">
                  <c:v>163.92508501461984</c:v>
                </c:pt>
                <c:pt idx="2059">
                  <c:v>164.08567637356126</c:v>
                </c:pt>
                <c:pt idx="2060">
                  <c:v>164.13752839103577</c:v>
                </c:pt>
                <c:pt idx="2061">
                  <c:v>164.04845506924102</c:v>
                </c:pt>
                <c:pt idx="2062">
                  <c:v>164.29465920583303</c:v>
                </c:pt>
                <c:pt idx="2063">
                  <c:v>164.29117668768498</c:v>
                </c:pt>
                <c:pt idx="2064">
                  <c:v>164.33130363829821</c:v>
                </c:pt>
                <c:pt idx="2065">
                  <c:v>164.07076707256081</c:v>
                </c:pt>
                <c:pt idx="2066">
                  <c:v>164.29684690375512</c:v>
                </c:pt>
                <c:pt idx="2067">
                  <c:v>164.39657075337129</c:v>
                </c:pt>
                <c:pt idx="2068">
                  <c:v>164.40851833538494</c:v>
                </c:pt>
                <c:pt idx="2069">
                  <c:v>164.2766015593788</c:v>
                </c:pt>
                <c:pt idx="2070">
                  <c:v>164.48940873243649</c:v>
                </c:pt>
                <c:pt idx="2071">
                  <c:v>164.38419784747882</c:v>
                </c:pt>
                <c:pt idx="2072">
                  <c:v>164.32253514843799</c:v>
                </c:pt>
                <c:pt idx="2073">
                  <c:v>164.37125351648871</c:v>
                </c:pt>
                <c:pt idx="2074">
                  <c:v>164.25979176052542</c:v>
                </c:pt>
                <c:pt idx="2075">
                  <c:v>164.2451866901512</c:v>
                </c:pt>
                <c:pt idx="2076">
                  <c:v>164.16359261609213</c:v>
                </c:pt>
                <c:pt idx="2077">
                  <c:v>164.09230077450093</c:v>
                </c:pt>
                <c:pt idx="2078">
                  <c:v>164.18905040377931</c:v>
                </c:pt>
                <c:pt idx="2079">
                  <c:v>163.98801188250579</c:v>
                </c:pt>
                <c:pt idx="2080">
                  <c:v>163.99436724820896</c:v>
                </c:pt>
                <c:pt idx="2081">
                  <c:v>163.86438906511603</c:v>
                </c:pt>
                <c:pt idx="2082">
                  <c:v>163.96305729136157</c:v>
                </c:pt>
                <c:pt idx="2083">
                  <c:v>163.88385676004415</c:v>
                </c:pt>
                <c:pt idx="2084">
                  <c:v>163.79578576436035</c:v>
                </c:pt>
                <c:pt idx="2085">
                  <c:v>163.80601886937527</c:v>
                </c:pt>
                <c:pt idx="2086">
                  <c:v>163.6794958245585</c:v>
                </c:pt>
                <c:pt idx="2087">
                  <c:v>163.61193508066012</c:v>
                </c:pt>
                <c:pt idx="2088">
                  <c:v>163.58676247883216</c:v>
                </c:pt>
                <c:pt idx="2089">
                  <c:v>163.19632210773275</c:v>
                </c:pt>
                <c:pt idx="2090">
                  <c:v>163.56402134070638</c:v>
                </c:pt>
                <c:pt idx="2091">
                  <c:v>163.5368010182265</c:v>
                </c:pt>
                <c:pt idx="2092">
                  <c:v>163.43227042325887</c:v>
                </c:pt>
                <c:pt idx="2093">
                  <c:v>163.35294185142823</c:v>
                </c:pt>
                <c:pt idx="2094">
                  <c:v>163.21887969108391</c:v>
                </c:pt>
                <c:pt idx="2095">
                  <c:v>163.29098747036318</c:v>
                </c:pt>
                <c:pt idx="2096">
                  <c:v>163.25408275725786</c:v>
                </c:pt>
                <c:pt idx="2097">
                  <c:v>163.17561211209056</c:v>
                </c:pt>
                <c:pt idx="2098">
                  <c:v>163.11030209641274</c:v>
                </c:pt>
                <c:pt idx="2099">
                  <c:v>162.9484025188361</c:v>
                </c:pt>
                <c:pt idx="2100">
                  <c:v>162.86768540221323</c:v>
                </c:pt>
                <c:pt idx="2101">
                  <c:v>162.87686011519452</c:v>
                </c:pt>
                <c:pt idx="2102">
                  <c:v>162.85151951921617</c:v>
                </c:pt>
                <c:pt idx="2103">
                  <c:v>162.88548415023726</c:v>
                </c:pt>
                <c:pt idx="2104">
                  <c:v>162.82558313735478</c:v>
                </c:pt>
                <c:pt idx="2105">
                  <c:v>162.5659552961923</c:v>
                </c:pt>
                <c:pt idx="2106">
                  <c:v>162.7683355285657</c:v>
                </c:pt>
                <c:pt idx="2107">
                  <c:v>162.66569152975836</c:v>
                </c:pt>
                <c:pt idx="2108">
                  <c:v>162.75377934930788</c:v>
                </c:pt>
                <c:pt idx="2109">
                  <c:v>162.65361929137671</c:v>
                </c:pt>
                <c:pt idx="2110">
                  <c:v>162.82132582653432</c:v>
                </c:pt>
                <c:pt idx="2111">
                  <c:v>162.81462427138166</c:v>
                </c:pt>
                <c:pt idx="2112">
                  <c:v>163.00875909726463</c:v>
                </c:pt>
                <c:pt idx="2113">
                  <c:v>162.74798991469933</c:v>
                </c:pt>
                <c:pt idx="2114">
                  <c:v>162.92495432120876</c:v>
                </c:pt>
                <c:pt idx="2115">
                  <c:v>163.02380976742927</c:v>
                </c:pt>
                <c:pt idx="2116">
                  <c:v>163.09372318572471</c:v>
                </c:pt>
                <c:pt idx="2117">
                  <c:v>163.2257566149384</c:v>
                </c:pt>
                <c:pt idx="2118">
                  <c:v>163.38398234772703</c:v>
                </c:pt>
                <c:pt idx="2119">
                  <c:v>163.4642728671696</c:v>
                </c:pt>
                <c:pt idx="2120">
                  <c:v>163.53287316699311</c:v>
                </c:pt>
                <c:pt idx="2121">
                  <c:v>163.74286778943824</c:v>
                </c:pt>
                <c:pt idx="2122">
                  <c:v>163.84788462479423</c:v>
                </c:pt>
                <c:pt idx="2123">
                  <c:v>163.91736110448076</c:v>
                </c:pt>
                <c:pt idx="2124">
                  <c:v>164.29452506174519</c:v>
                </c:pt>
                <c:pt idx="2125">
                  <c:v>164.5401611454933</c:v>
                </c:pt>
                <c:pt idx="2126">
                  <c:v>164.37884175328566</c:v>
                </c:pt>
                <c:pt idx="2127">
                  <c:v>164.60629455755858</c:v>
                </c:pt>
                <c:pt idx="2128">
                  <c:v>164.76250416017862</c:v>
                </c:pt>
                <c:pt idx="2129">
                  <c:v>164.65960101034293</c:v>
                </c:pt>
                <c:pt idx="2130">
                  <c:v>164.80785858768263</c:v>
                </c:pt>
                <c:pt idx="2131">
                  <c:v>164.9002158713464</c:v>
                </c:pt>
                <c:pt idx="2132">
                  <c:v>164.96766125655256</c:v>
                </c:pt>
                <c:pt idx="2133">
                  <c:v>164.92433565969154</c:v>
                </c:pt>
                <c:pt idx="2134">
                  <c:v>165.00652184727068</c:v>
                </c:pt>
                <c:pt idx="2135">
                  <c:v>165.05123158178256</c:v>
                </c:pt>
                <c:pt idx="2136">
                  <c:v>165.07904255385552</c:v>
                </c:pt>
                <c:pt idx="2137">
                  <c:v>165.06988862079933</c:v>
                </c:pt>
                <c:pt idx="2138">
                  <c:v>165.13246894532864</c:v>
                </c:pt>
                <c:pt idx="2139">
                  <c:v>165.15909139508216</c:v>
                </c:pt>
                <c:pt idx="2140">
                  <c:v>165.20229068679811</c:v>
                </c:pt>
                <c:pt idx="2141">
                  <c:v>164.90931328248644</c:v>
                </c:pt>
                <c:pt idx="2142">
                  <c:v>164.83943854865456</c:v>
                </c:pt>
                <c:pt idx="2143">
                  <c:v>164.87961865816419</c:v>
                </c:pt>
                <c:pt idx="2144">
                  <c:v>164.87874443822494</c:v>
                </c:pt>
                <c:pt idx="2145">
                  <c:v>164.84678916054608</c:v>
                </c:pt>
                <c:pt idx="2146">
                  <c:v>164.72878374720418</c:v>
                </c:pt>
                <c:pt idx="2147">
                  <c:v>164.67930129045229</c:v>
                </c:pt>
                <c:pt idx="2148">
                  <c:v>164.69907702989599</c:v>
                </c:pt>
                <c:pt idx="2149">
                  <c:v>164.6489215262562</c:v>
                </c:pt>
                <c:pt idx="2150">
                  <c:v>164.56807837166795</c:v>
                </c:pt>
                <c:pt idx="2151">
                  <c:v>164.48844165550196</c:v>
                </c:pt>
                <c:pt idx="2152">
                  <c:v>164.47190041686255</c:v>
                </c:pt>
                <c:pt idx="2153">
                  <c:v>164.36011851421762</c:v>
                </c:pt>
                <c:pt idx="2154">
                  <c:v>164.30847807918914</c:v>
                </c:pt>
                <c:pt idx="2155">
                  <c:v>164.33543741913985</c:v>
                </c:pt>
                <c:pt idx="2156">
                  <c:v>164.29845569436526</c:v>
                </c:pt>
                <c:pt idx="2157">
                  <c:v>164.1976182487949</c:v>
                </c:pt>
                <c:pt idx="2158">
                  <c:v>164.19488377751489</c:v>
                </c:pt>
                <c:pt idx="2159">
                  <c:v>164.13828559085209</c:v>
                </c:pt>
                <c:pt idx="2160">
                  <c:v>164.09081856648694</c:v>
                </c:pt>
                <c:pt idx="2161">
                  <c:v>164.05373400486269</c:v>
                </c:pt>
                <c:pt idx="2162">
                  <c:v>164.00889708495609</c:v>
                </c:pt>
                <c:pt idx="2163">
                  <c:v>163.91190365543375</c:v>
                </c:pt>
                <c:pt idx="2164">
                  <c:v>163.84992990200502</c:v>
                </c:pt>
                <c:pt idx="2165">
                  <c:v>163.79146489774604</c:v>
                </c:pt>
                <c:pt idx="2166">
                  <c:v>163.81882926759863</c:v>
                </c:pt>
                <c:pt idx="2167">
                  <c:v>163.78595942998362</c:v>
                </c:pt>
                <c:pt idx="2168">
                  <c:v>163.69962269354056</c:v>
                </c:pt>
                <c:pt idx="2169">
                  <c:v>163.64517848845577</c:v>
                </c:pt>
                <c:pt idx="2170">
                  <c:v>163.57278583190035</c:v>
                </c:pt>
                <c:pt idx="2171">
                  <c:v>163.53447250174773</c:v>
                </c:pt>
                <c:pt idx="2172">
                  <c:v>163.49359929599885</c:v>
                </c:pt>
                <c:pt idx="2173">
                  <c:v>163.45031348810815</c:v>
                </c:pt>
                <c:pt idx="2174">
                  <c:v>163.39531185177142</c:v>
                </c:pt>
                <c:pt idx="2175">
                  <c:v>163.42544917389009</c:v>
                </c:pt>
                <c:pt idx="2176">
                  <c:v>163.24106844742209</c:v>
                </c:pt>
                <c:pt idx="2177">
                  <c:v>163.18977611607937</c:v>
                </c:pt>
                <c:pt idx="2178">
                  <c:v>163.23237015184498</c:v>
                </c:pt>
                <c:pt idx="2179">
                  <c:v>163.24830541230151</c:v>
                </c:pt>
                <c:pt idx="2180">
                  <c:v>163.20719332789852</c:v>
                </c:pt>
                <c:pt idx="2181">
                  <c:v>163.0659313343524</c:v>
                </c:pt>
                <c:pt idx="2182">
                  <c:v>163.06212178034386</c:v>
                </c:pt>
                <c:pt idx="2183">
                  <c:v>163.01914943399959</c:v>
                </c:pt>
                <c:pt idx="2184">
                  <c:v>162.93524640528167</c:v>
                </c:pt>
                <c:pt idx="2185">
                  <c:v>162.93241138172866</c:v>
                </c:pt>
                <c:pt idx="2186">
                  <c:v>162.90286441404314</c:v>
                </c:pt>
                <c:pt idx="2187">
                  <c:v>162.85767466522904</c:v>
                </c:pt>
                <c:pt idx="2188">
                  <c:v>162.79665306119389</c:v>
                </c:pt>
                <c:pt idx="2189">
                  <c:v>162.73824999043529</c:v>
                </c:pt>
                <c:pt idx="2190">
                  <c:v>162.70719388261475</c:v>
                </c:pt>
                <c:pt idx="2191">
                  <c:v>162.69327395569854</c:v>
                </c:pt>
                <c:pt idx="2192">
                  <c:v>162.60720992617007</c:v>
                </c:pt>
                <c:pt idx="2193">
                  <c:v>162.52493230136298</c:v>
                </c:pt>
                <c:pt idx="2194">
                  <c:v>162.54646585081062</c:v>
                </c:pt>
                <c:pt idx="2195">
                  <c:v>162.49022793662294</c:v>
                </c:pt>
                <c:pt idx="2196">
                  <c:v>162.47720313778024</c:v>
                </c:pt>
                <c:pt idx="2197">
                  <c:v>162.39116886084724</c:v>
                </c:pt>
                <c:pt idx="2198">
                  <c:v>162.38836522980949</c:v>
                </c:pt>
                <c:pt idx="2199">
                  <c:v>162.36956882304455</c:v>
                </c:pt>
                <c:pt idx="2200">
                  <c:v>162.19845948171994</c:v>
                </c:pt>
                <c:pt idx="2201">
                  <c:v>162.17175705932033</c:v>
                </c:pt>
                <c:pt idx="2202">
                  <c:v>162.25299241301968</c:v>
                </c:pt>
                <c:pt idx="2203">
                  <c:v>162.25748674016558</c:v>
                </c:pt>
                <c:pt idx="2204">
                  <c:v>162.11030575957562</c:v>
                </c:pt>
                <c:pt idx="2205">
                  <c:v>162.21326031230217</c:v>
                </c:pt>
                <c:pt idx="2206">
                  <c:v>162.24401465205679</c:v>
                </c:pt>
                <c:pt idx="2207">
                  <c:v>162.28259169116757</c:v>
                </c:pt>
                <c:pt idx="2208">
                  <c:v>162.26965161252107</c:v>
                </c:pt>
                <c:pt idx="2209">
                  <c:v>162.3677181758527</c:v>
                </c:pt>
                <c:pt idx="2210">
                  <c:v>162.62949411328395</c:v>
                </c:pt>
                <c:pt idx="2211">
                  <c:v>162.77176709688825</c:v>
                </c:pt>
                <c:pt idx="2212">
                  <c:v>163.08946979995889</c:v>
                </c:pt>
                <c:pt idx="2213">
                  <c:v>163.330651822124</c:v>
                </c:pt>
                <c:pt idx="2214">
                  <c:v>163.60522343666767</c:v>
                </c:pt>
                <c:pt idx="2215">
                  <c:v>163.72053861225146</c:v>
                </c:pt>
                <c:pt idx="2216">
                  <c:v>163.98583215359196</c:v>
                </c:pt>
                <c:pt idx="2217">
                  <c:v>164.14952166403066</c:v>
                </c:pt>
                <c:pt idx="2218">
                  <c:v>164.36940059700817</c:v>
                </c:pt>
                <c:pt idx="2219">
                  <c:v>164.32271176796647</c:v>
                </c:pt>
                <c:pt idx="2220">
                  <c:v>164.50396512228042</c:v>
                </c:pt>
                <c:pt idx="2221">
                  <c:v>164.58784834711244</c:v>
                </c:pt>
                <c:pt idx="2222">
                  <c:v>164.67292130371374</c:v>
                </c:pt>
                <c:pt idx="2223">
                  <c:v>164.76578860219934</c:v>
                </c:pt>
                <c:pt idx="2224">
                  <c:v>164.81071599942604</c:v>
                </c:pt>
                <c:pt idx="2225">
                  <c:v>164.80166809253905</c:v>
                </c:pt>
                <c:pt idx="2226">
                  <c:v>164.90559469199417</c:v>
                </c:pt>
                <c:pt idx="2227">
                  <c:v>164.93276968475908</c:v>
                </c:pt>
                <c:pt idx="2228">
                  <c:v>164.99787594211685</c:v>
                </c:pt>
                <c:pt idx="2229">
                  <c:v>165.0203874797304</c:v>
                </c:pt>
                <c:pt idx="2230">
                  <c:v>165.06531475292036</c:v>
                </c:pt>
                <c:pt idx="2231">
                  <c:v>165.08869101273731</c:v>
                </c:pt>
                <c:pt idx="2232">
                  <c:v>165.07140932406173</c:v>
                </c:pt>
                <c:pt idx="2233">
                  <c:v>165.10436082261529</c:v>
                </c:pt>
                <c:pt idx="2234">
                  <c:v>165.09911167157165</c:v>
                </c:pt>
                <c:pt idx="2235">
                  <c:v>165.13847321568466</c:v>
                </c:pt>
                <c:pt idx="2236">
                  <c:v>165.17508027921858</c:v>
                </c:pt>
                <c:pt idx="2237">
                  <c:v>165.18282091263112</c:v>
                </c:pt>
                <c:pt idx="2238">
                  <c:v>165.11613391017542</c:v>
                </c:pt>
                <c:pt idx="2239">
                  <c:v>165.02376414835337</c:v>
                </c:pt>
                <c:pt idx="2240">
                  <c:v>164.99141120668557</c:v>
                </c:pt>
                <c:pt idx="2241">
                  <c:v>164.97174109118077</c:v>
                </c:pt>
                <c:pt idx="2242">
                  <c:v>164.8465894396428</c:v>
                </c:pt>
                <c:pt idx="2243">
                  <c:v>164.7958799545205</c:v>
                </c:pt>
                <c:pt idx="2244">
                  <c:v>164.79414933392732</c:v>
                </c:pt>
                <c:pt idx="2245">
                  <c:v>164.71951350416734</c:v>
                </c:pt>
                <c:pt idx="2246">
                  <c:v>164.6681720277634</c:v>
                </c:pt>
                <c:pt idx="2247">
                  <c:v>164.60423816506761</c:v>
                </c:pt>
                <c:pt idx="2248">
                  <c:v>164.55462792042755</c:v>
                </c:pt>
                <c:pt idx="2249">
                  <c:v>164.55804083237132</c:v>
                </c:pt>
                <c:pt idx="2250">
                  <c:v>164.48081750448245</c:v>
                </c:pt>
                <c:pt idx="2251">
                  <c:v>164.41962672343161</c:v>
                </c:pt>
                <c:pt idx="2252">
                  <c:v>164.36968557113926</c:v>
                </c:pt>
                <c:pt idx="2253">
                  <c:v>164.33884626943095</c:v>
                </c:pt>
                <c:pt idx="2254">
                  <c:v>164.23332841469437</c:v>
                </c:pt>
                <c:pt idx="2255">
                  <c:v>164.25934206334304</c:v>
                </c:pt>
                <c:pt idx="2256">
                  <c:v>164.18485458728728</c:v>
                </c:pt>
                <c:pt idx="2257">
                  <c:v>164.18813866644004</c:v>
                </c:pt>
                <c:pt idx="2258">
                  <c:v>164.04576365303541</c:v>
                </c:pt>
                <c:pt idx="2259">
                  <c:v>164.03578052491102</c:v>
                </c:pt>
                <c:pt idx="2260">
                  <c:v>163.97420013008752</c:v>
                </c:pt>
                <c:pt idx="2261">
                  <c:v>163.90462137719598</c:v>
                </c:pt>
                <c:pt idx="2262">
                  <c:v>163.8745056517906</c:v>
                </c:pt>
                <c:pt idx="2263">
                  <c:v>163.79976861279903</c:v>
                </c:pt>
                <c:pt idx="2264">
                  <c:v>163.70503114419571</c:v>
                </c:pt>
                <c:pt idx="2265">
                  <c:v>163.7034808151391</c:v>
                </c:pt>
                <c:pt idx="2266">
                  <c:v>163.55933698726926</c:v>
                </c:pt>
                <c:pt idx="2267">
                  <c:v>163.58939916854419</c:v>
                </c:pt>
                <c:pt idx="2268">
                  <c:v>163.53907792174971</c:v>
                </c:pt>
                <c:pt idx="2269">
                  <c:v>163.50257783343477</c:v>
                </c:pt>
                <c:pt idx="2270">
                  <c:v>163.40220422745483</c:v>
                </c:pt>
                <c:pt idx="2271">
                  <c:v>163.34591008643915</c:v>
                </c:pt>
                <c:pt idx="2272">
                  <c:v>163.43552589588023</c:v>
                </c:pt>
                <c:pt idx="2273">
                  <c:v>163.34422006798945</c:v>
                </c:pt>
                <c:pt idx="2274">
                  <c:v>163.39273203352738</c:v>
                </c:pt>
                <c:pt idx="2275">
                  <c:v>163.39762993824311</c:v>
                </c:pt>
                <c:pt idx="2276">
                  <c:v>163.36206971837964</c:v>
                </c:pt>
                <c:pt idx="2277">
                  <c:v>163.40636903804901</c:v>
                </c:pt>
                <c:pt idx="2278">
                  <c:v>163.5662127267361</c:v>
                </c:pt>
                <c:pt idx="2279">
                  <c:v>163.61430749636415</c:v>
                </c:pt>
                <c:pt idx="2280">
                  <c:v>163.6517664401849</c:v>
                </c:pt>
                <c:pt idx="2281">
                  <c:v>163.74550619410655</c:v>
                </c:pt>
                <c:pt idx="2282">
                  <c:v>163.95505199098454</c:v>
                </c:pt>
                <c:pt idx="2283">
                  <c:v>164.12543169375516</c:v>
                </c:pt>
                <c:pt idx="2284">
                  <c:v>164.31328611975943</c:v>
                </c:pt>
                <c:pt idx="2285">
                  <c:v>164.4676254724898</c:v>
                </c:pt>
                <c:pt idx="2286">
                  <c:v>164.57067788340606</c:v>
                </c:pt>
                <c:pt idx="2287">
                  <c:v>164.74970068646039</c:v>
                </c:pt>
                <c:pt idx="2288">
                  <c:v>164.82421418068037</c:v>
                </c:pt>
                <c:pt idx="2289">
                  <c:v>165.01522118074791</c:v>
                </c:pt>
                <c:pt idx="2290">
                  <c:v>165.09842471503379</c:v>
                </c:pt>
                <c:pt idx="2291">
                  <c:v>165.17604230954279</c:v>
                </c:pt>
                <c:pt idx="2292">
                  <c:v>165.22136715635656</c:v>
                </c:pt>
                <c:pt idx="2293">
                  <c:v>165.22895808509932</c:v>
                </c:pt>
                <c:pt idx="2294">
                  <c:v>165.31777861842482</c:v>
                </c:pt>
                <c:pt idx="2295">
                  <c:v>165.34425578114357</c:v>
                </c:pt>
                <c:pt idx="2296">
                  <c:v>165.33025108231678</c:v>
                </c:pt>
                <c:pt idx="2297">
                  <c:v>165.32751171351262</c:v>
                </c:pt>
                <c:pt idx="2298">
                  <c:v>165.42534251396594</c:v>
                </c:pt>
                <c:pt idx="2299">
                  <c:v>165.45701969297397</c:v>
                </c:pt>
                <c:pt idx="2300">
                  <c:v>165.47084565757811</c:v>
                </c:pt>
                <c:pt idx="2301">
                  <c:v>165.46176466288182</c:v>
                </c:pt>
                <c:pt idx="2302">
                  <c:v>165.51440172976748</c:v>
                </c:pt>
                <c:pt idx="2303">
                  <c:v>165.52989535594179</c:v>
                </c:pt>
                <c:pt idx="2304">
                  <c:v>165.5030655537297</c:v>
                </c:pt>
                <c:pt idx="2305">
                  <c:v>165.51102412380928</c:v>
                </c:pt>
                <c:pt idx="2306">
                  <c:v>165.52119073113022</c:v>
                </c:pt>
                <c:pt idx="2307">
                  <c:v>165.54321668467867</c:v>
                </c:pt>
                <c:pt idx="2308">
                  <c:v>165.56737493739575</c:v>
                </c:pt>
                <c:pt idx="2309">
                  <c:v>165.5119750637418</c:v>
                </c:pt>
                <c:pt idx="2310">
                  <c:v>165.47333464681276</c:v>
                </c:pt>
                <c:pt idx="2311">
                  <c:v>165.37930443546435</c:v>
                </c:pt>
                <c:pt idx="2312">
                  <c:v>165.31246116047981</c:v>
                </c:pt>
                <c:pt idx="2313">
                  <c:v>165.28093157448464</c:v>
                </c:pt>
                <c:pt idx="2314">
                  <c:v>165.20165935076102</c:v>
                </c:pt>
                <c:pt idx="2315">
                  <c:v>165.10674193475745</c:v>
                </c:pt>
                <c:pt idx="2316">
                  <c:v>165.03147802499274</c:v>
                </c:pt>
                <c:pt idx="2317">
                  <c:v>165.07609298717739</c:v>
                </c:pt>
                <c:pt idx="2318">
                  <c:v>164.99628772331297</c:v>
                </c:pt>
                <c:pt idx="2319">
                  <c:v>164.90552688520077</c:v>
                </c:pt>
                <c:pt idx="2320">
                  <c:v>164.8105719638427</c:v>
                </c:pt>
                <c:pt idx="2321">
                  <c:v>164.83037122127124</c:v>
                </c:pt>
                <c:pt idx="2322">
                  <c:v>164.77350269502293</c:v>
                </c:pt>
                <c:pt idx="2323">
                  <c:v>164.66790211413752</c:v>
                </c:pt>
                <c:pt idx="2324">
                  <c:v>164.60756923679673</c:v>
                </c:pt>
                <c:pt idx="2325">
                  <c:v>164.603031135831</c:v>
                </c:pt>
                <c:pt idx="2326">
                  <c:v>164.53128559599875</c:v>
                </c:pt>
                <c:pt idx="2327">
                  <c:v>164.49349248428464</c:v>
                </c:pt>
                <c:pt idx="2328">
                  <c:v>164.43038965204744</c:v>
                </c:pt>
                <c:pt idx="2329">
                  <c:v>164.33409223742245</c:v>
                </c:pt>
                <c:pt idx="2330">
                  <c:v>164.28782368205341</c:v>
                </c:pt>
                <c:pt idx="2331">
                  <c:v>164.20599727606034</c:v>
                </c:pt>
                <c:pt idx="2332">
                  <c:v>164.15733288363867</c:v>
                </c:pt>
                <c:pt idx="2333">
                  <c:v>164.12373286648477</c:v>
                </c:pt>
                <c:pt idx="2334">
                  <c:v>164.02132455234562</c:v>
                </c:pt>
                <c:pt idx="2335">
                  <c:v>164.03341850356762</c:v>
                </c:pt>
                <c:pt idx="2336">
                  <c:v>163.92363420360192</c:v>
                </c:pt>
                <c:pt idx="2337">
                  <c:v>163.8766197720619</c:v>
                </c:pt>
                <c:pt idx="2338">
                  <c:v>163.7637220959102</c:v>
                </c:pt>
                <c:pt idx="2339">
                  <c:v>163.79574118769477</c:v>
                </c:pt>
                <c:pt idx="2340">
                  <c:v>163.66510480308736</c:v>
                </c:pt>
                <c:pt idx="2341">
                  <c:v>163.68316028279912</c:v>
                </c:pt>
                <c:pt idx="2342">
                  <c:v>163.60086761045207</c:v>
                </c:pt>
                <c:pt idx="2343">
                  <c:v>163.53094546395084</c:v>
                </c:pt>
                <c:pt idx="2344">
                  <c:v>163.50109320543669</c:v>
                </c:pt>
                <c:pt idx="2345">
                  <c:v>163.47568025709768</c:v>
                </c:pt>
                <c:pt idx="2346">
                  <c:v>163.36007375842559</c:v>
                </c:pt>
                <c:pt idx="2347">
                  <c:v>163.37288224512415</c:v>
                </c:pt>
                <c:pt idx="2348">
                  <c:v>163.31080962923758</c:v>
                </c:pt>
                <c:pt idx="2349">
                  <c:v>163.22058073550852</c:v>
                </c:pt>
                <c:pt idx="2350">
                  <c:v>163.28904138040582</c:v>
                </c:pt>
                <c:pt idx="2351">
                  <c:v>163.24011329931244</c:v>
                </c:pt>
                <c:pt idx="2352">
                  <c:v>163.10442542469852</c:v>
                </c:pt>
                <c:pt idx="2353">
                  <c:v>163.08723934394206</c:v>
                </c:pt>
                <c:pt idx="2354">
                  <c:v>163.06864767276099</c:v>
                </c:pt>
                <c:pt idx="2355">
                  <c:v>163.05262993101118</c:v>
                </c:pt>
                <c:pt idx="2356">
                  <c:v>163.11671474847606</c:v>
                </c:pt>
                <c:pt idx="2357">
                  <c:v>163.16671313574446</c:v>
                </c:pt>
                <c:pt idx="2358">
                  <c:v>163.27355176103003</c:v>
                </c:pt>
                <c:pt idx="2359">
                  <c:v>163.2721896173112</c:v>
                </c:pt>
                <c:pt idx="2360">
                  <c:v>163.3864858542764</c:v>
                </c:pt>
                <c:pt idx="2361">
                  <c:v>163.35259814486784</c:v>
                </c:pt>
                <c:pt idx="2362">
                  <c:v>163.39265263629855</c:v>
                </c:pt>
                <c:pt idx="2363">
                  <c:v>163.47477456045246</c:v>
                </c:pt>
                <c:pt idx="2364">
                  <c:v>163.58314850362333</c:v>
                </c:pt>
                <c:pt idx="2365">
                  <c:v>163.79792377439003</c:v>
                </c:pt>
                <c:pt idx="2366">
                  <c:v>163.98745632645009</c:v>
                </c:pt>
                <c:pt idx="2367">
                  <c:v>164.08157048503057</c:v>
                </c:pt>
                <c:pt idx="2368">
                  <c:v>164.18698339047071</c:v>
                </c:pt>
                <c:pt idx="2369">
                  <c:v>164.23138075287642</c:v>
                </c:pt>
                <c:pt idx="2370">
                  <c:v>164.35700027008312</c:v>
                </c:pt>
                <c:pt idx="2371">
                  <c:v>164.42154056863842</c:v>
                </c:pt>
                <c:pt idx="2372">
                  <c:v>164.46764398893728</c:v>
                </c:pt>
                <c:pt idx="2373">
                  <c:v>164.50896016659524</c:v>
                </c:pt>
                <c:pt idx="2374">
                  <c:v>164.59178651393506</c:v>
                </c:pt>
                <c:pt idx="2375">
                  <c:v>164.58066100941272</c:v>
                </c:pt>
                <c:pt idx="2376">
                  <c:v>164.54063455323657</c:v>
                </c:pt>
                <c:pt idx="2377">
                  <c:v>164.69558471260729</c:v>
                </c:pt>
                <c:pt idx="2378">
                  <c:v>164.72656256007349</c:v>
                </c:pt>
                <c:pt idx="2379">
                  <c:v>164.7239193889987</c:v>
                </c:pt>
                <c:pt idx="2380">
                  <c:v>164.74207497078743</c:v>
                </c:pt>
                <c:pt idx="2381">
                  <c:v>164.70349668782001</c:v>
                </c:pt>
                <c:pt idx="2382">
                  <c:v>164.75268773882573</c:v>
                </c:pt>
                <c:pt idx="2383">
                  <c:v>164.79097020386476</c:v>
                </c:pt>
                <c:pt idx="2384">
                  <c:v>164.78060909710257</c:v>
                </c:pt>
                <c:pt idx="2385">
                  <c:v>164.7895909679429</c:v>
                </c:pt>
                <c:pt idx="2386">
                  <c:v>164.81218668572015</c:v>
                </c:pt>
                <c:pt idx="2387">
                  <c:v>164.77032031698403</c:v>
                </c:pt>
                <c:pt idx="2388">
                  <c:v>164.84815913687231</c:v>
                </c:pt>
                <c:pt idx="2389">
                  <c:v>164.91671011325329</c:v>
                </c:pt>
                <c:pt idx="2390">
                  <c:v>164.92130842859987</c:v>
                </c:pt>
                <c:pt idx="2391">
                  <c:v>164.92344674100784</c:v>
                </c:pt>
                <c:pt idx="2392">
                  <c:v>164.92227952928431</c:v>
                </c:pt>
                <c:pt idx="2393">
                  <c:v>164.95436312137579</c:v>
                </c:pt>
                <c:pt idx="2394">
                  <c:v>164.94656937500042</c:v>
                </c:pt>
                <c:pt idx="2395">
                  <c:v>164.99696710426076</c:v>
                </c:pt>
                <c:pt idx="2396">
                  <c:v>164.96527067928787</c:v>
                </c:pt>
                <c:pt idx="2397">
                  <c:v>164.91331699863184</c:v>
                </c:pt>
                <c:pt idx="2398">
                  <c:v>164.85227557868652</c:v>
                </c:pt>
                <c:pt idx="2399">
                  <c:v>164.85666584193956</c:v>
                </c:pt>
                <c:pt idx="2400">
                  <c:v>164.79679676546436</c:v>
                </c:pt>
                <c:pt idx="2401">
                  <c:v>164.74249440188314</c:v>
                </c:pt>
                <c:pt idx="2402">
                  <c:v>164.67267724720375</c:v>
                </c:pt>
                <c:pt idx="2403">
                  <c:v>164.5782769079826</c:v>
                </c:pt>
                <c:pt idx="2404">
                  <c:v>164.56471848123272</c:v>
                </c:pt>
                <c:pt idx="2405">
                  <c:v>164.49757053223976</c:v>
                </c:pt>
                <c:pt idx="2406">
                  <c:v>164.36797458398112</c:v>
                </c:pt>
                <c:pt idx="2407">
                  <c:v>164.3267626077452</c:v>
                </c:pt>
                <c:pt idx="2408">
                  <c:v>164.27374523864788</c:v>
                </c:pt>
                <c:pt idx="2409">
                  <c:v>164.18020833028038</c:v>
                </c:pt>
                <c:pt idx="2410">
                  <c:v>164.15725741243182</c:v>
                </c:pt>
                <c:pt idx="2411">
                  <c:v>164.09249457778583</c:v>
                </c:pt>
                <c:pt idx="2412">
                  <c:v>164.01076543387398</c:v>
                </c:pt>
                <c:pt idx="2413">
                  <c:v>163.97478471539836</c:v>
                </c:pt>
                <c:pt idx="2414">
                  <c:v>163.85438421512112</c:v>
                </c:pt>
                <c:pt idx="2415">
                  <c:v>163.77640901313089</c:v>
                </c:pt>
                <c:pt idx="2416">
                  <c:v>163.76134067036858</c:v>
                </c:pt>
                <c:pt idx="2417">
                  <c:v>163.70010518612145</c:v>
                </c:pt>
                <c:pt idx="2418">
                  <c:v>163.67523797689483</c:v>
                </c:pt>
                <c:pt idx="2419">
                  <c:v>163.62647026447615</c:v>
                </c:pt>
                <c:pt idx="2420">
                  <c:v>163.52795678041406</c:v>
                </c:pt>
                <c:pt idx="2421">
                  <c:v>163.45507738864177</c:v>
                </c:pt>
                <c:pt idx="2422">
                  <c:v>163.41789699355215</c:v>
                </c:pt>
                <c:pt idx="2423">
                  <c:v>163.34719289840197</c:v>
                </c:pt>
                <c:pt idx="2424">
                  <c:v>163.35934360231207</c:v>
                </c:pt>
                <c:pt idx="2425">
                  <c:v>163.35512554745497</c:v>
                </c:pt>
                <c:pt idx="2426">
                  <c:v>163.23880369766624</c:v>
                </c:pt>
                <c:pt idx="2427">
                  <c:v>163.2457241922701</c:v>
                </c:pt>
                <c:pt idx="2428">
                  <c:v>163.1783091525032</c:v>
                </c:pt>
                <c:pt idx="2429">
                  <c:v>163.2005084555887</c:v>
                </c:pt>
                <c:pt idx="2430">
                  <c:v>163.28746049303399</c:v>
                </c:pt>
                <c:pt idx="2431">
                  <c:v>163.31794697156207</c:v>
                </c:pt>
                <c:pt idx="2432">
                  <c:v>163.34085991433054</c:v>
                </c:pt>
                <c:pt idx="2433">
                  <c:v>163.34322877598345</c:v>
                </c:pt>
                <c:pt idx="2434">
                  <c:v>163.41516246547422</c:v>
                </c:pt>
                <c:pt idx="2435">
                  <c:v>163.42958993363291</c:v>
                </c:pt>
                <c:pt idx="2436">
                  <c:v>163.44970271370849</c:v>
                </c:pt>
                <c:pt idx="2437">
                  <c:v>163.57942657542011</c:v>
                </c:pt>
                <c:pt idx="2438">
                  <c:v>163.66346087134957</c:v>
                </c:pt>
                <c:pt idx="2439">
                  <c:v>163.72400712235682</c:v>
                </c:pt>
                <c:pt idx="2440">
                  <c:v>163.85039903584158</c:v>
                </c:pt>
                <c:pt idx="2441">
                  <c:v>163.95743154716237</c:v>
                </c:pt>
                <c:pt idx="2442">
                  <c:v>164.09178480154725</c:v>
                </c:pt>
                <c:pt idx="2443">
                  <c:v>164.25511497748772</c:v>
                </c:pt>
                <c:pt idx="2444">
                  <c:v>164.46965976288791</c:v>
                </c:pt>
                <c:pt idx="2445">
                  <c:v>164.6595459230922</c:v>
                </c:pt>
                <c:pt idx="2446">
                  <c:v>164.73678711249258</c:v>
                </c:pt>
                <c:pt idx="2447">
                  <c:v>164.76052981795797</c:v>
                </c:pt>
                <c:pt idx="2448">
                  <c:v>164.81192414533169</c:v>
                </c:pt>
                <c:pt idx="2449">
                  <c:v>164.89176575632968</c:v>
                </c:pt>
                <c:pt idx="2450">
                  <c:v>164.92128661693459</c:v>
                </c:pt>
                <c:pt idx="2451">
                  <c:v>165.02479157874996</c:v>
                </c:pt>
                <c:pt idx="2452">
                  <c:v>165.02176614825169</c:v>
                </c:pt>
                <c:pt idx="2453">
                  <c:v>165.05618871357879</c:v>
                </c:pt>
                <c:pt idx="2454">
                  <c:v>165.10053277465377</c:v>
                </c:pt>
                <c:pt idx="2455">
                  <c:v>165.10474619094651</c:v>
                </c:pt>
                <c:pt idx="2456">
                  <c:v>165.10758398906316</c:v>
                </c:pt>
                <c:pt idx="2457">
                  <c:v>165.11156721779841</c:v>
                </c:pt>
                <c:pt idx="2458">
                  <c:v>165.10230380860045</c:v>
                </c:pt>
                <c:pt idx="2459">
                  <c:v>165.17474862359205</c:v>
                </c:pt>
                <c:pt idx="2460">
                  <c:v>165.20774044328658</c:v>
                </c:pt>
                <c:pt idx="2461">
                  <c:v>165.17078685297463</c:v>
                </c:pt>
                <c:pt idx="2462">
                  <c:v>165.17224472554841</c:v>
                </c:pt>
                <c:pt idx="2463">
                  <c:v>165.20887692400231</c:v>
                </c:pt>
                <c:pt idx="2464">
                  <c:v>165.16460874755873</c:v>
                </c:pt>
                <c:pt idx="2465">
                  <c:v>165.18005121893208</c:v>
                </c:pt>
                <c:pt idx="2466">
                  <c:v>165.11562986393531</c:v>
                </c:pt>
                <c:pt idx="2467">
                  <c:v>165.0331489411013</c:v>
                </c:pt>
                <c:pt idx="2468">
                  <c:v>165.02108839770821</c:v>
                </c:pt>
                <c:pt idx="2469">
                  <c:v>164.97060462571326</c:v>
                </c:pt>
                <c:pt idx="2470">
                  <c:v>164.92495197534035</c:v>
                </c:pt>
                <c:pt idx="2471">
                  <c:v>164.81804029378415</c:v>
                </c:pt>
                <c:pt idx="2472">
                  <c:v>164.79154080796187</c:v>
                </c:pt>
                <c:pt idx="2473">
                  <c:v>164.7809408705142</c:v>
                </c:pt>
                <c:pt idx="2474">
                  <c:v>164.65346887271329</c:v>
                </c:pt>
                <c:pt idx="2475">
                  <c:v>164.53062611259583</c:v>
                </c:pt>
                <c:pt idx="2476">
                  <c:v>164.53351204144352</c:v>
                </c:pt>
                <c:pt idx="2477">
                  <c:v>164.47225463552948</c:v>
                </c:pt>
                <c:pt idx="2478">
                  <c:v>164.45944771577788</c:v>
                </c:pt>
                <c:pt idx="2479">
                  <c:v>164.39872422874916</c:v>
                </c:pt>
                <c:pt idx="2480">
                  <c:v>164.33639549846592</c:v>
                </c:pt>
                <c:pt idx="2481">
                  <c:v>164.27133575779993</c:v>
                </c:pt>
                <c:pt idx="2482">
                  <c:v>164.27256094533419</c:v>
                </c:pt>
                <c:pt idx="2483">
                  <c:v>164.17592894190534</c:v>
                </c:pt>
                <c:pt idx="2484">
                  <c:v>164.13369865110877</c:v>
                </c:pt>
                <c:pt idx="2485">
                  <c:v>164.06237975448059</c:v>
                </c:pt>
                <c:pt idx="2486">
                  <c:v>164.0589744071423</c:v>
                </c:pt>
                <c:pt idx="2487">
                  <c:v>163.99825561773</c:v>
                </c:pt>
                <c:pt idx="2488">
                  <c:v>163.91461450921469</c:v>
                </c:pt>
                <c:pt idx="2489">
                  <c:v>163.81967187745448</c:v>
                </c:pt>
                <c:pt idx="2490">
                  <c:v>163.78294675687155</c:v>
                </c:pt>
                <c:pt idx="2491">
                  <c:v>163.73299137579909</c:v>
                </c:pt>
                <c:pt idx="2492">
                  <c:v>163.67206416131333</c:v>
                </c:pt>
                <c:pt idx="2493">
                  <c:v>163.64299755879244</c:v>
                </c:pt>
                <c:pt idx="2494">
                  <c:v>163.57516960507718</c:v>
                </c:pt>
                <c:pt idx="2495">
                  <c:v>163.54208626200659</c:v>
                </c:pt>
                <c:pt idx="2496">
                  <c:v>163.42270824382373</c:v>
                </c:pt>
                <c:pt idx="2497">
                  <c:v>163.40485041583247</c:v>
                </c:pt>
                <c:pt idx="2498">
                  <c:v>163.3720745372629</c:v>
                </c:pt>
                <c:pt idx="2499">
                  <c:v>163.31232997437806</c:v>
                </c:pt>
                <c:pt idx="2500">
                  <c:v>163.17723450996289</c:v>
                </c:pt>
                <c:pt idx="2501">
                  <c:v>163.16147586206631</c:v>
                </c:pt>
                <c:pt idx="2502">
                  <c:v>163.14507499505442</c:v>
                </c:pt>
                <c:pt idx="2503">
                  <c:v>163.03716660573073</c:v>
                </c:pt>
                <c:pt idx="2504">
                  <c:v>163.06157155025738</c:v>
                </c:pt>
                <c:pt idx="2505">
                  <c:v>162.9488723141184</c:v>
                </c:pt>
                <c:pt idx="2506">
                  <c:v>162.94578920599443</c:v>
                </c:pt>
                <c:pt idx="2507">
                  <c:v>162.86725332884578</c:v>
                </c:pt>
                <c:pt idx="2508">
                  <c:v>162.84645237824273</c:v>
                </c:pt>
                <c:pt idx="2509">
                  <c:v>162.80856886115524</c:v>
                </c:pt>
                <c:pt idx="2510">
                  <c:v>162.7569366412842</c:v>
                </c:pt>
                <c:pt idx="2511">
                  <c:v>162.73150011416718</c:v>
                </c:pt>
                <c:pt idx="2512">
                  <c:v>162.61371467544075</c:v>
                </c:pt>
                <c:pt idx="2513">
                  <c:v>162.59581558395283</c:v>
                </c:pt>
                <c:pt idx="2514">
                  <c:v>162.49191324145195</c:v>
                </c:pt>
                <c:pt idx="2515">
                  <c:v>162.49420025730132</c:v>
                </c:pt>
                <c:pt idx="2516">
                  <c:v>162.47095880747216</c:v>
                </c:pt>
                <c:pt idx="2517">
                  <c:v>162.38135243637711</c:v>
                </c:pt>
                <c:pt idx="2518">
                  <c:v>162.3324516632272</c:v>
                </c:pt>
                <c:pt idx="2519">
                  <c:v>162.30132674637912</c:v>
                </c:pt>
                <c:pt idx="2520">
                  <c:v>162.26213264391524</c:v>
                </c:pt>
                <c:pt idx="2521">
                  <c:v>162.18115719426771</c:v>
                </c:pt>
                <c:pt idx="2522">
                  <c:v>162.17649105838393</c:v>
                </c:pt>
                <c:pt idx="2523">
                  <c:v>162.01592156373064</c:v>
                </c:pt>
                <c:pt idx="2524">
                  <c:v>162.07439502280076</c:v>
                </c:pt>
                <c:pt idx="2525">
                  <c:v>162.04437121731996</c:v>
                </c:pt>
                <c:pt idx="2526">
                  <c:v>161.98455159888044</c:v>
                </c:pt>
                <c:pt idx="2527">
                  <c:v>161.89194818038482</c:v>
                </c:pt>
                <c:pt idx="2528">
                  <c:v>161.8088122055095</c:v>
                </c:pt>
                <c:pt idx="2529">
                  <c:v>161.82206831417903</c:v>
                </c:pt>
                <c:pt idx="2530">
                  <c:v>161.79449887673672</c:v>
                </c:pt>
                <c:pt idx="2531">
                  <c:v>161.76914583783548</c:v>
                </c:pt>
                <c:pt idx="2532">
                  <c:v>161.70219648732333</c:v>
                </c:pt>
                <c:pt idx="2533">
                  <c:v>161.63118476839733</c:v>
                </c:pt>
                <c:pt idx="2534">
                  <c:v>161.56983247835677</c:v>
                </c:pt>
                <c:pt idx="2535">
                  <c:v>161.51298314701231</c:v>
                </c:pt>
                <c:pt idx="2536">
                  <c:v>161.50384658641258</c:v>
                </c:pt>
                <c:pt idx="2537">
                  <c:v>161.43792939802628</c:v>
                </c:pt>
                <c:pt idx="2538">
                  <c:v>161.37485066969023</c:v>
                </c:pt>
                <c:pt idx="2539">
                  <c:v>161.34586529370642</c:v>
                </c:pt>
                <c:pt idx="2540">
                  <c:v>161.33187413857269</c:v>
                </c:pt>
                <c:pt idx="2541">
                  <c:v>161.28405731242</c:v>
                </c:pt>
                <c:pt idx="2542">
                  <c:v>161.21088961464582</c:v>
                </c:pt>
                <c:pt idx="2543">
                  <c:v>161.14238121341174</c:v>
                </c:pt>
                <c:pt idx="2544">
                  <c:v>161.07709230021413</c:v>
                </c:pt>
                <c:pt idx="2545">
                  <c:v>161.08473529596486</c:v>
                </c:pt>
                <c:pt idx="2546">
                  <c:v>161.02405277360245</c:v>
                </c:pt>
                <c:pt idx="2547">
                  <c:v>161.07162183260124</c:v>
                </c:pt>
                <c:pt idx="2548">
                  <c:v>161.03526884858817</c:v>
                </c:pt>
                <c:pt idx="2549">
                  <c:v>161.03582086233973</c:v>
                </c:pt>
                <c:pt idx="2550">
                  <c:v>161.07741266350524</c:v>
                </c:pt>
                <c:pt idx="2551">
                  <c:v>161.07355092587022</c:v>
                </c:pt>
                <c:pt idx="2552">
                  <c:v>161.12377836181139</c:v>
                </c:pt>
                <c:pt idx="2553">
                  <c:v>161.19201252901638</c:v>
                </c:pt>
                <c:pt idx="2554">
                  <c:v>161.32857934376614</c:v>
                </c:pt>
                <c:pt idx="2555">
                  <c:v>161.44487436205554</c:v>
                </c:pt>
                <c:pt idx="2556">
                  <c:v>161.6379988210297</c:v>
                </c:pt>
                <c:pt idx="2557">
                  <c:v>161.94807789202076</c:v>
                </c:pt>
                <c:pt idx="2558">
                  <c:v>162.16588966111988</c:v>
                </c:pt>
                <c:pt idx="2559">
                  <c:v>162.3704822596207</c:v>
                </c:pt>
                <c:pt idx="2560">
                  <c:v>162.61942150571076</c:v>
                </c:pt>
                <c:pt idx="2561">
                  <c:v>162.8265410069173</c:v>
                </c:pt>
                <c:pt idx="2562">
                  <c:v>163.16230106725922</c:v>
                </c:pt>
                <c:pt idx="2563">
                  <c:v>163.41170933640043</c:v>
                </c:pt>
                <c:pt idx="2564">
                  <c:v>163.55591400831568</c:v>
                </c:pt>
                <c:pt idx="2565">
                  <c:v>163.81999261583641</c:v>
                </c:pt>
                <c:pt idx="2566">
                  <c:v>164.080624017281</c:v>
                </c:pt>
                <c:pt idx="2567">
                  <c:v>164.22679087815763</c:v>
                </c:pt>
                <c:pt idx="2568">
                  <c:v>164.3388226579456</c:v>
                </c:pt>
                <c:pt idx="2569">
                  <c:v>164.4613610895197</c:v>
                </c:pt>
                <c:pt idx="2570">
                  <c:v>164.54025432054024</c:v>
                </c:pt>
                <c:pt idx="2571">
                  <c:v>164.61781702647266</c:v>
                </c:pt>
                <c:pt idx="2572">
                  <c:v>164.6947524213993</c:v>
                </c:pt>
                <c:pt idx="2573">
                  <c:v>164.67599975504427</c:v>
                </c:pt>
                <c:pt idx="2574">
                  <c:v>164.79119679109996</c:v>
                </c:pt>
                <c:pt idx="2575">
                  <c:v>164.86305522248244</c:v>
                </c:pt>
                <c:pt idx="2576">
                  <c:v>164.91016491696627</c:v>
                </c:pt>
                <c:pt idx="2577">
                  <c:v>164.91273440958528</c:v>
                </c:pt>
                <c:pt idx="2578">
                  <c:v>164.88623899486572</c:v>
                </c:pt>
                <c:pt idx="2579">
                  <c:v>164.93224571398358</c:v>
                </c:pt>
                <c:pt idx="2580">
                  <c:v>164.96828215378508</c:v>
                </c:pt>
                <c:pt idx="2581">
                  <c:v>164.99619646887703</c:v>
                </c:pt>
                <c:pt idx="2582">
                  <c:v>165.01255069874711</c:v>
                </c:pt>
                <c:pt idx="2583">
                  <c:v>165.0565514143195</c:v>
                </c:pt>
                <c:pt idx="2584">
                  <c:v>165.10469882781891</c:v>
                </c:pt>
                <c:pt idx="2585">
                  <c:v>165.1230312018439</c:v>
                </c:pt>
                <c:pt idx="2586">
                  <c:v>165.12665074689673</c:v>
                </c:pt>
                <c:pt idx="2587">
                  <c:v>165.12290659967971</c:v>
                </c:pt>
                <c:pt idx="2588">
                  <c:v>165.12666519471077</c:v>
                </c:pt>
                <c:pt idx="2589">
                  <c:v>165.10307461103417</c:v>
                </c:pt>
                <c:pt idx="2590">
                  <c:v>165.1259498997693</c:v>
                </c:pt>
                <c:pt idx="2591">
                  <c:v>165.10143068275568</c:v>
                </c:pt>
                <c:pt idx="2592">
                  <c:v>165.0153053955768</c:v>
                </c:pt>
                <c:pt idx="2593">
                  <c:v>164.97323221283474</c:v>
                </c:pt>
                <c:pt idx="2594">
                  <c:v>164.8622515294997</c:v>
                </c:pt>
                <c:pt idx="2595">
                  <c:v>164.83455955489362</c:v>
                </c:pt>
                <c:pt idx="2596">
                  <c:v>164.78946403258286</c:v>
                </c:pt>
                <c:pt idx="2597">
                  <c:v>164.72211249084523</c:v>
                </c:pt>
                <c:pt idx="2598">
                  <c:v>164.6644689036311</c:v>
                </c:pt>
                <c:pt idx="2599">
                  <c:v>164.61649856358235</c:v>
                </c:pt>
                <c:pt idx="2600">
                  <c:v>164.58485930241721</c:v>
                </c:pt>
                <c:pt idx="2601">
                  <c:v>164.52642952269218</c:v>
                </c:pt>
                <c:pt idx="2602">
                  <c:v>164.4840598205123</c:v>
                </c:pt>
                <c:pt idx="2603">
                  <c:v>164.36513883132614</c:v>
                </c:pt>
                <c:pt idx="2604">
                  <c:v>164.36481612747346</c:v>
                </c:pt>
                <c:pt idx="2605">
                  <c:v>164.28711749428078</c:v>
                </c:pt>
                <c:pt idx="2606">
                  <c:v>164.21064599050274</c:v>
                </c:pt>
                <c:pt idx="2607">
                  <c:v>164.14523997480717</c:v>
                </c:pt>
                <c:pt idx="2608">
                  <c:v>164.0789243885327</c:v>
                </c:pt>
                <c:pt idx="2609">
                  <c:v>164.04069594469541</c:v>
                </c:pt>
                <c:pt idx="2610">
                  <c:v>163.95061192483828</c:v>
                </c:pt>
                <c:pt idx="2611">
                  <c:v>163.92739206601962</c:v>
                </c:pt>
                <c:pt idx="2612">
                  <c:v>163.86643542840787</c:v>
                </c:pt>
                <c:pt idx="2613">
                  <c:v>163.79165381683165</c:v>
                </c:pt>
                <c:pt idx="2614">
                  <c:v>163.74169713488359</c:v>
                </c:pt>
                <c:pt idx="2615">
                  <c:v>163.67273498499523</c:v>
                </c:pt>
                <c:pt idx="2616">
                  <c:v>163.60777222819141</c:v>
                </c:pt>
                <c:pt idx="2617">
                  <c:v>163.54838776898137</c:v>
                </c:pt>
                <c:pt idx="2618">
                  <c:v>163.52646972549704</c:v>
                </c:pt>
                <c:pt idx="2619">
                  <c:v>163.44768522205982</c:v>
                </c:pt>
                <c:pt idx="2620">
                  <c:v>163.42890827253871</c:v>
                </c:pt>
                <c:pt idx="2621">
                  <c:v>163.36967209823274</c:v>
                </c:pt>
                <c:pt idx="2622">
                  <c:v>163.27183353599852</c:v>
                </c:pt>
                <c:pt idx="2623">
                  <c:v>163.17370023924838</c:v>
                </c:pt>
                <c:pt idx="2624">
                  <c:v>163.18865781018374</c:v>
                </c:pt>
                <c:pt idx="2625">
                  <c:v>163.08828446328462</c:v>
                </c:pt>
                <c:pt idx="2626">
                  <c:v>163.04404129561274</c:v>
                </c:pt>
                <c:pt idx="2627">
                  <c:v>162.99452356595009</c:v>
                </c:pt>
                <c:pt idx="2628">
                  <c:v>162.93761610698797</c:v>
                </c:pt>
                <c:pt idx="2629">
                  <c:v>162.8647287073693</c:v>
                </c:pt>
                <c:pt idx="2630">
                  <c:v>162.81606094318099</c:v>
                </c:pt>
                <c:pt idx="2631">
                  <c:v>162.75686196723504</c:v>
                </c:pt>
                <c:pt idx="2632">
                  <c:v>162.6941047052681</c:v>
                </c:pt>
                <c:pt idx="2633">
                  <c:v>162.6095155388295</c:v>
                </c:pt>
                <c:pt idx="2634">
                  <c:v>162.60100572429658</c:v>
                </c:pt>
                <c:pt idx="2635">
                  <c:v>162.52531306568443</c:v>
                </c:pt>
                <c:pt idx="2636">
                  <c:v>162.44163617155644</c:v>
                </c:pt>
                <c:pt idx="2637">
                  <c:v>162.42066219031085</c:v>
                </c:pt>
                <c:pt idx="2638">
                  <c:v>162.36487667553058</c:v>
                </c:pt>
                <c:pt idx="2639">
                  <c:v>162.27530297779376</c:v>
                </c:pt>
                <c:pt idx="2640">
                  <c:v>162.2031078595418</c:v>
                </c:pt>
                <c:pt idx="2641">
                  <c:v>162.1778814464698</c:v>
                </c:pt>
                <c:pt idx="2642">
                  <c:v>162.13436432271445</c:v>
                </c:pt>
                <c:pt idx="2643">
                  <c:v>162.06231165610532</c:v>
                </c:pt>
                <c:pt idx="2644">
                  <c:v>161.99968064030506</c:v>
                </c:pt>
                <c:pt idx="2645">
                  <c:v>161.92368538190215</c:v>
                </c:pt>
                <c:pt idx="2646">
                  <c:v>161.90701032519362</c:v>
                </c:pt>
                <c:pt idx="2647">
                  <c:v>161.8409005258975</c:v>
                </c:pt>
                <c:pt idx="2648">
                  <c:v>161.76518983628279</c:v>
                </c:pt>
                <c:pt idx="2649">
                  <c:v>161.74349322951846</c:v>
                </c:pt>
                <c:pt idx="2650">
                  <c:v>161.66778772211978</c:v>
                </c:pt>
                <c:pt idx="2651">
                  <c:v>161.63281703167053</c:v>
                </c:pt>
                <c:pt idx="2652">
                  <c:v>161.56760991665766</c:v>
                </c:pt>
                <c:pt idx="2653">
                  <c:v>161.49427173369978</c:v>
                </c:pt>
                <c:pt idx="2654">
                  <c:v>161.42629743009149</c:v>
                </c:pt>
                <c:pt idx="2655">
                  <c:v>161.32013614741558</c:v>
                </c:pt>
                <c:pt idx="2656">
                  <c:v>161.33228218050527</c:v>
                </c:pt>
                <c:pt idx="2657">
                  <c:v>161.25995364064019</c:v>
                </c:pt>
                <c:pt idx="2658">
                  <c:v>161.22504905146531</c:v>
                </c:pt>
                <c:pt idx="2659">
                  <c:v>161.17709693661956</c:v>
                </c:pt>
                <c:pt idx="2660">
                  <c:v>161.15379801566317</c:v>
                </c:pt>
                <c:pt idx="2661">
                  <c:v>161.2305225542697</c:v>
                </c:pt>
                <c:pt idx="2662">
                  <c:v>161.21265109578204</c:v>
                </c:pt>
                <c:pt idx="2663">
                  <c:v>161.19310722209292</c:v>
                </c:pt>
                <c:pt idx="2664">
                  <c:v>161.24886528882078</c:v>
                </c:pt>
                <c:pt idx="2665">
                  <c:v>161.26653166256384</c:v>
                </c:pt>
                <c:pt idx="2666">
                  <c:v>161.28162413506072</c:v>
                </c:pt>
                <c:pt idx="2667">
                  <c:v>161.40044818254259</c:v>
                </c:pt>
                <c:pt idx="2668">
                  <c:v>161.4832615877954</c:v>
                </c:pt>
                <c:pt idx="2669">
                  <c:v>161.51806155969015</c:v>
                </c:pt>
                <c:pt idx="2670">
                  <c:v>161.5397393660177</c:v>
                </c:pt>
                <c:pt idx="2671">
                  <c:v>161.71510891800656</c:v>
                </c:pt>
                <c:pt idx="2672">
                  <c:v>161.83721833565738</c:v>
                </c:pt>
                <c:pt idx="2673">
                  <c:v>162.09780826810331</c:v>
                </c:pt>
                <c:pt idx="2674">
                  <c:v>162.36260522331392</c:v>
                </c:pt>
                <c:pt idx="2675">
                  <c:v>162.64815034861607</c:v>
                </c:pt>
                <c:pt idx="2676">
                  <c:v>162.88433794129574</c:v>
                </c:pt>
                <c:pt idx="2677">
                  <c:v>163.04843335026285</c:v>
                </c:pt>
                <c:pt idx="2678">
                  <c:v>163.25754101213613</c:v>
                </c:pt>
                <c:pt idx="2679">
                  <c:v>163.3851236207577</c:v>
                </c:pt>
                <c:pt idx="2680">
                  <c:v>163.68047897026597</c:v>
                </c:pt>
                <c:pt idx="2681">
                  <c:v>163.87871628234595</c:v>
                </c:pt>
                <c:pt idx="2682">
                  <c:v>164.05978439655013</c:v>
                </c:pt>
                <c:pt idx="2683">
                  <c:v>164.17264661162093</c:v>
                </c:pt>
                <c:pt idx="2684">
                  <c:v>164.16588947703409</c:v>
                </c:pt>
                <c:pt idx="2685">
                  <c:v>164.23420369273663</c:v>
                </c:pt>
                <c:pt idx="2686">
                  <c:v>164.31480970274347</c:v>
                </c:pt>
                <c:pt idx="2687">
                  <c:v>164.41256899768717</c:v>
                </c:pt>
                <c:pt idx="2688">
                  <c:v>164.44083887918808</c:v>
                </c:pt>
                <c:pt idx="2689">
                  <c:v>164.4485135744504</c:v>
                </c:pt>
                <c:pt idx="2690">
                  <c:v>164.53745005310302</c:v>
                </c:pt>
                <c:pt idx="2691">
                  <c:v>164.54729580926838</c:v>
                </c:pt>
                <c:pt idx="2692">
                  <c:v>164.54505767573133</c:v>
                </c:pt>
                <c:pt idx="2693">
                  <c:v>164.59294088931534</c:v>
                </c:pt>
                <c:pt idx="2694">
                  <c:v>164.64818640296508</c:v>
                </c:pt>
                <c:pt idx="2695">
                  <c:v>164.64821054656332</c:v>
                </c:pt>
                <c:pt idx="2696">
                  <c:v>164.6501873559356</c:v>
                </c:pt>
                <c:pt idx="2697">
                  <c:v>164.68234571660452</c:v>
                </c:pt>
                <c:pt idx="2698">
                  <c:v>164.69543403384822</c:v>
                </c:pt>
                <c:pt idx="2699">
                  <c:v>164.65716637584313</c:v>
                </c:pt>
                <c:pt idx="2700">
                  <c:v>164.65785968501052</c:v>
                </c:pt>
                <c:pt idx="2701">
                  <c:v>164.68371125461516</c:v>
                </c:pt>
                <c:pt idx="2702">
                  <c:v>164.65338745773187</c:v>
                </c:pt>
                <c:pt idx="2703">
                  <c:v>164.61106515733812</c:v>
                </c:pt>
                <c:pt idx="2704">
                  <c:v>164.58936132761497</c:v>
                </c:pt>
                <c:pt idx="2705">
                  <c:v>164.59485472219311</c:v>
                </c:pt>
                <c:pt idx="2706">
                  <c:v>164.51849804714405</c:v>
                </c:pt>
                <c:pt idx="2707">
                  <c:v>164.43153458233266</c:v>
                </c:pt>
                <c:pt idx="2708">
                  <c:v>164.38213414968521</c:v>
                </c:pt>
                <c:pt idx="2709">
                  <c:v>164.30642711282186</c:v>
                </c:pt>
                <c:pt idx="2710">
                  <c:v>164.26331712659297</c:v>
                </c:pt>
                <c:pt idx="2711">
                  <c:v>164.22586915680384</c:v>
                </c:pt>
                <c:pt idx="2712">
                  <c:v>164.10405917364065</c:v>
                </c:pt>
                <c:pt idx="2713">
                  <c:v>164.02752447030414</c:v>
                </c:pt>
                <c:pt idx="2714">
                  <c:v>163.98726573939396</c:v>
                </c:pt>
                <c:pt idx="2715">
                  <c:v>163.93464209709887</c:v>
                </c:pt>
                <c:pt idx="2716">
                  <c:v>163.87121167864811</c:v>
                </c:pt>
                <c:pt idx="2717">
                  <c:v>163.80052706665992</c:v>
                </c:pt>
                <c:pt idx="2718">
                  <c:v>163.73577838787048</c:v>
                </c:pt>
                <c:pt idx="2719">
                  <c:v>163.64984672882224</c:v>
                </c:pt>
                <c:pt idx="2720">
                  <c:v>163.58621678124328</c:v>
                </c:pt>
                <c:pt idx="2721">
                  <c:v>163.49950398708117</c:v>
                </c:pt>
                <c:pt idx="2722">
                  <c:v>163.44244918124119</c:v>
                </c:pt>
                <c:pt idx="2723">
                  <c:v>163.37327160039405</c:v>
                </c:pt>
                <c:pt idx="2724">
                  <c:v>163.31251651806866</c:v>
                </c:pt>
                <c:pt idx="2725">
                  <c:v>163.2537083352457</c:v>
                </c:pt>
                <c:pt idx="2726">
                  <c:v>163.15717598197057</c:v>
                </c:pt>
                <c:pt idx="2727">
                  <c:v>163.08552040453597</c:v>
                </c:pt>
                <c:pt idx="2728">
                  <c:v>163.02701481988055</c:v>
                </c:pt>
                <c:pt idx="2729">
                  <c:v>162.94227879854628</c:v>
                </c:pt>
                <c:pt idx="2730">
                  <c:v>162.82116450702389</c:v>
                </c:pt>
                <c:pt idx="2731">
                  <c:v>162.74539906540608</c:v>
                </c:pt>
                <c:pt idx="2732">
                  <c:v>162.72923048263988</c:v>
                </c:pt>
                <c:pt idx="2733">
                  <c:v>162.64574829995087</c:v>
                </c:pt>
                <c:pt idx="2734">
                  <c:v>162.57091415981498</c:v>
                </c:pt>
                <c:pt idx="2735">
                  <c:v>162.50824700153743</c:v>
                </c:pt>
                <c:pt idx="2736">
                  <c:v>162.42111262237765</c:v>
                </c:pt>
                <c:pt idx="2737">
                  <c:v>162.34601063200114</c:v>
                </c:pt>
                <c:pt idx="2738">
                  <c:v>162.2598945700241</c:v>
                </c:pt>
                <c:pt idx="2739">
                  <c:v>162.23001329865787</c:v>
                </c:pt>
                <c:pt idx="2740">
                  <c:v>162.10029617172196</c:v>
                </c:pt>
                <c:pt idx="2741">
                  <c:v>161.98918378049376</c:v>
                </c:pt>
                <c:pt idx="2742">
                  <c:v>161.93877815758697</c:v>
                </c:pt>
                <c:pt idx="2743">
                  <c:v>161.8712907659484</c:v>
                </c:pt>
                <c:pt idx="2744">
                  <c:v>161.86875217737898</c:v>
                </c:pt>
                <c:pt idx="2745">
                  <c:v>161.76763301448977</c:v>
                </c:pt>
                <c:pt idx="2746">
                  <c:v>161.69500974428107</c:v>
                </c:pt>
                <c:pt idx="2747">
                  <c:v>161.61041476520916</c:v>
                </c:pt>
                <c:pt idx="2748">
                  <c:v>161.54507992541562</c:v>
                </c:pt>
                <c:pt idx="2749">
                  <c:v>161.49994602296613</c:v>
                </c:pt>
                <c:pt idx="2750">
                  <c:v>161.42754947054917</c:v>
                </c:pt>
                <c:pt idx="2751">
                  <c:v>161.36942597417024</c:v>
                </c:pt>
                <c:pt idx="2752">
                  <c:v>161.29477824258299</c:v>
                </c:pt>
                <c:pt idx="2753">
                  <c:v>161.1507727793232</c:v>
                </c:pt>
                <c:pt idx="2754">
                  <c:v>161.06419664860451</c:v>
                </c:pt>
                <c:pt idx="2755">
                  <c:v>161.03667389841709</c:v>
                </c:pt>
                <c:pt idx="2756">
                  <c:v>160.97013118413361</c:v>
                </c:pt>
                <c:pt idx="2757">
                  <c:v>160.83028074665995</c:v>
                </c:pt>
                <c:pt idx="2758">
                  <c:v>160.79434988212731</c:v>
                </c:pt>
                <c:pt idx="2759">
                  <c:v>160.76435125132355</c:v>
                </c:pt>
                <c:pt idx="2760">
                  <c:v>160.70041756843679</c:v>
                </c:pt>
                <c:pt idx="2761">
                  <c:v>160.64314930229915</c:v>
                </c:pt>
                <c:pt idx="2762">
                  <c:v>160.51156312215733</c:v>
                </c:pt>
                <c:pt idx="2763">
                  <c:v>160.41949247440633</c:v>
                </c:pt>
                <c:pt idx="2764">
                  <c:v>160.4266207737613</c:v>
                </c:pt>
                <c:pt idx="2765">
                  <c:v>160.41591863952604</c:v>
                </c:pt>
                <c:pt idx="2766">
                  <c:v>160.31288781106051</c:v>
                </c:pt>
                <c:pt idx="2767">
                  <c:v>160.22284587628661</c:v>
                </c:pt>
                <c:pt idx="2768">
                  <c:v>160.17441356652668</c:v>
                </c:pt>
                <c:pt idx="2769">
                  <c:v>160.08959494867187</c:v>
                </c:pt>
                <c:pt idx="2770">
                  <c:v>159.95753068824555</c:v>
                </c:pt>
                <c:pt idx="2771">
                  <c:v>159.93467921487957</c:v>
                </c:pt>
                <c:pt idx="2772">
                  <c:v>159.86217448500429</c:v>
                </c:pt>
                <c:pt idx="2773">
                  <c:v>159.8547217803505</c:v>
                </c:pt>
                <c:pt idx="2774">
                  <c:v>159.76483567020523</c:v>
                </c:pt>
                <c:pt idx="2775">
                  <c:v>159.66772963815811</c:v>
                </c:pt>
                <c:pt idx="2776">
                  <c:v>159.59977207971707</c:v>
                </c:pt>
                <c:pt idx="2777">
                  <c:v>159.61402240672837</c:v>
                </c:pt>
                <c:pt idx="2778">
                  <c:v>159.47515214816815</c:v>
                </c:pt>
                <c:pt idx="2779">
                  <c:v>159.41501803162669</c:v>
                </c:pt>
                <c:pt idx="2780">
                  <c:v>159.28744352622977</c:v>
                </c:pt>
                <c:pt idx="2781">
                  <c:v>159.26297677899908</c:v>
                </c:pt>
                <c:pt idx="2782">
                  <c:v>159.25042147382047</c:v>
                </c:pt>
                <c:pt idx="2783">
                  <c:v>159.13318432757254</c:v>
                </c:pt>
                <c:pt idx="2784">
                  <c:v>159.02577313947967</c:v>
                </c:pt>
                <c:pt idx="2785">
                  <c:v>158.93662762451103</c:v>
                </c:pt>
                <c:pt idx="2786">
                  <c:v>158.87583997797498</c:v>
                </c:pt>
                <c:pt idx="2787">
                  <c:v>158.87630185052592</c:v>
                </c:pt>
                <c:pt idx="2788">
                  <c:v>158.88381732486386</c:v>
                </c:pt>
                <c:pt idx="2789">
                  <c:v>158.8750318228563</c:v>
                </c:pt>
                <c:pt idx="2790">
                  <c:v>158.77991968690654</c:v>
                </c:pt>
                <c:pt idx="2791">
                  <c:v>158.78770026712672</c:v>
                </c:pt>
                <c:pt idx="2792">
                  <c:v>158.78036242148391</c:v>
                </c:pt>
                <c:pt idx="2793">
                  <c:v>158.82799679208597</c:v>
                </c:pt>
                <c:pt idx="2794">
                  <c:v>158.80439347177867</c:v>
                </c:pt>
                <c:pt idx="2795">
                  <c:v>158.83779920622135</c:v>
                </c:pt>
                <c:pt idx="2796">
                  <c:v>158.83477764586718</c:v>
                </c:pt>
                <c:pt idx="2797">
                  <c:v>158.95436916281466</c:v>
                </c:pt>
                <c:pt idx="2798">
                  <c:v>159.00313127879079</c:v>
                </c:pt>
                <c:pt idx="2799">
                  <c:v>159.06208197267938</c:v>
                </c:pt>
              </c:numCache>
            </c:numRef>
          </c:yVal>
          <c:smooth val="1"/>
          <c:extLst>
            <c:ext xmlns:c16="http://schemas.microsoft.com/office/drawing/2014/chart" uri="{C3380CC4-5D6E-409C-BE32-E72D297353CC}">
              <c16:uniqueId val="{00000001-4821-429B-87A4-6DE7EACB5451}"/>
            </c:ext>
          </c:extLst>
        </c:ser>
        <c:ser>
          <c:idx val="3"/>
          <c:order val="2"/>
          <c:tx>
            <c:v>Exp_4</c:v>
          </c:tx>
          <c:spPr>
            <a:ln w="25400" cap="rnd">
              <a:solidFill>
                <a:schemeClr val="tx1"/>
              </a:solidFill>
              <a:prstDash val="dashDot"/>
              <a:round/>
            </a:ln>
            <a:effectLst/>
          </c:spPr>
          <c:marker>
            <c:symbol val="none"/>
          </c:marker>
          <c:xVal>
            <c:numRef>
              <c:f>'4'!$G$2:$G$3037</c:f>
              <c:numCache>
                <c:formatCode>General</c:formatCode>
                <c:ptCount val="3036"/>
                <c:pt idx="0">
                  <c:v>0</c:v>
                </c:pt>
                <c:pt idx="1">
                  <c:v>0.10077999999999676</c:v>
                </c:pt>
                <c:pt idx="2">
                  <c:v>0.20333999999999719</c:v>
                </c:pt>
                <c:pt idx="3">
                  <c:v>0.27874999999999872</c:v>
                </c:pt>
                <c:pt idx="4">
                  <c:v>0.37937999999999761</c:v>
                </c:pt>
                <c:pt idx="5">
                  <c:v>0.48004999999999853</c:v>
                </c:pt>
                <c:pt idx="6">
                  <c:v>0.58369999999999678</c:v>
                </c:pt>
                <c:pt idx="7">
                  <c:v>0.66400999999999755</c:v>
                </c:pt>
                <c:pt idx="8">
                  <c:v>0.78765999999999892</c:v>
                </c:pt>
                <c:pt idx="9">
                  <c:v>0.87317999999999785</c:v>
                </c:pt>
                <c:pt idx="10">
                  <c:v>0.97468999999999895</c:v>
                </c:pt>
                <c:pt idx="11">
                  <c:v>1.0811499999999974</c:v>
                </c:pt>
                <c:pt idx="12">
                  <c:v>1.1647399999999983</c:v>
                </c:pt>
                <c:pt idx="13">
                  <c:v>1.2691199999999974</c:v>
                </c:pt>
                <c:pt idx="14">
                  <c:v>1.3728699999999989</c:v>
                </c:pt>
                <c:pt idx="15">
                  <c:v>1.4786999999999999</c:v>
                </c:pt>
                <c:pt idx="16">
                  <c:v>1.5739599999999996</c:v>
                </c:pt>
                <c:pt idx="17">
                  <c:v>1.6508399999999988</c:v>
                </c:pt>
                <c:pt idx="18">
                  <c:v>1.7606799999999971</c:v>
                </c:pt>
                <c:pt idx="19">
                  <c:v>1.8753199999999985</c:v>
                </c:pt>
                <c:pt idx="20">
                  <c:v>1.9918799999999983</c:v>
                </c:pt>
                <c:pt idx="21">
                  <c:v>2.0696899999999978</c:v>
                </c:pt>
                <c:pt idx="22">
                  <c:v>2.1764099999999971</c:v>
                </c:pt>
                <c:pt idx="23">
                  <c:v>2.2779699999999998</c:v>
                </c:pt>
                <c:pt idx="24">
                  <c:v>2.41188</c:v>
                </c:pt>
                <c:pt idx="25">
                  <c:v>2.459069999999997</c:v>
                </c:pt>
                <c:pt idx="26">
                  <c:v>2.5605799999999981</c:v>
                </c:pt>
                <c:pt idx="27">
                  <c:v>2.6701599999999992</c:v>
                </c:pt>
                <c:pt idx="28">
                  <c:v>2.7744299999999988</c:v>
                </c:pt>
                <c:pt idx="29">
                  <c:v>2.8830199999999984</c:v>
                </c:pt>
                <c:pt idx="30">
                  <c:v>2.97438</c:v>
                </c:pt>
                <c:pt idx="31">
                  <c:v>3.0590099999999971</c:v>
                </c:pt>
                <c:pt idx="32">
                  <c:v>3.1507299999999994</c:v>
                </c:pt>
                <c:pt idx="33">
                  <c:v>3.238389999999999</c:v>
                </c:pt>
                <c:pt idx="34">
                  <c:v>3.3344799999999992</c:v>
                </c:pt>
                <c:pt idx="35">
                  <c:v>3.4350499999999968</c:v>
                </c:pt>
                <c:pt idx="36">
                  <c:v>3.5305799999999969</c:v>
                </c:pt>
                <c:pt idx="37">
                  <c:v>3.6367699999999985</c:v>
                </c:pt>
                <c:pt idx="38">
                  <c:v>3.7319299999999984</c:v>
                </c:pt>
                <c:pt idx="39">
                  <c:v>3.813959999999998</c:v>
                </c:pt>
                <c:pt idx="40">
                  <c:v>3.9132799999999968</c:v>
                </c:pt>
                <c:pt idx="41">
                  <c:v>4.0203699999999998</c:v>
                </c:pt>
                <c:pt idx="42">
                  <c:v>4.1196899999999985</c:v>
                </c:pt>
                <c:pt idx="43">
                  <c:v>4.2125499999999967</c:v>
                </c:pt>
                <c:pt idx="44">
                  <c:v>4.3252099999999984</c:v>
                </c:pt>
                <c:pt idx="45">
                  <c:v>4.4153699999999958</c:v>
                </c:pt>
                <c:pt idx="46">
                  <c:v>4.5136499999999984</c:v>
                </c:pt>
                <c:pt idx="47">
                  <c:v>4.6032299999999964</c:v>
                </c:pt>
                <c:pt idx="48">
                  <c:v>4.6865699999999961</c:v>
                </c:pt>
                <c:pt idx="49">
                  <c:v>4.7824499999999972</c:v>
                </c:pt>
                <c:pt idx="50">
                  <c:v>4.8790699999999987</c:v>
                </c:pt>
                <c:pt idx="51">
                  <c:v>4.9847399999999951</c:v>
                </c:pt>
                <c:pt idx="52">
                  <c:v>5.0819800000000015</c:v>
                </c:pt>
                <c:pt idx="53">
                  <c:v>5.1745299999999972</c:v>
                </c:pt>
                <c:pt idx="54">
                  <c:v>5.2834399999999988</c:v>
                </c:pt>
                <c:pt idx="55">
                  <c:v>5.376570000000001</c:v>
                </c:pt>
                <c:pt idx="56">
                  <c:v>5.4623500000000007</c:v>
                </c:pt>
                <c:pt idx="57">
                  <c:v>5.5721399999999974</c:v>
                </c:pt>
                <c:pt idx="58">
                  <c:v>5.6628199999999964</c:v>
                </c:pt>
                <c:pt idx="59">
                  <c:v>5.7627600000000001</c:v>
                </c:pt>
                <c:pt idx="60">
                  <c:v>5.8537999999999997</c:v>
                </c:pt>
                <c:pt idx="61">
                  <c:v>5.9625500000000002</c:v>
                </c:pt>
                <c:pt idx="62">
                  <c:v>6.044789999999999</c:v>
                </c:pt>
                <c:pt idx="63">
                  <c:v>6.1537499999999952</c:v>
                </c:pt>
                <c:pt idx="64">
                  <c:v>6.2435399999999959</c:v>
                </c:pt>
                <c:pt idx="65">
                  <c:v>6.3404200000000017</c:v>
                </c:pt>
                <c:pt idx="66">
                  <c:v>6.440729999999995</c:v>
                </c:pt>
                <c:pt idx="67">
                  <c:v>6.5308899999999994</c:v>
                </c:pt>
                <c:pt idx="68">
                  <c:v>6.631459999999997</c:v>
                </c:pt>
                <c:pt idx="69">
                  <c:v>6.7376599999999982</c:v>
                </c:pt>
                <c:pt idx="70">
                  <c:v>6.8328199999999981</c:v>
                </c:pt>
                <c:pt idx="71">
                  <c:v>6.9274500000000003</c:v>
                </c:pt>
                <c:pt idx="72">
                  <c:v>7.0238099999999974</c:v>
                </c:pt>
                <c:pt idx="73">
                  <c:v>7.1156299999999959</c:v>
                </c:pt>
                <c:pt idx="74">
                  <c:v>7.2088600000000014</c:v>
                </c:pt>
                <c:pt idx="75">
                  <c:v>7.3135399999999962</c:v>
                </c:pt>
                <c:pt idx="76">
                  <c:v>7.4085999999999999</c:v>
                </c:pt>
                <c:pt idx="77">
                  <c:v>7.5074499999999986</c:v>
                </c:pt>
                <c:pt idx="78">
                  <c:v>7.6063599999999951</c:v>
                </c:pt>
                <c:pt idx="79">
                  <c:v>7.7068299999999965</c:v>
                </c:pt>
                <c:pt idx="80">
                  <c:v>7.8083899999999957</c:v>
                </c:pt>
                <c:pt idx="81">
                  <c:v>7.9147400000000019</c:v>
                </c:pt>
                <c:pt idx="82">
                  <c:v>8.0186999999999955</c:v>
                </c:pt>
                <c:pt idx="83">
                  <c:v>8.1126599999999982</c:v>
                </c:pt>
                <c:pt idx="84">
                  <c:v>8.2170300000000012</c:v>
                </c:pt>
                <c:pt idx="85">
                  <c:v>8.3070299999999975</c:v>
                </c:pt>
                <c:pt idx="86">
                  <c:v>8.3857799999999969</c:v>
                </c:pt>
                <c:pt idx="87">
                  <c:v>8.4953700000000012</c:v>
                </c:pt>
                <c:pt idx="88">
                  <c:v>8.6084899999999962</c:v>
                </c:pt>
                <c:pt idx="89">
                  <c:v>8.7085399999999993</c:v>
                </c:pt>
                <c:pt idx="90">
                  <c:v>8.820059999999998</c:v>
                </c:pt>
                <c:pt idx="91">
                  <c:v>8.8972399999999965</c:v>
                </c:pt>
                <c:pt idx="92">
                  <c:v>8.9976100000000017</c:v>
                </c:pt>
                <c:pt idx="93">
                  <c:v>9.0863599999999991</c:v>
                </c:pt>
                <c:pt idx="94">
                  <c:v>8.8796399999999949</c:v>
                </c:pt>
                <c:pt idx="95">
                  <c:v>8.5877599999999958</c:v>
                </c:pt>
                <c:pt idx="96">
                  <c:v>8.6932800000000015</c:v>
                </c:pt>
                <c:pt idx="97">
                  <c:v>8.771569999999997</c:v>
                </c:pt>
                <c:pt idx="98">
                  <c:v>8.8422399999999968</c:v>
                </c:pt>
                <c:pt idx="99">
                  <c:v>8.9404699999999977</c:v>
                </c:pt>
                <c:pt idx="100">
                  <c:v>9.0292699999999968</c:v>
                </c:pt>
                <c:pt idx="101">
                  <c:v>9.1352100000000007</c:v>
                </c:pt>
                <c:pt idx="102">
                  <c:v>9.2348999999999961</c:v>
                </c:pt>
                <c:pt idx="103">
                  <c:v>9.3308399999999949</c:v>
                </c:pt>
                <c:pt idx="104">
                  <c:v>9.4358399999999989</c:v>
                </c:pt>
                <c:pt idx="105">
                  <c:v>9.5184899999999999</c:v>
                </c:pt>
                <c:pt idx="106">
                  <c:v>9.6149500000000003</c:v>
                </c:pt>
                <c:pt idx="107">
                  <c:v>9.7133899999999969</c:v>
                </c:pt>
                <c:pt idx="108">
                  <c:v>9.8145899999999955</c:v>
                </c:pt>
                <c:pt idx="109">
                  <c:v>9.9115099999999998</c:v>
                </c:pt>
                <c:pt idx="110">
                  <c:v>9.9874499999999955</c:v>
                </c:pt>
                <c:pt idx="111">
                  <c:v>10.098230000000001</c:v>
                </c:pt>
                <c:pt idx="112">
                  <c:v>10.198180000000001</c:v>
                </c:pt>
                <c:pt idx="113">
                  <c:v>10.300730000000001</c:v>
                </c:pt>
                <c:pt idx="114">
                  <c:v>10.391309999999997</c:v>
                </c:pt>
                <c:pt idx="115">
                  <c:v>10.488810000000001</c:v>
                </c:pt>
                <c:pt idx="116">
                  <c:v>10.586100000000002</c:v>
                </c:pt>
                <c:pt idx="117">
                  <c:v>10.683810000000001</c:v>
                </c:pt>
                <c:pt idx="118">
                  <c:v>10.783279999999998</c:v>
                </c:pt>
                <c:pt idx="119">
                  <c:v>10.885579999999997</c:v>
                </c:pt>
                <c:pt idx="120">
                  <c:v>10.966670000000001</c:v>
                </c:pt>
                <c:pt idx="121">
                  <c:v>11.065729999999995</c:v>
                </c:pt>
                <c:pt idx="122">
                  <c:v>11.169640000000001</c:v>
                </c:pt>
                <c:pt idx="123">
                  <c:v>11.266570000000002</c:v>
                </c:pt>
                <c:pt idx="124">
                  <c:v>11.361249999999998</c:v>
                </c:pt>
                <c:pt idx="125">
                  <c:v>11.455680000000001</c:v>
                </c:pt>
                <c:pt idx="126">
                  <c:v>11.54224</c:v>
                </c:pt>
                <c:pt idx="127">
                  <c:v>11.663649999999997</c:v>
                </c:pt>
                <c:pt idx="128">
                  <c:v>11.75047</c:v>
                </c:pt>
                <c:pt idx="129">
                  <c:v>11.85219</c:v>
                </c:pt>
                <c:pt idx="130">
                  <c:v>11.941719999999997</c:v>
                </c:pt>
                <c:pt idx="131">
                  <c:v>12.053699999999999</c:v>
                </c:pt>
                <c:pt idx="132">
                  <c:v>12.148489999999995</c:v>
                </c:pt>
                <c:pt idx="133">
                  <c:v>12.235059999999997</c:v>
                </c:pt>
                <c:pt idx="134">
                  <c:v>12.33381</c:v>
                </c:pt>
                <c:pt idx="135">
                  <c:v>12.43526</c:v>
                </c:pt>
                <c:pt idx="136">
                  <c:v>12.540259999999996</c:v>
                </c:pt>
                <c:pt idx="137">
                  <c:v>12.628540000000001</c:v>
                </c:pt>
                <c:pt idx="138">
                  <c:v>12.728389999999997</c:v>
                </c:pt>
                <c:pt idx="139">
                  <c:v>12.820209999999996</c:v>
                </c:pt>
                <c:pt idx="140">
                  <c:v>12.920780000000001</c:v>
                </c:pt>
                <c:pt idx="141">
                  <c:v>13.018809999999995</c:v>
                </c:pt>
                <c:pt idx="142">
                  <c:v>13.116309999999999</c:v>
                </c:pt>
                <c:pt idx="143">
                  <c:v>13.203649999999996</c:v>
                </c:pt>
                <c:pt idx="144">
                  <c:v>13.30735</c:v>
                </c:pt>
                <c:pt idx="145">
                  <c:v>13.40578</c:v>
                </c:pt>
                <c:pt idx="146">
                  <c:v>13.5</c:v>
                </c:pt>
                <c:pt idx="147">
                  <c:v>13.606719999999996</c:v>
                </c:pt>
                <c:pt idx="148">
                  <c:v>13.703749999999999</c:v>
                </c:pt>
                <c:pt idx="149">
                  <c:v>13.789009999999998</c:v>
                </c:pt>
                <c:pt idx="150">
                  <c:v>13.896249999999995</c:v>
                </c:pt>
                <c:pt idx="151">
                  <c:v>13.995889999999996</c:v>
                </c:pt>
                <c:pt idx="152">
                  <c:v>14.087289999999996</c:v>
                </c:pt>
                <c:pt idx="153">
                  <c:v>14.18573</c:v>
                </c:pt>
                <c:pt idx="154">
                  <c:v>14.285679999999999</c:v>
                </c:pt>
                <c:pt idx="155">
                  <c:v>14.382759999999998</c:v>
                </c:pt>
                <c:pt idx="156">
                  <c:v>14.475679999999997</c:v>
                </c:pt>
                <c:pt idx="157">
                  <c:v>14.565370000000001</c:v>
                </c:pt>
                <c:pt idx="158">
                  <c:v>14.658439999999999</c:v>
                </c:pt>
                <c:pt idx="159">
                  <c:v>14.765940000000001</c:v>
                </c:pt>
                <c:pt idx="160">
                  <c:v>14.859789999999997</c:v>
                </c:pt>
                <c:pt idx="161">
                  <c:v>14.963540000000002</c:v>
                </c:pt>
                <c:pt idx="162">
                  <c:v>15.084429999999998</c:v>
                </c:pt>
                <c:pt idx="163">
                  <c:v>15.18479</c:v>
                </c:pt>
                <c:pt idx="164">
                  <c:v>15.290469999999999</c:v>
                </c:pt>
                <c:pt idx="165">
                  <c:v>15.389009999999999</c:v>
                </c:pt>
                <c:pt idx="166">
                  <c:v>15.478809999999996</c:v>
                </c:pt>
                <c:pt idx="167">
                  <c:v>15.56474</c:v>
                </c:pt>
                <c:pt idx="168">
                  <c:v>15.679639999999999</c:v>
                </c:pt>
                <c:pt idx="169">
                  <c:v>15.791620000000002</c:v>
                </c:pt>
                <c:pt idx="170">
                  <c:v>15.893129999999999</c:v>
                </c:pt>
                <c:pt idx="171">
                  <c:v>15.952919999999999</c:v>
                </c:pt>
                <c:pt idx="172">
                  <c:v>16.085369999999998</c:v>
                </c:pt>
                <c:pt idx="173">
                  <c:v>16.16386</c:v>
                </c:pt>
                <c:pt idx="174">
                  <c:v>16.254529999999995</c:v>
                </c:pt>
                <c:pt idx="175">
                  <c:v>16.366409999999995</c:v>
                </c:pt>
                <c:pt idx="176">
                  <c:v>16.484169999999999</c:v>
                </c:pt>
                <c:pt idx="177">
                  <c:v>16.549169999999997</c:v>
                </c:pt>
                <c:pt idx="178">
                  <c:v>16.634270000000001</c:v>
                </c:pt>
                <c:pt idx="179">
                  <c:v>16.740209999999998</c:v>
                </c:pt>
                <c:pt idx="180">
                  <c:v>16.829169999999998</c:v>
                </c:pt>
                <c:pt idx="181">
                  <c:v>16.929119999999998</c:v>
                </c:pt>
                <c:pt idx="182">
                  <c:v>17.021979999999999</c:v>
                </c:pt>
                <c:pt idx="183">
                  <c:v>17.127139999999997</c:v>
                </c:pt>
                <c:pt idx="184">
                  <c:v>17.22157</c:v>
                </c:pt>
                <c:pt idx="185">
                  <c:v>17.325319999999998</c:v>
                </c:pt>
                <c:pt idx="186">
                  <c:v>17.427239999999998</c:v>
                </c:pt>
                <c:pt idx="187">
                  <c:v>17.514739999999996</c:v>
                </c:pt>
                <c:pt idx="188">
                  <c:v>17.595729999999996</c:v>
                </c:pt>
                <c:pt idx="189">
                  <c:v>17.686509999999998</c:v>
                </c:pt>
                <c:pt idx="190">
                  <c:v>17.782240000000002</c:v>
                </c:pt>
                <c:pt idx="191">
                  <c:v>17.87735</c:v>
                </c:pt>
                <c:pt idx="192">
                  <c:v>17.973749999999995</c:v>
                </c:pt>
                <c:pt idx="193">
                  <c:v>18.079899999999995</c:v>
                </c:pt>
                <c:pt idx="194">
                  <c:v>18.163910000000001</c:v>
                </c:pt>
                <c:pt idx="195">
                  <c:v>18.269069999999999</c:v>
                </c:pt>
                <c:pt idx="196">
                  <c:v>18.362189999999998</c:v>
                </c:pt>
                <c:pt idx="197">
                  <c:v>18.446100000000001</c:v>
                </c:pt>
                <c:pt idx="198">
                  <c:v>18.553649999999998</c:v>
                </c:pt>
                <c:pt idx="199">
                  <c:v>18.648440000000001</c:v>
                </c:pt>
                <c:pt idx="200">
                  <c:v>18.748959999999997</c:v>
                </c:pt>
                <c:pt idx="201">
                  <c:v>18.844009999999997</c:v>
                </c:pt>
                <c:pt idx="202">
                  <c:v>18.939639999999997</c:v>
                </c:pt>
                <c:pt idx="203">
                  <c:v>19.046309999999998</c:v>
                </c:pt>
                <c:pt idx="204">
                  <c:v>19.128859999999996</c:v>
                </c:pt>
                <c:pt idx="205">
                  <c:v>19.23115</c:v>
                </c:pt>
                <c:pt idx="206">
                  <c:v>19.332560000000001</c:v>
                </c:pt>
                <c:pt idx="207">
                  <c:v>19.427140000000001</c:v>
                </c:pt>
                <c:pt idx="208">
                  <c:v>19.535679999999999</c:v>
                </c:pt>
                <c:pt idx="209">
                  <c:v>19.625369999999997</c:v>
                </c:pt>
                <c:pt idx="210">
                  <c:v>19.726459999999996</c:v>
                </c:pt>
                <c:pt idx="211">
                  <c:v>19.816459999999999</c:v>
                </c:pt>
                <c:pt idx="212">
                  <c:v>19.911459999999998</c:v>
                </c:pt>
                <c:pt idx="213">
                  <c:v>20.009430000000002</c:v>
                </c:pt>
                <c:pt idx="214">
                  <c:v>20.112919999999995</c:v>
                </c:pt>
                <c:pt idx="215">
                  <c:v>20.207609999999995</c:v>
                </c:pt>
                <c:pt idx="216">
                  <c:v>20.308599999999998</c:v>
                </c:pt>
                <c:pt idx="217">
                  <c:v>20.406509999999997</c:v>
                </c:pt>
                <c:pt idx="218">
                  <c:v>20.494329999999998</c:v>
                </c:pt>
                <c:pt idx="219">
                  <c:v>20.588540000000002</c:v>
                </c:pt>
                <c:pt idx="220">
                  <c:v>20.672449999999998</c:v>
                </c:pt>
                <c:pt idx="221">
                  <c:v>20.796309999999998</c:v>
                </c:pt>
                <c:pt idx="222">
                  <c:v>20.871359999999996</c:v>
                </c:pt>
                <c:pt idx="223">
                  <c:v>20.972560000000001</c:v>
                </c:pt>
                <c:pt idx="224">
                  <c:v>21.077190000000002</c:v>
                </c:pt>
                <c:pt idx="225">
                  <c:v>21.175840000000001</c:v>
                </c:pt>
                <c:pt idx="226">
                  <c:v>21.265209999999996</c:v>
                </c:pt>
                <c:pt idx="227">
                  <c:v>21.365209999999998</c:v>
                </c:pt>
                <c:pt idx="228">
                  <c:v>21.465679999999999</c:v>
                </c:pt>
                <c:pt idx="229">
                  <c:v>21.548909999999999</c:v>
                </c:pt>
                <c:pt idx="230">
                  <c:v>21.659269999999999</c:v>
                </c:pt>
                <c:pt idx="231">
                  <c:v>21.751570000000001</c:v>
                </c:pt>
                <c:pt idx="232">
                  <c:v>21.843229999999998</c:v>
                </c:pt>
                <c:pt idx="233">
                  <c:v>21.942659999999997</c:v>
                </c:pt>
                <c:pt idx="234">
                  <c:v>22.035579999999996</c:v>
                </c:pt>
                <c:pt idx="235">
                  <c:v>22.130209999999998</c:v>
                </c:pt>
                <c:pt idx="236">
                  <c:v>22.223019999999998</c:v>
                </c:pt>
                <c:pt idx="237">
                  <c:v>22.32302</c:v>
                </c:pt>
                <c:pt idx="238">
                  <c:v>22.433129999999998</c:v>
                </c:pt>
                <c:pt idx="239">
                  <c:v>22.524070000000002</c:v>
                </c:pt>
                <c:pt idx="240">
                  <c:v>22.609169999999999</c:v>
                </c:pt>
                <c:pt idx="241">
                  <c:v>22.709429999999998</c:v>
                </c:pt>
                <c:pt idx="242">
                  <c:v>22.812869999999997</c:v>
                </c:pt>
                <c:pt idx="243">
                  <c:v>22.901829999999997</c:v>
                </c:pt>
                <c:pt idx="244">
                  <c:v>22.99756</c:v>
                </c:pt>
                <c:pt idx="245">
                  <c:v>23.097139999999996</c:v>
                </c:pt>
                <c:pt idx="246">
                  <c:v>23.196570000000001</c:v>
                </c:pt>
                <c:pt idx="247">
                  <c:v>23.293129999999998</c:v>
                </c:pt>
                <c:pt idx="248">
                  <c:v>23.388909999999996</c:v>
                </c:pt>
                <c:pt idx="249">
                  <c:v>23.487659999999998</c:v>
                </c:pt>
                <c:pt idx="250">
                  <c:v>23.578859999999999</c:v>
                </c:pt>
                <c:pt idx="251">
                  <c:v>23.675939999999997</c:v>
                </c:pt>
                <c:pt idx="252">
                  <c:v>23.774169999999998</c:v>
                </c:pt>
                <c:pt idx="253">
                  <c:v>23.864789999999999</c:v>
                </c:pt>
                <c:pt idx="254">
                  <c:v>23.96698</c:v>
                </c:pt>
                <c:pt idx="255">
                  <c:v>24.059069999999998</c:v>
                </c:pt>
                <c:pt idx="256">
                  <c:v>24.154640000000001</c:v>
                </c:pt>
                <c:pt idx="257">
                  <c:v>24.251669999999997</c:v>
                </c:pt>
                <c:pt idx="258">
                  <c:v>24.357030000000002</c:v>
                </c:pt>
                <c:pt idx="259">
                  <c:v>24.444739999999996</c:v>
                </c:pt>
                <c:pt idx="260">
                  <c:v>24.534849999999999</c:v>
                </c:pt>
                <c:pt idx="261">
                  <c:v>24.634589999999996</c:v>
                </c:pt>
                <c:pt idx="262">
                  <c:v>24.72974</c:v>
                </c:pt>
                <c:pt idx="263">
                  <c:v>24.829689999999999</c:v>
                </c:pt>
                <c:pt idx="264">
                  <c:v>24.945630000000001</c:v>
                </c:pt>
                <c:pt idx="265">
                  <c:v>25.044589999999999</c:v>
                </c:pt>
                <c:pt idx="266">
                  <c:v>25.13823</c:v>
                </c:pt>
                <c:pt idx="267">
                  <c:v>25.238909999999997</c:v>
                </c:pt>
                <c:pt idx="268">
                  <c:v>25.422350000000002</c:v>
                </c:pt>
                <c:pt idx="269">
                  <c:v>25.509900000000002</c:v>
                </c:pt>
                <c:pt idx="270">
                  <c:v>25.572299999999998</c:v>
                </c:pt>
                <c:pt idx="271">
                  <c:v>25.67136</c:v>
                </c:pt>
                <c:pt idx="272">
                  <c:v>25.756830000000001</c:v>
                </c:pt>
                <c:pt idx="273">
                  <c:v>25.838859999999997</c:v>
                </c:pt>
                <c:pt idx="274">
                  <c:v>25.954740000000001</c:v>
                </c:pt>
                <c:pt idx="275">
                  <c:v>26.039380000000001</c:v>
                </c:pt>
                <c:pt idx="276">
                  <c:v>26.127089999999995</c:v>
                </c:pt>
                <c:pt idx="277">
                  <c:v>26.24427</c:v>
                </c:pt>
                <c:pt idx="278">
                  <c:v>26.347819999999999</c:v>
                </c:pt>
                <c:pt idx="279">
                  <c:v>26.421880000000002</c:v>
                </c:pt>
                <c:pt idx="280">
                  <c:v>26.534999999999997</c:v>
                </c:pt>
                <c:pt idx="281">
                  <c:v>26.629379999999998</c:v>
                </c:pt>
                <c:pt idx="282">
                  <c:v>26.747920000000001</c:v>
                </c:pt>
                <c:pt idx="283">
                  <c:v>26.793079999999996</c:v>
                </c:pt>
                <c:pt idx="284">
                  <c:v>26.90099</c:v>
                </c:pt>
                <c:pt idx="285">
                  <c:v>27</c:v>
                </c:pt>
                <c:pt idx="286">
                  <c:v>27.086619999999996</c:v>
                </c:pt>
                <c:pt idx="287">
                  <c:v>27.171509999999998</c:v>
                </c:pt>
                <c:pt idx="288">
                  <c:v>27.271249999999995</c:v>
                </c:pt>
                <c:pt idx="289">
                  <c:v>27.364219999999996</c:v>
                </c:pt>
                <c:pt idx="290">
                  <c:v>27.463859999999997</c:v>
                </c:pt>
                <c:pt idx="291">
                  <c:v>27.558439999999997</c:v>
                </c:pt>
                <c:pt idx="292">
                  <c:v>27.661249999999995</c:v>
                </c:pt>
                <c:pt idx="293">
                  <c:v>27.75188</c:v>
                </c:pt>
                <c:pt idx="294">
                  <c:v>27.850369999999998</c:v>
                </c:pt>
                <c:pt idx="295">
                  <c:v>27.938279999999999</c:v>
                </c:pt>
                <c:pt idx="296">
                  <c:v>28.042870000000001</c:v>
                </c:pt>
                <c:pt idx="297">
                  <c:v>28.141719999999999</c:v>
                </c:pt>
                <c:pt idx="298">
                  <c:v>28.240319999999997</c:v>
                </c:pt>
                <c:pt idx="299">
                  <c:v>28.332450000000001</c:v>
                </c:pt>
                <c:pt idx="300">
                  <c:v>28.420259999999999</c:v>
                </c:pt>
                <c:pt idx="301">
                  <c:v>28.520209999999999</c:v>
                </c:pt>
                <c:pt idx="302">
                  <c:v>28.626309999999997</c:v>
                </c:pt>
                <c:pt idx="303">
                  <c:v>28.7136</c:v>
                </c:pt>
                <c:pt idx="304">
                  <c:v>28.819009999999999</c:v>
                </c:pt>
                <c:pt idx="305">
                  <c:v>28.921669999999999</c:v>
                </c:pt>
                <c:pt idx="306">
                  <c:v>29.012090000000001</c:v>
                </c:pt>
                <c:pt idx="307">
                  <c:v>29.112089999999995</c:v>
                </c:pt>
                <c:pt idx="308">
                  <c:v>29.200159999999997</c:v>
                </c:pt>
                <c:pt idx="309">
                  <c:v>29.298859999999998</c:v>
                </c:pt>
                <c:pt idx="310">
                  <c:v>29.41657</c:v>
                </c:pt>
                <c:pt idx="311">
                  <c:v>29.515059999999998</c:v>
                </c:pt>
                <c:pt idx="312">
                  <c:v>29.609739999999995</c:v>
                </c:pt>
                <c:pt idx="313">
                  <c:v>29.683489999999999</c:v>
                </c:pt>
                <c:pt idx="314">
                  <c:v>29.779069999999997</c:v>
                </c:pt>
                <c:pt idx="315">
                  <c:v>29.893079999999998</c:v>
                </c:pt>
                <c:pt idx="316">
                  <c:v>29.963909999999998</c:v>
                </c:pt>
                <c:pt idx="317">
                  <c:v>30.079169999999998</c:v>
                </c:pt>
                <c:pt idx="318">
                  <c:v>30.189070000000001</c:v>
                </c:pt>
                <c:pt idx="319">
                  <c:v>30.283389999999997</c:v>
                </c:pt>
                <c:pt idx="320">
                  <c:v>30.35568</c:v>
                </c:pt>
                <c:pt idx="321">
                  <c:v>30.440579999999997</c:v>
                </c:pt>
                <c:pt idx="322">
                  <c:v>30.53302</c:v>
                </c:pt>
                <c:pt idx="323">
                  <c:v>30.635210000000001</c:v>
                </c:pt>
                <c:pt idx="324">
                  <c:v>30.736199999999997</c:v>
                </c:pt>
                <c:pt idx="325">
                  <c:v>30.839269999999999</c:v>
                </c:pt>
                <c:pt idx="326">
                  <c:v>30.932299999999998</c:v>
                </c:pt>
                <c:pt idx="327">
                  <c:v>31.025419999999997</c:v>
                </c:pt>
                <c:pt idx="328">
                  <c:v>31.121769999999998</c:v>
                </c:pt>
                <c:pt idx="329">
                  <c:v>31.211669999999998</c:v>
                </c:pt>
                <c:pt idx="330">
                  <c:v>31.302189999999996</c:v>
                </c:pt>
                <c:pt idx="331">
                  <c:v>31.403019999999998</c:v>
                </c:pt>
                <c:pt idx="332">
                  <c:v>31.514530000000001</c:v>
                </c:pt>
                <c:pt idx="333">
                  <c:v>31.60183</c:v>
                </c:pt>
                <c:pt idx="334">
                  <c:v>31.6937</c:v>
                </c:pt>
                <c:pt idx="335">
                  <c:v>31.782820000000001</c:v>
                </c:pt>
                <c:pt idx="336">
                  <c:v>31.878439999999998</c:v>
                </c:pt>
                <c:pt idx="337">
                  <c:v>31.971979999999995</c:v>
                </c:pt>
                <c:pt idx="338">
                  <c:v>32.063859999999998</c:v>
                </c:pt>
                <c:pt idx="339">
                  <c:v>32.162559999999999</c:v>
                </c:pt>
                <c:pt idx="340">
                  <c:v>32.25714</c:v>
                </c:pt>
                <c:pt idx="341">
                  <c:v>32.364269999999998</c:v>
                </c:pt>
                <c:pt idx="342">
                  <c:v>32.469429999999996</c:v>
                </c:pt>
                <c:pt idx="343">
                  <c:v>32.569330000000001</c:v>
                </c:pt>
                <c:pt idx="344">
                  <c:v>32.654949999999999</c:v>
                </c:pt>
                <c:pt idx="345">
                  <c:v>32.752609999999997</c:v>
                </c:pt>
                <c:pt idx="346">
                  <c:v>32.854219999999998</c:v>
                </c:pt>
                <c:pt idx="347">
                  <c:v>32.934010000000001</c:v>
                </c:pt>
                <c:pt idx="348">
                  <c:v>33.041150000000002</c:v>
                </c:pt>
                <c:pt idx="349">
                  <c:v>33.141149999999996</c:v>
                </c:pt>
                <c:pt idx="350">
                  <c:v>33.238230000000001</c:v>
                </c:pt>
                <c:pt idx="351">
                  <c:v>33.335630000000002</c:v>
                </c:pt>
                <c:pt idx="352">
                  <c:v>33.424999999999997</c:v>
                </c:pt>
                <c:pt idx="353">
                  <c:v>33.520989999999998</c:v>
                </c:pt>
                <c:pt idx="354">
                  <c:v>33.6248</c:v>
                </c:pt>
                <c:pt idx="355">
                  <c:v>33.7149</c:v>
                </c:pt>
                <c:pt idx="356">
                  <c:v>33.819429999999997</c:v>
                </c:pt>
                <c:pt idx="357">
                  <c:v>33.927189999999996</c:v>
                </c:pt>
                <c:pt idx="358">
                  <c:v>34.01802</c:v>
                </c:pt>
                <c:pt idx="359">
                  <c:v>34.110779999999998</c:v>
                </c:pt>
                <c:pt idx="360">
                  <c:v>34.21172</c:v>
                </c:pt>
                <c:pt idx="361">
                  <c:v>34.308489999999999</c:v>
                </c:pt>
                <c:pt idx="362">
                  <c:v>34.402029999999996</c:v>
                </c:pt>
                <c:pt idx="363">
                  <c:v>34.499119999999998</c:v>
                </c:pt>
                <c:pt idx="364">
                  <c:v>34.59037</c:v>
                </c:pt>
                <c:pt idx="365">
                  <c:v>34.69417</c:v>
                </c:pt>
                <c:pt idx="366">
                  <c:v>34.799430000000001</c:v>
                </c:pt>
                <c:pt idx="367">
                  <c:v>34.901510000000002</c:v>
                </c:pt>
                <c:pt idx="368">
                  <c:v>35.019010000000002</c:v>
                </c:pt>
                <c:pt idx="369">
                  <c:v>35.147189999999995</c:v>
                </c:pt>
                <c:pt idx="370">
                  <c:v>35.223549999999996</c:v>
                </c:pt>
                <c:pt idx="371">
                  <c:v>35.349170000000001</c:v>
                </c:pt>
                <c:pt idx="372">
                  <c:v>35.437869999999997</c:v>
                </c:pt>
                <c:pt idx="373">
                  <c:v>35.535159999999998</c:v>
                </c:pt>
                <c:pt idx="374">
                  <c:v>35.648389999999999</c:v>
                </c:pt>
                <c:pt idx="375">
                  <c:v>35.728229999999996</c:v>
                </c:pt>
                <c:pt idx="376">
                  <c:v>35.811769999999996</c:v>
                </c:pt>
                <c:pt idx="377">
                  <c:v>35.944379999999995</c:v>
                </c:pt>
                <c:pt idx="378">
                  <c:v>36.055160000000001</c:v>
                </c:pt>
                <c:pt idx="379">
                  <c:v>36.16433</c:v>
                </c:pt>
                <c:pt idx="380">
                  <c:v>36.267609999999998</c:v>
                </c:pt>
                <c:pt idx="381">
                  <c:v>36.353439999999992</c:v>
                </c:pt>
                <c:pt idx="382">
                  <c:v>36.454170000000005</c:v>
                </c:pt>
                <c:pt idx="383">
                  <c:v>36.550579999999997</c:v>
                </c:pt>
                <c:pt idx="384">
                  <c:v>36.659329999999997</c:v>
                </c:pt>
                <c:pt idx="385">
                  <c:v>36.757300000000001</c:v>
                </c:pt>
                <c:pt idx="386">
                  <c:v>36.833860000000001</c:v>
                </c:pt>
                <c:pt idx="387">
                  <c:v>36.898129999999995</c:v>
                </c:pt>
                <c:pt idx="388">
                  <c:v>36.977239999999995</c:v>
                </c:pt>
                <c:pt idx="389">
                  <c:v>37.058599999999998</c:v>
                </c:pt>
                <c:pt idx="390">
                  <c:v>37.141149999999996</c:v>
                </c:pt>
                <c:pt idx="391">
                  <c:v>37.245729999999995</c:v>
                </c:pt>
                <c:pt idx="392">
                  <c:v>37.350939999999994</c:v>
                </c:pt>
                <c:pt idx="393">
                  <c:v>37.446100000000001</c:v>
                </c:pt>
                <c:pt idx="394">
                  <c:v>37.534329999999997</c:v>
                </c:pt>
                <c:pt idx="395">
                  <c:v>37.633600000000001</c:v>
                </c:pt>
                <c:pt idx="396">
                  <c:v>37.724800000000002</c:v>
                </c:pt>
                <c:pt idx="397">
                  <c:v>37.817399999999992</c:v>
                </c:pt>
                <c:pt idx="398">
                  <c:v>37.907820000000001</c:v>
                </c:pt>
                <c:pt idx="399">
                  <c:v>38.009590000000003</c:v>
                </c:pt>
                <c:pt idx="400">
                  <c:v>38.106719999999996</c:v>
                </c:pt>
                <c:pt idx="401">
                  <c:v>38.203019999999995</c:v>
                </c:pt>
                <c:pt idx="402">
                  <c:v>38.300470000000004</c:v>
                </c:pt>
                <c:pt idx="403">
                  <c:v>38.392189999999999</c:v>
                </c:pt>
                <c:pt idx="404">
                  <c:v>38.487709999999993</c:v>
                </c:pt>
                <c:pt idx="405">
                  <c:v>38.583020000000005</c:v>
                </c:pt>
                <c:pt idx="406">
                  <c:v>38.670630000000003</c:v>
                </c:pt>
                <c:pt idx="407">
                  <c:v>38.765419999999992</c:v>
                </c:pt>
                <c:pt idx="408">
                  <c:v>38.86985</c:v>
                </c:pt>
                <c:pt idx="409">
                  <c:v>38.977239999999995</c:v>
                </c:pt>
                <c:pt idx="410">
                  <c:v>39.071929999999995</c:v>
                </c:pt>
                <c:pt idx="411">
                  <c:v>39.166049999999998</c:v>
                </c:pt>
                <c:pt idx="412">
                  <c:v>39.258439999999993</c:v>
                </c:pt>
                <c:pt idx="413">
                  <c:v>39.358959999999996</c:v>
                </c:pt>
                <c:pt idx="414">
                  <c:v>39.456410000000005</c:v>
                </c:pt>
                <c:pt idx="415">
                  <c:v>39.554739999999995</c:v>
                </c:pt>
                <c:pt idx="416">
                  <c:v>39.645209999999992</c:v>
                </c:pt>
                <c:pt idx="417">
                  <c:v>39.738230000000001</c:v>
                </c:pt>
                <c:pt idx="418">
                  <c:v>39.837400000000002</c:v>
                </c:pt>
                <c:pt idx="419">
                  <c:v>39.931359999999998</c:v>
                </c:pt>
                <c:pt idx="420">
                  <c:v>40.037300000000002</c:v>
                </c:pt>
                <c:pt idx="421">
                  <c:v>40.144589999999994</c:v>
                </c:pt>
                <c:pt idx="422">
                  <c:v>40.243700000000004</c:v>
                </c:pt>
                <c:pt idx="423">
                  <c:v>40.337189999999993</c:v>
                </c:pt>
                <c:pt idx="424">
                  <c:v>40.426670000000001</c:v>
                </c:pt>
                <c:pt idx="425">
                  <c:v>40.514169999999993</c:v>
                </c:pt>
                <c:pt idx="426">
                  <c:v>40.615989999999996</c:v>
                </c:pt>
                <c:pt idx="427">
                  <c:v>40.711309999999997</c:v>
                </c:pt>
                <c:pt idx="428">
                  <c:v>40.80677</c:v>
                </c:pt>
                <c:pt idx="429">
                  <c:v>40.903279999999995</c:v>
                </c:pt>
                <c:pt idx="430">
                  <c:v>40.997919999999993</c:v>
                </c:pt>
                <c:pt idx="431">
                  <c:v>41.09657</c:v>
                </c:pt>
                <c:pt idx="432">
                  <c:v>41.196249999999992</c:v>
                </c:pt>
                <c:pt idx="433">
                  <c:v>41.288290000000003</c:v>
                </c:pt>
                <c:pt idx="434">
                  <c:v>41.387969999999996</c:v>
                </c:pt>
                <c:pt idx="435">
                  <c:v>41.491309999999999</c:v>
                </c:pt>
                <c:pt idx="436">
                  <c:v>41.589950000000002</c:v>
                </c:pt>
                <c:pt idx="437">
                  <c:v>41.68938</c:v>
                </c:pt>
                <c:pt idx="438">
                  <c:v>41.780940000000001</c:v>
                </c:pt>
                <c:pt idx="439">
                  <c:v>41.877349999999993</c:v>
                </c:pt>
                <c:pt idx="440">
                  <c:v>41.974429999999998</c:v>
                </c:pt>
                <c:pt idx="441">
                  <c:v>42.064170000000004</c:v>
                </c:pt>
                <c:pt idx="442">
                  <c:v>42.157709999999994</c:v>
                </c:pt>
                <c:pt idx="443">
                  <c:v>42.255420000000001</c:v>
                </c:pt>
                <c:pt idx="444">
                  <c:v>42.358289999999997</c:v>
                </c:pt>
                <c:pt idx="445">
                  <c:v>42.449219999999997</c:v>
                </c:pt>
                <c:pt idx="446">
                  <c:v>42.543340000000001</c:v>
                </c:pt>
                <c:pt idx="447">
                  <c:v>42.635210000000001</c:v>
                </c:pt>
                <c:pt idx="448">
                  <c:v>42.727559999999997</c:v>
                </c:pt>
                <c:pt idx="449">
                  <c:v>42.841979999999992</c:v>
                </c:pt>
                <c:pt idx="450">
                  <c:v>42.947559999999996</c:v>
                </c:pt>
                <c:pt idx="451">
                  <c:v>43.047190000000001</c:v>
                </c:pt>
                <c:pt idx="452">
                  <c:v>43.146720000000002</c:v>
                </c:pt>
                <c:pt idx="453">
                  <c:v>43.235839999999996</c:v>
                </c:pt>
                <c:pt idx="454">
                  <c:v>43.329120000000003</c:v>
                </c:pt>
                <c:pt idx="455">
                  <c:v>43.422920000000005</c:v>
                </c:pt>
                <c:pt idx="456">
                  <c:v>43.522040000000004</c:v>
                </c:pt>
                <c:pt idx="457">
                  <c:v>43.620729999999995</c:v>
                </c:pt>
                <c:pt idx="458">
                  <c:v>43.719539999999995</c:v>
                </c:pt>
                <c:pt idx="459">
                  <c:v>43.838229999999996</c:v>
                </c:pt>
                <c:pt idx="460">
                  <c:v>43.959009999999992</c:v>
                </c:pt>
                <c:pt idx="461">
                  <c:v>44.055679999999995</c:v>
                </c:pt>
                <c:pt idx="462">
                  <c:v>44.15334</c:v>
                </c:pt>
                <c:pt idx="463">
                  <c:v>44.25761</c:v>
                </c:pt>
                <c:pt idx="464">
                  <c:v>44.345320000000001</c:v>
                </c:pt>
                <c:pt idx="465">
                  <c:v>44.429379999999995</c:v>
                </c:pt>
                <c:pt idx="466">
                  <c:v>44.531930000000003</c:v>
                </c:pt>
                <c:pt idx="467">
                  <c:v>44.682659999999998</c:v>
                </c:pt>
                <c:pt idx="468">
                  <c:v>44.776669999999996</c:v>
                </c:pt>
                <c:pt idx="469">
                  <c:v>44.897760000000005</c:v>
                </c:pt>
                <c:pt idx="470">
                  <c:v>44.97672</c:v>
                </c:pt>
                <c:pt idx="471">
                  <c:v>45.112499999999997</c:v>
                </c:pt>
                <c:pt idx="472">
                  <c:v>45.155940000000001</c:v>
                </c:pt>
                <c:pt idx="473">
                  <c:v>45.232709999999997</c:v>
                </c:pt>
                <c:pt idx="474">
                  <c:v>45.379009999999994</c:v>
                </c:pt>
                <c:pt idx="475">
                  <c:v>45.518959999999993</c:v>
                </c:pt>
                <c:pt idx="476">
                  <c:v>45.605369999999994</c:v>
                </c:pt>
                <c:pt idx="477">
                  <c:v>45.699849999999998</c:v>
                </c:pt>
                <c:pt idx="478">
                  <c:v>45.781880000000001</c:v>
                </c:pt>
                <c:pt idx="479">
                  <c:v>45.885469999999998</c:v>
                </c:pt>
                <c:pt idx="480">
                  <c:v>45.928179999999998</c:v>
                </c:pt>
                <c:pt idx="481">
                  <c:v>46.020629999999997</c:v>
                </c:pt>
                <c:pt idx="482">
                  <c:v>46.138490000000004</c:v>
                </c:pt>
                <c:pt idx="483">
                  <c:v>46.203490000000002</c:v>
                </c:pt>
                <c:pt idx="484">
                  <c:v>46.281409999999994</c:v>
                </c:pt>
                <c:pt idx="485">
                  <c:v>46.407709999999994</c:v>
                </c:pt>
                <c:pt idx="486">
                  <c:v>46.485789999999994</c:v>
                </c:pt>
                <c:pt idx="487">
                  <c:v>46.576149999999998</c:v>
                </c:pt>
                <c:pt idx="488">
                  <c:v>46.665840000000003</c:v>
                </c:pt>
                <c:pt idx="489">
                  <c:v>46.761049999999997</c:v>
                </c:pt>
                <c:pt idx="490">
                  <c:v>46.856409999999997</c:v>
                </c:pt>
                <c:pt idx="491">
                  <c:v>46.948549999999997</c:v>
                </c:pt>
                <c:pt idx="492">
                  <c:v>47.036829999999995</c:v>
                </c:pt>
                <c:pt idx="493">
                  <c:v>47.135469999999998</c:v>
                </c:pt>
                <c:pt idx="494">
                  <c:v>47.233649999999997</c:v>
                </c:pt>
                <c:pt idx="495">
                  <c:v>47.336669999999998</c:v>
                </c:pt>
                <c:pt idx="496">
                  <c:v>47.437449999999998</c:v>
                </c:pt>
                <c:pt idx="497">
                  <c:v>47.534999999999997</c:v>
                </c:pt>
                <c:pt idx="498">
                  <c:v>47.632710000000003</c:v>
                </c:pt>
                <c:pt idx="499">
                  <c:v>47.718649999999997</c:v>
                </c:pt>
                <c:pt idx="500">
                  <c:v>47.80959</c:v>
                </c:pt>
                <c:pt idx="501">
                  <c:v>47.896929999999998</c:v>
                </c:pt>
                <c:pt idx="502">
                  <c:v>47.989379999999997</c:v>
                </c:pt>
                <c:pt idx="503">
                  <c:v>48.08605</c:v>
                </c:pt>
                <c:pt idx="504">
                  <c:v>48.18177</c:v>
                </c:pt>
                <c:pt idx="505">
                  <c:v>48.278130000000004</c:v>
                </c:pt>
                <c:pt idx="506">
                  <c:v>48.376829999999998</c:v>
                </c:pt>
                <c:pt idx="507">
                  <c:v>48.495469999999997</c:v>
                </c:pt>
                <c:pt idx="508">
                  <c:v>48.596050000000005</c:v>
                </c:pt>
                <c:pt idx="509">
                  <c:v>48.701309999999992</c:v>
                </c:pt>
                <c:pt idx="510">
                  <c:v>48.795729999999992</c:v>
                </c:pt>
                <c:pt idx="511">
                  <c:v>48.894589999999994</c:v>
                </c:pt>
                <c:pt idx="512">
                  <c:v>48.990470000000002</c:v>
                </c:pt>
                <c:pt idx="513">
                  <c:v>49.084589999999992</c:v>
                </c:pt>
                <c:pt idx="514">
                  <c:v>49.177239999999998</c:v>
                </c:pt>
                <c:pt idx="515">
                  <c:v>49.273809999999997</c:v>
                </c:pt>
                <c:pt idx="516">
                  <c:v>49.368390000000005</c:v>
                </c:pt>
                <c:pt idx="517">
                  <c:v>49.461249999999993</c:v>
                </c:pt>
                <c:pt idx="518">
                  <c:v>49.552970000000002</c:v>
                </c:pt>
                <c:pt idx="519">
                  <c:v>49.64573</c:v>
                </c:pt>
                <c:pt idx="520">
                  <c:v>49.737920000000003</c:v>
                </c:pt>
                <c:pt idx="521">
                  <c:v>49.840419999999995</c:v>
                </c:pt>
                <c:pt idx="522">
                  <c:v>49.94802</c:v>
                </c:pt>
                <c:pt idx="523">
                  <c:v>50.040729999999996</c:v>
                </c:pt>
                <c:pt idx="524">
                  <c:v>50.134640000000005</c:v>
                </c:pt>
                <c:pt idx="525">
                  <c:v>50.233699999999999</c:v>
                </c:pt>
                <c:pt idx="526">
                  <c:v>50.33323</c:v>
                </c:pt>
                <c:pt idx="527">
                  <c:v>50.442610000000002</c:v>
                </c:pt>
                <c:pt idx="528">
                  <c:v>50.540790000000001</c:v>
                </c:pt>
                <c:pt idx="529">
                  <c:v>50.635109999999997</c:v>
                </c:pt>
                <c:pt idx="530">
                  <c:v>50.728859999999997</c:v>
                </c:pt>
                <c:pt idx="531">
                  <c:v>50.826359999999994</c:v>
                </c:pt>
                <c:pt idx="532">
                  <c:v>50.920109999999994</c:v>
                </c:pt>
                <c:pt idx="533">
                  <c:v>51.010419999999996</c:v>
                </c:pt>
                <c:pt idx="534">
                  <c:v>51.109589999999997</c:v>
                </c:pt>
                <c:pt idx="535">
                  <c:v>51.201049999999995</c:v>
                </c:pt>
                <c:pt idx="536">
                  <c:v>51.293130000000005</c:v>
                </c:pt>
                <c:pt idx="537">
                  <c:v>51.396460000000005</c:v>
                </c:pt>
                <c:pt idx="538">
                  <c:v>51.499589999999998</c:v>
                </c:pt>
                <c:pt idx="539">
                  <c:v>51.602710000000002</c:v>
                </c:pt>
                <c:pt idx="540">
                  <c:v>51.70599</c:v>
                </c:pt>
                <c:pt idx="541">
                  <c:v>51.798649999999995</c:v>
                </c:pt>
                <c:pt idx="542">
                  <c:v>51.894120000000001</c:v>
                </c:pt>
                <c:pt idx="543">
                  <c:v>51.982869999999991</c:v>
                </c:pt>
                <c:pt idx="544">
                  <c:v>52.074069999999992</c:v>
                </c:pt>
                <c:pt idx="545">
                  <c:v>52.174999999999997</c:v>
                </c:pt>
                <c:pt idx="546">
                  <c:v>52.283810000000003</c:v>
                </c:pt>
                <c:pt idx="547">
                  <c:v>52.386569999999992</c:v>
                </c:pt>
                <c:pt idx="548">
                  <c:v>52.492040000000003</c:v>
                </c:pt>
                <c:pt idx="549">
                  <c:v>52.588859999999997</c:v>
                </c:pt>
                <c:pt idx="550">
                  <c:v>52.688289999999995</c:v>
                </c:pt>
                <c:pt idx="551">
                  <c:v>52.785319999999999</c:v>
                </c:pt>
                <c:pt idx="552">
                  <c:v>52.868390000000005</c:v>
                </c:pt>
                <c:pt idx="553">
                  <c:v>52.960579999999993</c:v>
                </c:pt>
                <c:pt idx="554">
                  <c:v>53.057299999999998</c:v>
                </c:pt>
                <c:pt idx="555">
                  <c:v>53.150629999999992</c:v>
                </c:pt>
                <c:pt idx="556">
                  <c:v>53.25412</c:v>
                </c:pt>
                <c:pt idx="557">
                  <c:v>53.377970000000005</c:v>
                </c:pt>
                <c:pt idx="558">
                  <c:v>53.499479999999991</c:v>
                </c:pt>
                <c:pt idx="559">
                  <c:v>53.61</c:v>
                </c:pt>
                <c:pt idx="560">
                  <c:v>53.709479999999999</c:v>
                </c:pt>
                <c:pt idx="561">
                  <c:v>53.785160000000005</c:v>
                </c:pt>
                <c:pt idx="562">
                  <c:v>53.878129999999999</c:v>
                </c:pt>
                <c:pt idx="563">
                  <c:v>53.993439999999993</c:v>
                </c:pt>
                <c:pt idx="564">
                  <c:v>54.138959999999997</c:v>
                </c:pt>
                <c:pt idx="565">
                  <c:v>54.251149999999996</c:v>
                </c:pt>
                <c:pt idx="566">
                  <c:v>54.348550000000003</c:v>
                </c:pt>
                <c:pt idx="567">
                  <c:v>54.443809999999999</c:v>
                </c:pt>
                <c:pt idx="568">
                  <c:v>54.534269999999992</c:v>
                </c:pt>
                <c:pt idx="569">
                  <c:v>54.602969999999999</c:v>
                </c:pt>
                <c:pt idx="570">
                  <c:v>54.692300000000003</c:v>
                </c:pt>
                <c:pt idx="571">
                  <c:v>54.813959999999994</c:v>
                </c:pt>
                <c:pt idx="572">
                  <c:v>54.887969999999996</c:v>
                </c:pt>
                <c:pt idx="573">
                  <c:v>55.003910000000005</c:v>
                </c:pt>
                <c:pt idx="574">
                  <c:v>55.112039999999993</c:v>
                </c:pt>
                <c:pt idx="575">
                  <c:v>55.217039999999997</c:v>
                </c:pt>
                <c:pt idx="576">
                  <c:v>55.286720000000003</c:v>
                </c:pt>
                <c:pt idx="577">
                  <c:v>55.365210000000005</c:v>
                </c:pt>
                <c:pt idx="578">
                  <c:v>55.471099999999993</c:v>
                </c:pt>
                <c:pt idx="579">
                  <c:v>55.565579999999997</c:v>
                </c:pt>
                <c:pt idx="580">
                  <c:v>55.647660000000002</c:v>
                </c:pt>
                <c:pt idx="581">
                  <c:v>55.737089999999995</c:v>
                </c:pt>
                <c:pt idx="582">
                  <c:v>55.885159999999999</c:v>
                </c:pt>
                <c:pt idx="583">
                  <c:v>55.967659999999995</c:v>
                </c:pt>
                <c:pt idx="584">
                  <c:v>56.075679999999991</c:v>
                </c:pt>
                <c:pt idx="585">
                  <c:v>56.143129999999999</c:v>
                </c:pt>
                <c:pt idx="586">
                  <c:v>56.239009999999993</c:v>
                </c:pt>
                <c:pt idx="587">
                  <c:v>56.317660000000004</c:v>
                </c:pt>
                <c:pt idx="588">
                  <c:v>56.408180000000002</c:v>
                </c:pt>
                <c:pt idx="589">
                  <c:v>56.513599999999997</c:v>
                </c:pt>
                <c:pt idx="590">
                  <c:v>56.603960000000001</c:v>
                </c:pt>
                <c:pt idx="591">
                  <c:v>56.69641</c:v>
                </c:pt>
                <c:pt idx="592">
                  <c:v>56.793390000000002</c:v>
                </c:pt>
                <c:pt idx="593">
                  <c:v>56.897499999999994</c:v>
                </c:pt>
                <c:pt idx="594">
                  <c:v>56.996510000000001</c:v>
                </c:pt>
                <c:pt idx="595">
                  <c:v>57.090260000000001</c:v>
                </c:pt>
                <c:pt idx="596">
                  <c:v>57.182609999999997</c:v>
                </c:pt>
                <c:pt idx="597">
                  <c:v>57.276879999999991</c:v>
                </c:pt>
                <c:pt idx="598">
                  <c:v>57.371769999999998</c:v>
                </c:pt>
                <c:pt idx="599">
                  <c:v>57.460989999999995</c:v>
                </c:pt>
                <c:pt idx="600">
                  <c:v>57.548649999999995</c:v>
                </c:pt>
                <c:pt idx="601">
                  <c:v>57.638959999999997</c:v>
                </c:pt>
                <c:pt idx="602">
                  <c:v>57.740790000000004</c:v>
                </c:pt>
                <c:pt idx="603">
                  <c:v>57.834900000000005</c:v>
                </c:pt>
                <c:pt idx="604">
                  <c:v>57.928079999999994</c:v>
                </c:pt>
                <c:pt idx="605">
                  <c:v>58.023340000000005</c:v>
                </c:pt>
                <c:pt idx="606">
                  <c:v>58.131829999999994</c:v>
                </c:pt>
                <c:pt idx="607">
                  <c:v>58.240259999999992</c:v>
                </c:pt>
                <c:pt idx="608">
                  <c:v>58.33896</c:v>
                </c:pt>
                <c:pt idx="609">
                  <c:v>58.445160000000001</c:v>
                </c:pt>
                <c:pt idx="610">
                  <c:v>58.529949999999999</c:v>
                </c:pt>
                <c:pt idx="611">
                  <c:v>58.629949999999994</c:v>
                </c:pt>
                <c:pt idx="612">
                  <c:v>58.714429999999993</c:v>
                </c:pt>
                <c:pt idx="613">
                  <c:v>58.807819999999992</c:v>
                </c:pt>
                <c:pt idx="614">
                  <c:v>58.906930000000003</c:v>
                </c:pt>
                <c:pt idx="615">
                  <c:v>58.993600000000001</c:v>
                </c:pt>
                <c:pt idx="616">
                  <c:v>59.086309999999997</c:v>
                </c:pt>
                <c:pt idx="617">
                  <c:v>59.208179999999999</c:v>
                </c:pt>
                <c:pt idx="618">
                  <c:v>59.322869999999995</c:v>
                </c:pt>
                <c:pt idx="619">
                  <c:v>59.415890000000005</c:v>
                </c:pt>
                <c:pt idx="620">
                  <c:v>59.513859999999994</c:v>
                </c:pt>
                <c:pt idx="621">
                  <c:v>59.612920000000003</c:v>
                </c:pt>
                <c:pt idx="622">
                  <c:v>59.706249999999997</c:v>
                </c:pt>
                <c:pt idx="623">
                  <c:v>59.808080000000004</c:v>
                </c:pt>
                <c:pt idx="624">
                  <c:v>59.899169999999998</c:v>
                </c:pt>
                <c:pt idx="625">
                  <c:v>59.990210000000005</c:v>
                </c:pt>
                <c:pt idx="626">
                  <c:v>60.087239999999994</c:v>
                </c:pt>
                <c:pt idx="627">
                  <c:v>60.170580000000001</c:v>
                </c:pt>
                <c:pt idx="628">
                  <c:v>60.265209999999996</c:v>
                </c:pt>
                <c:pt idx="629">
                  <c:v>60.357869999999991</c:v>
                </c:pt>
                <c:pt idx="630">
                  <c:v>60.464169999999996</c:v>
                </c:pt>
                <c:pt idx="631">
                  <c:v>60.552710000000005</c:v>
                </c:pt>
                <c:pt idx="632">
                  <c:v>60.65625</c:v>
                </c:pt>
                <c:pt idx="633">
                  <c:v>60.766670000000005</c:v>
                </c:pt>
                <c:pt idx="634">
                  <c:v>60.856250000000003</c:v>
                </c:pt>
                <c:pt idx="635">
                  <c:v>60.942819999999998</c:v>
                </c:pt>
                <c:pt idx="636">
                  <c:v>61.049430000000001</c:v>
                </c:pt>
                <c:pt idx="637">
                  <c:v>61.138859999999994</c:v>
                </c:pt>
                <c:pt idx="638">
                  <c:v>61.230679999999992</c:v>
                </c:pt>
                <c:pt idx="639">
                  <c:v>61.334589999999992</c:v>
                </c:pt>
                <c:pt idx="640">
                  <c:v>61.441879999999998</c:v>
                </c:pt>
                <c:pt idx="641">
                  <c:v>61.526879999999991</c:v>
                </c:pt>
                <c:pt idx="642">
                  <c:v>61.621359999999996</c:v>
                </c:pt>
                <c:pt idx="643">
                  <c:v>61.718909999999994</c:v>
                </c:pt>
                <c:pt idx="644">
                  <c:v>61.831050000000005</c:v>
                </c:pt>
                <c:pt idx="645">
                  <c:v>61.922449999999998</c:v>
                </c:pt>
                <c:pt idx="646">
                  <c:v>62.017349999999993</c:v>
                </c:pt>
                <c:pt idx="647">
                  <c:v>62.114069999999998</c:v>
                </c:pt>
                <c:pt idx="648">
                  <c:v>62.20787</c:v>
                </c:pt>
                <c:pt idx="649">
                  <c:v>62.310680000000005</c:v>
                </c:pt>
                <c:pt idx="650">
                  <c:v>62.405469999999994</c:v>
                </c:pt>
                <c:pt idx="651">
                  <c:v>62.508229999999998</c:v>
                </c:pt>
                <c:pt idx="652">
                  <c:v>62.612560000000002</c:v>
                </c:pt>
                <c:pt idx="653">
                  <c:v>62.708550000000002</c:v>
                </c:pt>
                <c:pt idx="654">
                  <c:v>62.80959</c:v>
                </c:pt>
                <c:pt idx="655">
                  <c:v>62.909849999999992</c:v>
                </c:pt>
                <c:pt idx="656">
                  <c:v>63.012299999999996</c:v>
                </c:pt>
                <c:pt idx="657">
                  <c:v>63.110420000000005</c:v>
                </c:pt>
                <c:pt idx="658">
                  <c:v>63.195160000000001</c:v>
                </c:pt>
                <c:pt idx="659">
                  <c:v>63.291719999999998</c:v>
                </c:pt>
                <c:pt idx="660">
                  <c:v>63.385210000000001</c:v>
                </c:pt>
                <c:pt idx="661">
                  <c:v>63.48948</c:v>
                </c:pt>
                <c:pt idx="662">
                  <c:v>63.586569999999995</c:v>
                </c:pt>
                <c:pt idx="663">
                  <c:v>63.686099999999996</c:v>
                </c:pt>
                <c:pt idx="664">
                  <c:v>63.767499999999998</c:v>
                </c:pt>
                <c:pt idx="665">
                  <c:v>63.861459999999994</c:v>
                </c:pt>
                <c:pt idx="666">
                  <c:v>63.974999999999994</c:v>
                </c:pt>
                <c:pt idx="667">
                  <c:v>64.05829</c:v>
                </c:pt>
                <c:pt idx="668">
                  <c:v>64.154949999999999</c:v>
                </c:pt>
                <c:pt idx="669">
                  <c:v>64.244640000000004</c:v>
                </c:pt>
                <c:pt idx="670">
                  <c:v>64.337969999999999</c:v>
                </c:pt>
                <c:pt idx="671">
                  <c:v>64.453810000000004</c:v>
                </c:pt>
                <c:pt idx="672">
                  <c:v>64.557969999999997</c:v>
                </c:pt>
                <c:pt idx="673">
                  <c:v>64.64282</c:v>
                </c:pt>
                <c:pt idx="674">
                  <c:v>64.742350000000002</c:v>
                </c:pt>
                <c:pt idx="675">
                  <c:v>64.843490000000003</c:v>
                </c:pt>
                <c:pt idx="676">
                  <c:v>64.929900000000004</c:v>
                </c:pt>
                <c:pt idx="677">
                  <c:v>65.035839999999993</c:v>
                </c:pt>
                <c:pt idx="678">
                  <c:v>65.134280000000004</c:v>
                </c:pt>
                <c:pt idx="679">
                  <c:v>65.231409999999997</c:v>
                </c:pt>
                <c:pt idx="680">
                  <c:v>65.328339999999997</c:v>
                </c:pt>
                <c:pt idx="681">
                  <c:v>65.428389999999993</c:v>
                </c:pt>
                <c:pt idx="682">
                  <c:v>65.52646</c:v>
                </c:pt>
                <c:pt idx="683">
                  <c:v>65.631979999999999</c:v>
                </c:pt>
                <c:pt idx="684">
                  <c:v>65.713340000000002</c:v>
                </c:pt>
                <c:pt idx="685">
                  <c:v>65.815110000000004</c:v>
                </c:pt>
                <c:pt idx="686">
                  <c:v>65.923079999999999</c:v>
                </c:pt>
                <c:pt idx="687">
                  <c:v>66.045369999999991</c:v>
                </c:pt>
                <c:pt idx="688">
                  <c:v>66.126310000000004</c:v>
                </c:pt>
                <c:pt idx="689">
                  <c:v>66.220159999999993</c:v>
                </c:pt>
                <c:pt idx="690">
                  <c:v>66.319590000000005</c:v>
                </c:pt>
                <c:pt idx="691">
                  <c:v>66.41422</c:v>
                </c:pt>
                <c:pt idx="692">
                  <c:v>66.501149999999996</c:v>
                </c:pt>
                <c:pt idx="693">
                  <c:v>66.612660000000005</c:v>
                </c:pt>
                <c:pt idx="694">
                  <c:v>66.738699999999994</c:v>
                </c:pt>
                <c:pt idx="695">
                  <c:v>66.91</c:v>
                </c:pt>
                <c:pt idx="696">
                  <c:v>67.001409999999993</c:v>
                </c:pt>
                <c:pt idx="697">
                  <c:v>67.094279999999998</c:v>
                </c:pt>
                <c:pt idx="698">
                  <c:v>67.19896</c:v>
                </c:pt>
                <c:pt idx="699">
                  <c:v>67.273859999999999</c:v>
                </c:pt>
                <c:pt idx="700">
                  <c:v>67.363600000000005</c:v>
                </c:pt>
                <c:pt idx="701">
                  <c:v>67.480890000000002</c:v>
                </c:pt>
                <c:pt idx="702">
                  <c:v>67.552089999999993</c:v>
                </c:pt>
                <c:pt idx="703">
                  <c:v>67.691459999999992</c:v>
                </c:pt>
                <c:pt idx="704">
                  <c:v>67.76943</c:v>
                </c:pt>
                <c:pt idx="705">
                  <c:v>67.817710000000005</c:v>
                </c:pt>
                <c:pt idx="706">
                  <c:v>67.929999999999993</c:v>
                </c:pt>
                <c:pt idx="707">
                  <c:v>68.029539999999997</c:v>
                </c:pt>
                <c:pt idx="708">
                  <c:v>68.163650000000004</c:v>
                </c:pt>
                <c:pt idx="709">
                  <c:v>68.204849999999993</c:v>
                </c:pt>
                <c:pt idx="710">
                  <c:v>68.303489999999996</c:v>
                </c:pt>
                <c:pt idx="711">
                  <c:v>68.413439999999994</c:v>
                </c:pt>
                <c:pt idx="712">
                  <c:v>68.532820000000001</c:v>
                </c:pt>
                <c:pt idx="713">
                  <c:v>68.622500000000002</c:v>
                </c:pt>
                <c:pt idx="714">
                  <c:v>68.672920000000005</c:v>
                </c:pt>
                <c:pt idx="715">
                  <c:v>68.730989999999991</c:v>
                </c:pt>
                <c:pt idx="716">
                  <c:v>68.858029999999999</c:v>
                </c:pt>
                <c:pt idx="717">
                  <c:v>69.022869999999998</c:v>
                </c:pt>
                <c:pt idx="718">
                  <c:v>69.081099999999992</c:v>
                </c:pt>
                <c:pt idx="719">
                  <c:v>69.148129999999995</c:v>
                </c:pt>
                <c:pt idx="720">
                  <c:v>69.269689999999997</c:v>
                </c:pt>
                <c:pt idx="721">
                  <c:v>69.395529999999994</c:v>
                </c:pt>
                <c:pt idx="722">
                  <c:v>69.463030000000003</c:v>
                </c:pt>
                <c:pt idx="723">
                  <c:v>69.516459999999995</c:v>
                </c:pt>
                <c:pt idx="724">
                  <c:v>69.632350000000002</c:v>
                </c:pt>
                <c:pt idx="725">
                  <c:v>69.768749999999997</c:v>
                </c:pt>
                <c:pt idx="726">
                  <c:v>69.845579999999998</c:v>
                </c:pt>
                <c:pt idx="727">
                  <c:v>69.913079999999994</c:v>
                </c:pt>
                <c:pt idx="728">
                  <c:v>70.036100000000005</c:v>
                </c:pt>
                <c:pt idx="729">
                  <c:v>70.160160000000005</c:v>
                </c:pt>
                <c:pt idx="730">
                  <c:v>70.234219999999993</c:v>
                </c:pt>
                <c:pt idx="731">
                  <c:v>70.356409999999997</c:v>
                </c:pt>
                <c:pt idx="732">
                  <c:v>70.399429999999995</c:v>
                </c:pt>
                <c:pt idx="733">
                  <c:v>70.527299999999997</c:v>
                </c:pt>
                <c:pt idx="734">
                  <c:v>70.588549999999998</c:v>
                </c:pt>
                <c:pt idx="735">
                  <c:v>70.706980000000001</c:v>
                </c:pt>
                <c:pt idx="736">
                  <c:v>70.819009999999992</c:v>
                </c:pt>
                <c:pt idx="737">
                  <c:v>70.880470000000003</c:v>
                </c:pt>
                <c:pt idx="738">
                  <c:v>71.006569999999996</c:v>
                </c:pt>
                <c:pt idx="739">
                  <c:v>71.120729999999995</c:v>
                </c:pt>
                <c:pt idx="740">
                  <c:v>71.207759999999993</c:v>
                </c:pt>
                <c:pt idx="741">
                  <c:v>71.299170000000004</c:v>
                </c:pt>
                <c:pt idx="742">
                  <c:v>71.392139999999998</c:v>
                </c:pt>
                <c:pt idx="743">
                  <c:v>71.502560000000003</c:v>
                </c:pt>
                <c:pt idx="744">
                  <c:v>71.568129999999996</c:v>
                </c:pt>
                <c:pt idx="745">
                  <c:v>71.687659999999994</c:v>
                </c:pt>
                <c:pt idx="746">
                  <c:v>71.785529999999994</c:v>
                </c:pt>
                <c:pt idx="747">
                  <c:v>71.854429999999994</c:v>
                </c:pt>
                <c:pt idx="748">
                  <c:v>71.952399999999997</c:v>
                </c:pt>
                <c:pt idx="749">
                  <c:v>72.059740000000005</c:v>
                </c:pt>
                <c:pt idx="750">
                  <c:v>72.186719999999994</c:v>
                </c:pt>
                <c:pt idx="751">
                  <c:v>72.268699999999995</c:v>
                </c:pt>
                <c:pt idx="752">
                  <c:v>72.361980000000003</c:v>
                </c:pt>
                <c:pt idx="753">
                  <c:v>72.47</c:v>
                </c:pt>
                <c:pt idx="754">
                  <c:v>72.563079999999999</c:v>
                </c:pt>
                <c:pt idx="755">
                  <c:v>72.653289999999998</c:v>
                </c:pt>
                <c:pt idx="756">
                  <c:v>72.756720000000001</c:v>
                </c:pt>
                <c:pt idx="757">
                  <c:v>72.850889999999993</c:v>
                </c:pt>
                <c:pt idx="758">
                  <c:v>72.946719999999999</c:v>
                </c:pt>
                <c:pt idx="759">
                  <c:v>73.06532</c:v>
                </c:pt>
                <c:pt idx="760">
                  <c:v>73.17</c:v>
                </c:pt>
                <c:pt idx="761">
                  <c:v>73.288340000000005</c:v>
                </c:pt>
                <c:pt idx="762">
                  <c:v>73.408289999999994</c:v>
                </c:pt>
                <c:pt idx="763">
                  <c:v>73.489220000000003</c:v>
                </c:pt>
                <c:pt idx="764">
                  <c:v>73.614899999999992</c:v>
                </c:pt>
                <c:pt idx="765">
                  <c:v>73.699010000000001</c:v>
                </c:pt>
                <c:pt idx="766">
                  <c:v>73.752189999999999</c:v>
                </c:pt>
                <c:pt idx="767">
                  <c:v>73.871929999999992</c:v>
                </c:pt>
                <c:pt idx="768">
                  <c:v>73.998959999999997</c:v>
                </c:pt>
                <c:pt idx="769">
                  <c:v>74.097610000000003</c:v>
                </c:pt>
                <c:pt idx="770">
                  <c:v>74.18553</c:v>
                </c:pt>
                <c:pt idx="771">
                  <c:v>74.290890000000005</c:v>
                </c:pt>
                <c:pt idx="772">
                  <c:v>74.384219999999999</c:v>
                </c:pt>
                <c:pt idx="773">
                  <c:v>74.468339999999998</c:v>
                </c:pt>
                <c:pt idx="774">
                  <c:v>74.573489999999993</c:v>
                </c:pt>
                <c:pt idx="775">
                  <c:v>74.690629999999999</c:v>
                </c:pt>
                <c:pt idx="776">
                  <c:v>74.807500000000005</c:v>
                </c:pt>
                <c:pt idx="777">
                  <c:v>74.900369999999995</c:v>
                </c:pt>
                <c:pt idx="778">
                  <c:v>75.017089999999996</c:v>
                </c:pt>
                <c:pt idx="779">
                  <c:v>75.116979999999998</c:v>
                </c:pt>
                <c:pt idx="780">
                  <c:v>75.186199999999999</c:v>
                </c:pt>
                <c:pt idx="781">
                  <c:v>75.262299999999996</c:v>
                </c:pt>
                <c:pt idx="782">
                  <c:v>75.324640000000002</c:v>
                </c:pt>
                <c:pt idx="783">
                  <c:v>75.40719</c:v>
                </c:pt>
                <c:pt idx="784">
                  <c:v>75.502089999999995</c:v>
                </c:pt>
                <c:pt idx="785">
                  <c:v>75.602189999999993</c:v>
                </c:pt>
                <c:pt idx="786">
                  <c:v>75.699380000000005</c:v>
                </c:pt>
                <c:pt idx="787">
                  <c:v>75.798959999999994</c:v>
                </c:pt>
                <c:pt idx="788">
                  <c:v>75.904380000000003</c:v>
                </c:pt>
                <c:pt idx="789">
                  <c:v>75.996929999999992</c:v>
                </c:pt>
                <c:pt idx="790">
                  <c:v>76.081670000000003</c:v>
                </c:pt>
                <c:pt idx="791">
                  <c:v>76.167090000000002</c:v>
                </c:pt>
                <c:pt idx="792">
                  <c:v>76.263909999999996</c:v>
                </c:pt>
                <c:pt idx="793">
                  <c:v>76.360789999999994</c:v>
                </c:pt>
                <c:pt idx="794">
                  <c:v>76.456050000000005</c:v>
                </c:pt>
                <c:pt idx="795">
                  <c:v>76.555269999999993</c:v>
                </c:pt>
                <c:pt idx="796">
                  <c:v>76.658749999999998</c:v>
                </c:pt>
                <c:pt idx="797">
                  <c:v>76.754329999999996</c:v>
                </c:pt>
                <c:pt idx="798">
                  <c:v>76.852609999999999</c:v>
                </c:pt>
                <c:pt idx="799">
                  <c:v>76.964069999999992</c:v>
                </c:pt>
                <c:pt idx="800">
                  <c:v>77.068489999999997</c:v>
                </c:pt>
                <c:pt idx="801">
                  <c:v>77.170209999999997</c:v>
                </c:pt>
                <c:pt idx="802">
                  <c:v>77.261309999999995</c:v>
                </c:pt>
                <c:pt idx="803">
                  <c:v>77.346360000000004</c:v>
                </c:pt>
                <c:pt idx="804">
                  <c:v>77.435729999999992</c:v>
                </c:pt>
                <c:pt idx="805">
                  <c:v>77.528080000000003</c:v>
                </c:pt>
                <c:pt idx="806">
                  <c:v>77.619540000000001</c:v>
                </c:pt>
                <c:pt idx="807">
                  <c:v>77.708699999999993</c:v>
                </c:pt>
                <c:pt idx="808">
                  <c:v>77.803809999999999</c:v>
                </c:pt>
                <c:pt idx="809">
                  <c:v>77.907089999999997</c:v>
                </c:pt>
                <c:pt idx="810">
                  <c:v>78.014479999999992</c:v>
                </c:pt>
                <c:pt idx="811">
                  <c:v>78.124120000000005</c:v>
                </c:pt>
                <c:pt idx="812">
                  <c:v>78.226150000000004</c:v>
                </c:pt>
                <c:pt idx="813">
                  <c:v>78.327709999999996</c:v>
                </c:pt>
                <c:pt idx="814">
                  <c:v>78.424329999999998</c:v>
                </c:pt>
                <c:pt idx="815">
                  <c:v>78.514070000000004</c:v>
                </c:pt>
                <c:pt idx="816">
                  <c:v>78.609070000000003</c:v>
                </c:pt>
                <c:pt idx="817">
                  <c:v>78.702399999999997</c:v>
                </c:pt>
                <c:pt idx="818">
                  <c:v>78.798749999999998</c:v>
                </c:pt>
                <c:pt idx="819">
                  <c:v>78.896779999999993</c:v>
                </c:pt>
                <c:pt idx="820">
                  <c:v>78.990470000000002</c:v>
                </c:pt>
                <c:pt idx="821">
                  <c:v>79.088859999999997</c:v>
                </c:pt>
                <c:pt idx="822">
                  <c:v>79.18271</c:v>
                </c:pt>
                <c:pt idx="823">
                  <c:v>79.28</c:v>
                </c:pt>
                <c:pt idx="824">
                  <c:v>79.371669999999995</c:v>
                </c:pt>
                <c:pt idx="825">
                  <c:v>79.464799999999997</c:v>
                </c:pt>
                <c:pt idx="826">
                  <c:v>79.557919999999996</c:v>
                </c:pt>
                <c:pt idx="827">
                  <c:v>79.647710000000004</c:v>
                </c:pt>
                <c:pt idx="828">
                  <c:v>79.742660000000001</c:v>
                </c:pt>
                <c:pt idx="829">
                  <c:v>79.835729999999998</c:v>
                </c:pt>
                <c:pt idx="830">
                  <c:v>79.924279999999996</c:v>
                </c:pt>
                <c:pt idx="831">
                  <c:v>80.019220000000004</c:v>
                </c:pt>
                <c:pt idx="832">
                  <c:v>80.118179999999995</c:v>
                </c:pt>
                <c:pt idx="833">
                  <c:v>80.203440000000001</c:v>
                </c:pt>
                <c:pt idx="834">
                  <c:v>80.317449999999994</c:v>
                </c:pt>
                <c:pt idx="835">
                  <c:v>80.440470000000005</c:v>
                </c:pt>
                <c:pt idx="836">
                  <c:v>80.561359999999993</c:v>
                </c:pt>
                <c:pt idx="837">
                  <c:v>80.674800000000005</c:v>
                </c:pt>
                <c:pt idx="838">
                  <c:v>80.77516</c:v>
                </c:pt>
                <c:pt idx="839">
                  <c:v>80.876620000000003</c:v>
                </c:pt>
                <c:pt idx="840">
                  <c:v>80.976050000000001</c:v>
                </c:pt>
                <c:pt idx="841">
                  <c:v>81.071249999999992</c:v>
                </c:pt>
                <c:pt idx="842">
                  <c:v>81.164280000000005</c:v>
                </c:pt>
                <c:pt idx="843">
                  <c:v>81.256050000000002</c:v>
                </c:pt>
                <c:pt idx="844">
                  <c:v>81.348230000000001</c:v>
                </c:pt>
                <c:pt idx="845">
                  <c:v>81.44256</c:v>
                </c:pt>
                <c:pt idx="846">
                  <c:v>81.537819999999996</c:v>
                </c:pt>
                <c:pt idx="847">
                  <c:v>81.627089999999995</c:v>
                </c:pt>
                <c:pt idx="848">
                  <c:v>81.721459999999993</c:v>
                </c:pt>
                <c:pt idx="849">
                  <c:v>81.811669999999992</c:v>
                </c:pt>
                <c:pt idx="850">
                  <c:v>81.90558</c:v>
                </c:pt>
                <c:pt idx="851">
                  <c:v>82.004999999999995</c:v>
                </c:pt>
                <c:pt idx="852">
                  <c:v>82.091200000000001</c:v>
                </c:pt>
                <c:pt idx="853">
                  <c:v>82.197090000000003</c:v>
                </c:pt>
                <c:pt idx="854">
                  <c:v>82.302399999999992</c:v>
                </c:pt>
                <c:pt idx="855">
                  <c:v>82.405940000000001</c:v>
                </c:pt>
                <c:pt idx="856">
                  <c:v>82.509119999999996</c:v>
                </c:pt>
                <c:pt idx="857">
                  <c:v>82.609849999999994</c:v>
                </c:pt>
                <c:pt idx="858">
                  <c:v>82.680890000000005</c:v>
                </c:pt>
                <c:pt idx="859">
                  <c:v>82.769949999999994</c:v>
                </c:pt>
                <c:pt idx="860">
                  <c:v>82.872450000000001</c:v>
                </c:pt>
                <c:pt idx="861">
                  <c:v>82.994900000000001</c:v>
                </c:pt>
                <c:pt idx="862">
                  <c:v>83.111879999999999</c:v>
                </c:pt>
                <c:pt idx="863">
                  <c:v>83.173490000000001</c:v>
                </c:pt>
                <c:pt idx="864">
                  <c:v>83.326619999999991</c:v>
                </c:pt>
                <c:pt idx="865">
                  <c:v>83.441360000000003</c:v>
                </c:pt>
                <c:pt idx="866">
                  <c:v>83.568389999999994</c:v>
                </c:pt>
                <c:pt idx="867">
                  <c:v>83.641930000000002</c:v>
                </c:pt>
                <c:pt idx="868">
                  <c:v>83.753439999999998</c:v>
                </c:pt>
                <c:pt idx="869">
                  <c:v>83.800420000000003</c:v>
                </c:pt>
                <c:pt idx="870">
                  <c:v>83.960470000000001</c:v>
                </c:pt>
                <c:pt idx="871">
                  <c:v>84.080110000000005</c:v>
                </c:pt>
                <c:pt idx="872">
                  <c:v>84.145060000000001</c:v>
                </c:pt>
                <c:pt idx="873">
                  <c:v>84.263599999999997</c:v>
                </c:pt>
                <c:pt idx="874">
                  <c:v>84.342349999999996</c:v>
                </c:pt>
                <c:pt idx="875">
                  <c:v>84.395269999999996</c:v>
                </c:pt>
                <c:pt idx="876">
                  <c:v>84.534170000000003</c:v>
                </c:pt>
                <c:pt idx="877">
                  <c:v>84.627709999999993</c:v>
                </c:pt>
                <c:pt idx="878">
                  <c:v>84.737499999999997</c:v>
                </c:pt>
                <c:pt idx="879">
                  <c:v>84.849949999999993</c:v>
                </c:pt>
                <c:pt idx="880">
                  <c:v>84.95214</c:v>
                </c:pt>
                <c:pt idx="881">
                  <c:v>85.058080000000004</c:v>
                </c:pt>
                <c:pt idx="882">
                  <c:v>85.134479999999996</c:v>
                </c:pt>
                <c:pt idx="883">
                  <c:v>85.206149999999994</c:v>
                </c:pt>
                <c:pt idx="884">
                  <c:v>85.275059999999996</c:v>
                </c:pt>
                <c:pt idx="885">
                  <c:v>85.345730000000003</c:v>
                </c:pt>
                <c:pt idx="886">
                  <c:v>85.427300000000002</c:v>
                </c:pt>
                <c:pt idx="887">
                  <c:v>85.526780000000002</c:v>
                </c:pt>
                <c:pt idx="888">
                  <c:v>85.621669999999995</c:v>
                </c:pt>
                <c:pt idx="889">
                  <c:v>85.714950000000002</c:v>
                </c:pt>
                <c:pt idx="890">
                  <c:v>85.809020000000004</c:v>
                </c:pt>
                <c:pt idx="891">
                  <c:v>85.903750000000002</c:v>
                </c:pt>
                <c:pt idx="892">
                  <c:v>86.00318</c:v>
                </c:pt>
                <c:pt idx="893">
                  <c:v>86.091099999999997</c:v>
                </c:pt>
                <c:pt idx="894">
                  <c:v>86.185109999999995</c:v>
                </c:pt>
                <c:pt idx="895">
                  <c:v>86.273859999999999</c:v>
                </c:pt>
                <c:pt idx="896">
                  <c:v>86.368439999999993</c:v>
                </c:pt>
                <c:pt idx="897">
                  <c:v>86.461569999999995</c:v>
                </c:pt>
                <c:pt idx="898">
                  <c:v>86.567239999999998</c:v>
                </c:pt>
                <c:pt idx="899">
                  <c:v>86.672560000000004</c:v>
                </c:pt>
                <c:pt idx="900">
                  <c:v>86.785060000000001</c:v>
                </c:pt>
                <c:pt idx="901">
                  <c:v>86.891719999999992</c:v>
                </c:pt>
                <c:pt idx="902">
                  <c:v>86.993700000000004</c:v>
                </c:pt>
                <c:pt idx="903">
                  <c:v>87.091719999999995</c:v>
                </c:pt>
                <c:pt idx="904">
                  <c:v>87.178809999999999</c:v>
                </c:pt>
                <c:pt idx="905">
                  <c:v>87.27167</c:v>
                </c:pt>
                <c:pt idx="906">
                  <c:v>87.364800000000002</c:v>
                </c:pt>
                <c:pt idx="907">
                  <c:v>87.458649999999992</c:v>
                </c:pt>
                <c:pt idx="908">
                  <c:v>87.559169999999995</c:v>
                </c:pt>
                <c:pt idx="909">
                  <c:v>87.658389999999997</c:v>
                </c:pt>
                <c:pt idx="910">
                  <c:v>87.751199999999997</c:v>
                </c:pt>
                <c:pt idx="911">
                  <c:v>87.840209999999999</c:v>
                </c:pt>
                <c:pt idx="912">
                  <c:v>87.932500000000005</c:v>
                </c:pt>
                <c:pt idx="913">
                  <c:v>88.024799999999999</c:v>
                </c:pt>
                <c:pt idx="914">
                  <c:v>88.115629999999996</c:v>
                </c:pt>
                <c:pt idx="915">
                  <c:v>88.208550000000002</c:v>
                </c:pt>
                <c:pt idx="916">
                  <c:v>88.300420000000003</c:v>
                </c:pt>
                <c:pt idx="917">
                  <c:v>88.398029999999991</c:v>
                </c:pt>
                <c:pt idx="918">
                  <c:v>88.496569999999991</c:v>
                </c:pt>
                <c:pt idx="919">
                  <c:v>88.619219999999999</c:v>
                </c:pt>
                <c:pt idx="920">
                  <c:v>88.731830000000002</c:v>
                </c:pt>
                <c:pt idx="921">
                  <c:v>88.836200000000005</c:v>
                </c:pt>
                <c:pt idx="922">
                  <c:v>88.943860000000001</c:v>
                </c:pt>
                <c:pt idx="923">
                  <c:v>89.038699999999992</c:v>
                </c:pt>
                <c:pt idx="924">
                  <c:v>89.129539999999992</c:v>
                </c:pt>
                <c:pt idx="925">
                  <c:v>89.223029999999994</c:v>
                </c:pt>
                <c:pt idx="926">
                  <c:v>89.32047</c:v>
                </c:pt>
                <c:pt idx="927">
                  <c:v>89.407610000000005</c:v>
                </c:pt>
                <c:pt idx="928">
                  <c:v>89.502709999999993</c:v>
                </c:pt>
                <c:pt idx="929">
                  <c:v>89.603750000000005</c:v>
                </c:pt>
                <c:pt idx="930">
                  <c:v>89.692660000000004</c:v>
                </c:pt>
                <c:pt idx="931">
                  <c:v>89.793549999999996</c:v>
                </c:pt>
                <c:pt idx="932">
                  <c:v>89.886250000000004</c:v>
                </c:pt>
                <c:pt idx="933">
                  <c:v>89.979280000000003</c:v>
                </c:pt>
                <c:pt idx="934">
                  <c:v>90.072500000000005</c:v>
                </c:pt>
                <c:pt idx="935">
                  <c:v>90.168859999999995</c:v>
                </c:pt>
                <c:pt idx="936">
                  <c:v>90.270060000000001</c:v>
                </c:pt>
                <c:pt idx="937">
                  <c:v>90.371669999999995</c:v>
                </c:pt>
                <c:pt idx="938">
                  <c:v>90.512039999999999</c:v>
                </c:pt>
                <c:pt idx="939">
                  <c:v>90.626570000000001</c:v>
                </c:pt>
                <c:pt idx="940">
                  <c:v>90.706410000000005</c:v>
                </c:pt>
                <c:pt idx="941">
                  <c:v>90.830370000000002</c:v>
                </c:pt>
                <c:pt idx="942">
                  <c:v>90.916309999999996</c:v>
                </c:pt>
                <c:pt idx="943">
                  <c:v>91.017920000000004</c:v>
                </c:pt>
                <c:pt idx="944">
                  <c:v>91.17756</c:v>
                </c:pt>
                <c:pt idx="945">
                  <c:v>91.291519999999991</c:v>
                </c:pt>
                <c:pt idx="946">
                  <c:v>91.375159999999994</c:v>
                </c:pt>
                <c:pt idx="947">
                  <c:v>91.492609999999999</c:v>
                </c:pt>
                <c:pt idx="948">
                  <c:v>91.57902</c:v>
                </c:pt>
                <c:pt idx="949">
                  <c:v>91.690370000000001</c:v>
                </c:pt>
                <c:pt idx="950">
                  <c:v>91.795940000000002</c:v>
                </c:pt>
                <c:pt idx="951">
                  <c:v>91.889279999999999</c:v>
                </c:pt>
                <c:pt idx="952">
                  <c:v>91.984999999999999</c:v>
                </c:pt>
                <c:pt idx="953">
                  <c:v>92.086780000000005</c:v>
                </c:pt>
                <c:pt idx="954">
                  <c:v>92.176249999999996</c:v>
                </c:pt>
                <c:pt idx="955">
                  <c:v>92.2624</c:v>
                </c:pt>
                <c:pt idx="956">
                  <c:v>92.351100000000002</c:v>
                </c:pt>
                <c:pt idx="957">
                  <c:v>92.430269999999993</c:v>
                </c:pt>
                <c:pt idx="958">
                  <c:v>92.526049999999998</c:v>
                </c:pt>
                <c:pt idx="959">
                  <c:v>92.562139999999999</c:v>
                </c:pt>
                <c:pt idx="960">
                  <c:v>92.682770000000005</c:v>
                </c:pt>
                <c:pt idx="961">
                  <c:v>92.794899999999998</c:v>
                </c:pt>
                <c:pt idx="962">
                  <c:v>92.859799999999993</c:v>
                </c:pt>
                <c:pt idx="963">
                  <c:v>92.936669999999992</c:v>
                </c:pt>
                <c:pt idx="964">
                  <c:v>93.034589999999994</c:v>
                </c:pt>
                <c:pt idx="965">
                  <c:v>93.133229999999998</c:v>
                </c:pt>
                <c:pt idx="966">
                  <c:v>93.231409999999997</c:v>
                </c:pt>
                <c:pt idx="967">
                  <c:v>93.321829999999991</c:v>
                </c:pt>
                <c:pt idx="968">
                  <c:v>93.417819999999992</c:v>
                </c:pt>
                <c:pt idx="969">
                  <c:v>93.521879999999996</c:v>
                </c:pt>
                <c:pt idx="970">
                  <c:v>93.615889999999993</c:v>
                </c:pt>
                <c:pt idx="971">
                  <c:v>93.716880000000003</c:v>
                </c:pt>
                <c:pt idx="972">
                  <c:v>93.807969999999997</c:v>
                </c:pt>
                <c:pt idx="973">
                  <c:v>93.896829999999994</c:v>
                </c:pt>
                <c:pt idx="974">
                  <c:v>93.995890000000003</c:v>
                </c:pt>
                <c:pt idx="975">
                  <c:v>94.093339999999998</c:v>
                </c:pt>
                <c:pt idx="976">
                  <c:v>94.188079999999999</c:v>
                </c:pt>
                <c:pt idx="977">
                  <c:v>94.289739999999995</c:v>
                </c:pt>
                <c:pt idx="978">
                  <c:v>94.375680000000003</c:v>
                </c:pt>
                <c:pt idx="979">
                  <c:v>94.471199999999996</c:v>
                </c:pt>
                <c:pt idx="980">
                  <c:v>94.564689999999999</c:v>
                </c:pt>
                <c:pt idx="981">
                  <c:v>94.664850000000001</c:v>
                </c:pt>
                <c:pt idx="982">
                  <c:v>94.767399999999995</c:v>
                </c:pt>
                <c:pt idx="983">
                  <c:v>94.866150000000005</c:v>
                </c:pt>
                <c:pt idx="984">
                  <c:v>94.956410000000005</c:v>
                </c:pt>
                <c:pt idx="985">
                  <c:v>95.048699999999997</c:v>
                </c:pt>
                <c:pt idx="986">
                  <c:v>95.153229999999994</c:v>
                </c:pt>
                <c:pt idx="987">
                  <c:v>95.253550000000004</c:v>
                </c:pt>
                <c:pt idx="988">
                  <c:v>95.343389999999999</c:v>
                </c:pt>
                <c:pt idx="989">
                  <c:v>95.432659999999998</c:v>
                </c:pt>
                <c:pt idx="990">
                  <c:v>95.527349999999998</c:v>
                </c:pt>
                <c:pt idx="991">
                  <c:v>95.628860000000003</c:v>
                </c:pt>
                <c:pt idx="992">
                  <c:v>95.729330000000004</c:v>
                </c:pt>
                <c:pt idx="993">
                  <c:v>95.829480000000004</c:v>
                </c:pt>
                <c:pt idx="994">
                  <c:v>95.946259999999995</c:v>
                </c:pt>
                <c:pt idx="995">
                  <c:v>96.051779999999994</c:v>
                </c:pt>
                <c:pt idx="996">
                  <c:v>96.152239999999992</c:v>
                </c:pt>
                <c:pt idx="997">
                  <c:v>96.250060000000005</c:v>
                </c:pt>
                <c:pt idx="998">
                  <c:v>96.349220000000003</c:v>
                </c:pt>
                <c:pt idx="999">
                  <c:v>96.445729999999998</c:v>
                </c:pt>
                <c:pt idx="1000">
                  <c:v>96.545159999999996</c:v>
                </c:pt>
                <c:pt idx="1001">
                  <c:v>96.630369999999999</c:v>
                </c:pt>
                <c:pt idx="1002">
                  <c:v>96.725160000000002</c:v>
                </c:pt>
                <c:pt idx="1003">
                  <c:v>96.815529999999995</c:v>
                </c:pt>
                <c:pt idx="1004">
                  <c:v>96.908909999999992</c:v>
                </c:pt>
                <c:pt idx="1005">
                  <c:v>97.006360000000001</c:v>
                </c:pt>
                <c:pt idx="1006">
                  <c:v>97.094849999999994</c:v>
                </c:pt>
                <c:pt idx="1007">
                  <c:v>97.18844</c:v>
                </c:pt>
                <c:pt idx="1008">
                  <c:v>97.279070000000004</c:v>
                </c:pt>
                <c:pt idx="1009">
                  <c:v>97.375320000000002</c:v>
                </c:pt>
                <c:pt idx="1010">
                  <c:v>97.471360000000004</c:v>
                </c:pt>
                <c:pt idx="1011">
                  <c:v>97.56823</c:v>
                </c:pt>
                <c:pt idx="1012">
                  <c:v>97.661460000000005</c:v>
                </c:pt>
                <c:pt idx="1013">
                  <c:v>97.753910000000005</c:v>
                </c:pt>
                <c:pt idx="1014">
                  <c:v>97.849170000000001</c:v>
                </c:pt>
                <c:pt idx="1015">
                  <c:v>97.950789999999998</c:v>
                </c:pt>
                <c:pt idx="1016">
                  <c:v>98.061459999999997</c:v>
                </c:pt>
                <c:pt idx="1017">
                  <c:v>98.171980000000005</c:v>
                </c:pt>
                <c:pt idx="1018">
                  <c:v>98.277770000000004</c:v>
                </c:pt>
                <c:pt idx="1019">
                  <c:v>98.373549999999994</c:v>
                </c:pt>
                <c:pt idx="1020">
                  <c:v>98.465630000000004</c:v>
                </c:pt>
                <c:pt idx="1021">
                  <c:v>98.561669999999992</c:v>
                </c:pt>
                <c:pt idx="1022">
                  <c:v>98.652239999999992</c:v>
                </c:pt>
                <c:pt idx="1023">
                  <c:v>98.743079999999992</c:v>
                </c:pt>
                <c:pt idx="1024">
                  <c:v>98.83672</c:v>
                </c:pt>
                <c:pt idx="1025">
                  <c:v>98.939539999999994</c:v>
                </c:pt>
                <c:pt idx="1026">
                  <c:v>99.039069999999995</c:v>
                </c:pt>
                <c:pt idx="1027">
                  <c:v>99.134689999999992</c:v>
                </c:pt>
                <c:pt idx="1028">
                  <c:v>99.233339999999998</c:v>
                </c:pt>
                <c:pt idx="1029">
                  <c:v>99.33126</c:v>
                </c:pt>
                <c:pt idx="1030">
                  <c:v>99.425470000000004</c:v>
                </c:pt>
                <c:pt idx="1031">
                  <c:v>99.529640000000001</c:v>
                </c:pt>
                <c:pt idx="1032">
                  <c:v>99.623649999999998</c:v>
                </c:pt>
                <c:pt idx="1033">
                  <c:v>99.716049999999996</c:v>
                </c:pt>
                <c:pt idx="1034">
                  <c:v>99.809330000000003</c:v>
                </c:pt>
                <c:pt idx="1035">
                  <c:v>99.903649999999999</c:v>
                </c:pt>
                <c:pt idx="1036">
                  <c:v>100.00094</c:v>
                </c:pt>
                <c:pt idx="1037">
                  <c:v>100.0998</c:v>
                </c:pt>
                <c:pt idx="1038">
                  <c:v>100.19641</c:v>
                </c:pt>
                <c:pt idx="1039">
                  <c:v>100.29016</c:v>
                </c:pt>
                <c:pt idx="1040">
                  <c:v>100.38928</c:v>
                </c:pt>
                <c:pt idx="1041">
                  <c:v>100.48354999999999</c:v>
                </c:pt>
                <c:pt idx="1042">
                  <c:v>100.58376</c:v>
                </c:pt>
                <c:pt idx="1043">
                  <c:v>100.68661999999999</c:v>
                </c:pt>
                <c:pt idx="1044">
                  <c:v>100.79339</c:v>
                </c:pt>
                <c:pt idx="1045">
                  <c:v>100.89698</c:v>
                </c:pt>
                <c:pt idx="1046">
                  <c:v>100.99735</c:v>
                </c:pt>
                <c:pt idx="1047">
                  <c:v>101.09421999999999</c:v>
                </c:pt>
                <c:pt idx="1048">
                  <c:v>101.18839000000001</c:v>
                </c:pt>
                <c:pt idx="1049">
                  <c:v>101.28719</c:v>
                </c:pt>
                <c:pt idx="1050">
                  <c:v>101.38282</c:v>
                </c:pt>
                <c:pt idx="1051">
                  <c:v>101.47751000000001</c:v>
                </c:pt>
                <c:pt idx="1052">
                  <c:v>101.57355</c:v>
                </c:pt>
                <c:pt idx="1053">
                  <c:v>101.66938</c:v>
                </c:pt>
                <c:pt idx="1054">
                  <c:v>101.76678</c:v>
                </c:pt>
                <c:pt idx="1055">
                  <c:v>101.87348999999999</c:v>
                </c:pt>
                <c:pt idx="1056">
                  <c:v>101.97994999999999</c:v>
                </c:pt>
                <c:pt idx="1057">
                  <c:v>102.08459000000001</c:v>
                </c:pt>
                <c:pt idx="1058">
                  <c:v>102.18697999999999</c:v>
                </c:pt>
                <c:pt idx="1059">
                  <c:v>102.29391</c:v>
                </c:pt>
                <c:pt idx="1060">
                  <c:v>102.39277</c:v>
                </c:pt>
                <c:pt idx="1061">
                  <c:v>102.48323000000001</c:v>
                </c:pt>
                <c:pt idx="1062">
                  <c:v>102.57771000000001</c:v>
                </c:pt>
                <c:pt idx="1063">
                  <c:v>102.67057999999999</c:v>
                </c:pt>
                <c:pt idx="1064">
                  <c:v>102.76468999999999</c:v>
                </c:pt>
                <c:pt idx="1065">
                  <c:v>102.86594000000001</c:v>
                </c:pt>
                <c:pt idx="1066">
                  <c:v>102.95870000000001</c:v>
                </c:pt>
                <c:pt idx="1067">
                  <c:v>103.04886</c:v>
                </c:pt>
                <c:pt idx="1068">
                  <c:v>103.14334000000001</c:v>
                </c:pt>
                <c:pt idx="1069">
                  <c:v>103.24646</c:v>
                </c:pt>
                <c:pt idx="1070">
                  <c:v>103.34016000000001</c:v>
                </c:pt>
                <c:pt idx="1071">
                  <c:v>103.44270999999999</c:v>
                </c:pt>
                <c:pt idx="1072">
                  <c:v>103.5474</c:v>
                </c:pt>
                <c:pt idx="1073">
                  <c:v>103.64886</c:v>
                </c:pt>
                <c:pt idx="1074">
                  <c:v>103.75006</c:v>
                </c:pt>
                <c:pt idx="1075">
                  <c:v>103.84704000000001</c:v>
                </c:pt>
                <c:pt idx="1076">
                  <c:v>103.94391</c:v>
                </c:pt>
                <c:pt idx="1077">
                  <c:v>104.03704</c:v>
                </c:pt>
                <c:pt idx="1078">
                  <c:v>104.13942999999999</c:v>
                </c:pt>
                <c:pt idx="1079">
                  <c:v>104.23797</c:v>
                </c:pt>
                <c:pt idx="1080">
                  <c:v>104.33162</c:v>
                </c:pt>
                <c:pt idx="1081">
                  <c:v>104.42652</c:v>
                </c:pt>
                <c:pt idx="1082">
                  <c:v>104.53000999999999</c:v>
                </c:pt>
                <c:pt idx="1083">
                  <c:v>104.63531999999999</c:v>
                </c:pt>
                <c:pt idx="1084">
                  <c:v>104.73369999999998</c:v>
                </c:pt>
                <c:pt idx="1085">
                  <c:v>104.84177999999999</c:v>
                </c:pt>
                <c:pt idx="1086">
                  <c:v>104.93459</c:v>
                </c:pt>
                <c:pt idx="1087">
                  <c:v>105.03954</c:v>
                </c:pt>
                <c:pt idx="1088">
                  <c:v>105.14578999999999</c:v>
                </c:pt>
                <c:pt idx="1089">
                  <c:v>105.24812999999999</c:v>
                </c:pt>
                <c:pt idx="1090">
                  <c:v>105.34750999999999</c:v>
                </c:pt>
                <c:pt idx="1091">
                  <c:v>105.47751000000001</c:v>
                </c:pt>
                <c:pt idx="1092">
                  <c:v>105.5936</c:v>
                </c:pt>
                <c:pt idx="1093">
                  <c:v>105.71245</c:v>
                </c:pt>
                <c:pt idx="1094">
                  <c:v>105.79422000000001</c:v>
                </c:pt>
                <c:pt idx="1095">
                  <c:v>105.91542</c:v>
                </c:pt>
                <c:pt idx="1096">
                  <c:v>106.04557999999999</c:v>
                </c:pt>
                <c:pt idx="1097">
                  <c:v>106.1024</c:v>
                </c:pt>
                <c:pt idx="1098">
                  <c:v>106.23442999999999</c:v>
                </c:pt>
                <c:pt idx="1099">
                  <c:v>106.28688000000001</c:v>
                </c:pt>
                <c:pt idx="1100">
                  <c:v>106.41938</c:v>
                </c:pt>
                <c:pt idx="1101">
                  <c:v>106.50381</c:v>
                </c:pt>
                <c:pt idx="1102">
                  <c:v>106.59902000000001</c:v>
                </c:pt>
                <c:pt idx="1103">
                  <c:v>106.71812999999999</c:v>
                </c:pt>
                <c:pt idx="1104">
                  <c:v>106.80973999999999</c:v>
                </c:pt>
                <c:pt idx="1105">
                  <c:v>106.90385999999999</c:v>
                </c:pt>
                <c:pt idx="1106">
                  <c:v>106.97579</c:v>
                </c:pt>
                <c:pt idx="1107">
                  <c:v>107.09813000000001</c:v>
                </c:pt>
                <c:pt idx="1108">
                  <c:v>107.19645999999999</c:v>
                </c:pt>
                <c:pt idx="1109">
                  <c:v>107.29251000000001</c:v>
                </c:pt>
                <c:pt idx="1110">
                  <c:v>107.33224</c:v>
                </c:pt>
                <c:pt idx="1111">
                  <c:v>107.43084</c:v>
                </c:pt>
                <c:pt idx="1112">
                  <c:v>107.56818</c:v>
                </c:pt>
                <c:pt idx="1113">
                  <c:v>107.63985000000001</c:v>
                </c:pt>
                <c:pt idx="1114">
                  <c:v>107.74614999999999</c:v>
                </c:pt>
                <c:pt idx="1115">
                  <c:v>107.82501000000001</c:v>
                </c:pt>
                <c:pt idx="1116">
                  <c:v>107.93073</c:v>
                </c:pt>
                <c:pt idx="1117">
                  <c:v>108.05922</c:v>
                </c:pt>
                <c:pt idx="1118">
                  <c:v>108.15859999999999</c:v>
                </c:pt>
                <c:pt idx="1119">
                  <c:v>108.24224</c:v>
                </c:pt>
                <c:pt idx="1120">
                  <c:v>108.35724</c:v>
                </c:pt>
                <c:pt idx="1121">
                  <c:v>108.45192999999999</c:v>
                </c:pt>
                <c:pt idx="1122">
                  <c:v>108.56688000000001</c:v>
                </c:pt>
                <c:pt idx="1123">
                  <c:v>108.66208999999999</c:v>
                </c:pt>
                <c:pt idx="1124">
                  <c:v>108.7299</c:v>
                </c:pt>
                <c:pt idx="1125">
                  <c:v>108.80693000000001</c:v>
                </c:pt>
                <c:pt idx="1126">
                  <c:v>108.90355000000001</c:v>
                </c:pt>
                <c:pt idx="1127">
                  <c:v>109.01662</c:v>
                </c:pt>
                <c:pt idx="1128">
                  <c:v>109.12615000000001</c:v>
                </c:pt>
                <c:pt idx="1129">
                  <c:v>109.18516000000001</c:v>
                </c:pt>
                <c:pt idx="1130">
                  <c:v>109.27687999999999</c:v>
                </c:pt>
                <c:pt idx="1131">
                  <c:v>109.37375999999999</c:v>
                </c:pt>
                <c:pt idx="1132">
                  <c:v>109.47510999999999</c:v>
                </c:pt>
                <c:pt idx="1133">
                  <c:v>109.56495</c:v>
                </c:pt>
                <c:pt idx="1134">
                  <c:v>109.66510999999998</c:v>
                </c:pt>
                <c:pt idx="1135">
                  <c:v>109.75807999999999</c:v>
                </c:pt>
                <c:pt idx="1136">
                  <c:v>109.86021000000001</c:v>
                </c:pt>
                <c:pt idx="1137">
                  <c:v>109.95626</c:v>
                </c:pt>
                <c:pt idx="1138">
                  <c:v>110.04557999999999</c:v>
                </c:pt>
                <c:pt idx="1139">
                  <c:v>110.14015999999999</c:v>
                </c:pt>
                <c:pt idx="1140">
                  <c:v>110.23235000000001</c:v>
                </c:pt>
                <c:pt idx="1141">
                  <c:v>110.32656999999999</c:v>
                </c:pt>
                <c:pt idx="1142">
                  <c:v>110.41645999999999</c:v>
                </c:pt>
                <c:pt idx="1143">
                  <c:v>110.50557999999999</c:v>
                </c:pt>
                <c:pt idx="1144">
                  <c:v>110.60277000000001</c:v>
                </c:pt>
                <c:pt idx="1145">
                  <c:v>110.69615</c:v>
                </c:pt>
                <c:pt idx="1146">
                  <c:v>110.80640999999999</c:v>
                </c:pt>
                <c:pt idx="1147">
                  <c:v>110.90641000000001</c:v>
                </c:pt>
                <c:pt idx="1148">
                  <c:v>111.00855</c:v>
                </c:pt>
                <c:pt idx="1149">
                  <c:v>111.10876</c:v>
                </c:pt>
                <c:pt idx="1150">
                  <c:v>111.20166999999999</c:v>
                </c:pt>
                <c:pt idx="1151">
                  <c:v>111.30526999999999</c:v>
                </c:pt>
                <c:pt idx="1152">
                  <c:v>111.40844</c:v>
                </c:pt>
                <c:pt idx="1153">
                  <c:v>111.50145999999999</c:v>
                </c:pt>
                <c:pt idx="1154">
                  <c:v>111.59016000000001</c:v>
                </c:pt>
                <c:pt idx="1155">
                  <c:v>111.68885999999999</c:v>
                </c:pt>
                <c:pt idx="1156">
                  <c:v>111.77459</c:v>
                </c:pt>
                <c:pt idx="1157">
                  <c:v>111.86370000000001</c:v>
                </c:pt>
                <c:pt idx="1158">
                  <c:v>111.95505999999999</c:v>
                </c:pt>
                <c:pt idx="1159">
                  <c:v>112.0536</c:v>
                </c:pt>
                <c:pt idx="1160">
                  <c:v>112.15161999999999</c:v>
                </c:pt>
                <c:pt idx="1161">
                  <c:v>112.25308</c:v>
                </c:pt>
                <c:pt idx="1162">
                  <c:v>112.34849999999999</c:v>
                </c:pt>
                <c:pt idx="1163">
                  <c:v>112.44197999999999</c:v>
                </c:pt>
                <c:pt idx="1164">
                  <c:v>112.54593999999999</c:v>
                </c:pt>
                <c:pt idx="1165">
                  <c:v>112.63928</c:v>
                </c:pt>
                <c:pt idx="1166">
                  <c:v>112.73303</c:v>
                </c:pt>
                <c:pt idx="1167">
                  <c:v>112.82505999999999</c:v>
                </c:pt>
                <c:pt idx="1168">
                  <c:v>112.91860000000001</c:v>
                </c:pt>
                <c:pt idx="1169">
                  <c:v>113.01725</c:v>
                </c:pt>
                <c:pt idx="1170">
                  <c:v>113.11390999999999</c:v>
                </c:pt>
                <c:pt idx="1171">
                  <c:v>113.21776999999999</c:v>
                </c:pt>
                <c:pt idx="1172">
                  <c:v>113.31708999999999</c:v>
                </c:pt>
                <c:pt idx="1173">
                  <c:v>113.40760999999999</c:v>
                </c:pt>
                <c:pt idx="1174">
                  <c:v>113.50484999999999</c:v>
                </c:pt>
                <c:pt idx="1175">
                  <c:v>113.60016</c:v>
                </c:pt>
                <c:pt idx="1176">
                  <c:v>113.69656999999999</c:v>
                </c:pt>
                <c:pt idx="1177">
                  <c:v>113.7949</c:v>
                </c:pt>
                <c:pt idx="1178">
                  <c:v>113.88573000000001</c:v>
                </c:pt>
                <c:pt idx="1179">
                  <c:v>113.98989999999999</c:v>
                </c:pt>
                <c:pt idx="1180">
                  <c:v>114.08667000000001</c:v>
                </c:pt>
                <c:pt idx="1181">
                  <c:v>114.18954000000001</c:v>
                </c:pt>
                <c:pt idx="1182">
                  <c:v>114.28433</c:v>
                </c:pt>
                <c:pt idx="1183">
                  <c:v>114.37777000000001</c:v>
                </c:pt>
                <c:pt idx="1184">
                  <c:v>114.47975000000001</c:v>
                </c:pt>
                <c:pt idx="1185">
                  <c:v>114.57323000000001</c:v>
                </c:pt>
                <c:pt idx="1186">
                  <c:v>114.67453999999999</c:v>
                </c:pt>
                <c:pt idx="1187">
                  <c:v>114.76876</c:v>
                </c:pt>
                <c:pt idx="1188">
                  <c:v>114.87463999999999</c:v>
                </c:pt>
                <c:pt idx="1189">
                  <c:v>114.97645999999999</c:v>
                </c:pt>
                <c:pt idx="1190">
                  <c:v>115.081</c:v>
                </c:pt>
                <c:pt idx="1191">
                  <c:v>115.17834000000001</c:v>
                </c:pt>
                <c:pt idx="1192">
                  <c:v>115.27542000000001</c:v>
                </c:pt>
                <c:pt idx="1193">
                  <c:v>115.36927999999999</c:v>
                </c:pt>
                <c:pt idx="1194">
                  <c:v>115.46026999999999</c:v>
                </c:pt>
                <c:pt idx="1195">
                  <c:v>115.56562999999998</c:v>
                </c:pt>
                <c:pt idx="1196">
                  <c:v>115.66531999999999</c:v>
                </c:pt>
                <c:pt idx="1197">
                  <c:v>115.77667000000001</c:v>
                </c:pt>
                <c:pt idx="1198">
                  <c:v>115.87687999999999</c:v>
                </c:pt>
                <c:pt idx="1199">
                  <c:v>115.96334</c:v>
                </c:pt>
                <c:pt idx="1200">
                  <c:v>116.05745</c:v>
                </c:pt>
                <c:pt idx="1201">
                  <c:v>116.15375999999999</c:v>
                </c:pt>
                <c:pt idx="1202">
                  <c:v>116.25667</c:v>
                </c:pt>
                <c:pt idx="1203">
                  <c:v>116.35964</c:v>
                </c:pt>
                <c:pt idx="1204">
                  <c:v>116.45563</c:v>
                </c:pt>
                <c:pt idx="1205">
                  <c:v>116.55515999999999</c:v>
                </c:pt>
                <c:pt idx="1206">
                  <c:v>116.64552999999999</c:v>
                </c:pt>
                <c:pt idx="1207">
                  <c:v>116.74954000000001</c:v>
                </c:pt>
                <c:pt idx="1208">
                  <c:v>116.84329000000001</c:v>
                </c:pt>
                <c:pt idx="1209">
                  <c:v>116.94036999999999</c:v>
                </c:pt>
                <c:pt idx="1210">
                  <c:v>117.03881</c:v>
                </c:pt>
                <c:pt idx="1211">
                  <c:v>117.13365</c:v>
                </c:pt>
                <c:pt idx="1212">
                  <c:v>117.22813000000001</c:v>
                </c:pt>
                <c:pt idx="1213">
                  <c:v>117.32834000000001</c:v>
                </c:pt>
                <c:pt idx="1214">
                  <c:v>117.42255999999999</c:v>
                </c:pt>
                <c:pt idx="1215">
                  <c:v>117.51791999999999</c:v>
                </c:pt>
                <c:pt idx="1216">
                  <c:v>117.60948</c:v>
                </c:pt>
                <c:pt idx="1217">
                  <c:v>117.71104999999999</c:v>
                </c:pt>
                <c:pt idx="1218">
                  <c:v>117.80416999999998</c:v>
                </c:pt>
                <c:pt idx="1219">
                  <c:v>117.90037</c:v>
                </c:pt>
                <c:pt idx="1220">
                  <c:v>117.99401999999999</c:v>
                </c:pt>
                <c:pt idx="1221">
                  <c:v>118.09671999999999</c:v>
                </c:pt>
                <c:pt idx="1222">
                  <c:v>118.19468999999999</c:v>
                </c:pt>
                <c:pt idx="1223">
                  <c:v>118.29093999999999</c:v>
                </c:pt>
                <c:pt idx="1224">
                  <c:v>118.38583999999999</c:v>
                </c:pt>
                <c:pt idx="1225">
                  <c:v>118.48303</c:v>
                </c:pt>
                <c:pt idx="1226">
                  <c:v>118.58261</c:v>
                </c:pt>
                <c:pt idx="1227">
                  <c:v>118.68355000000001</c:v>
                </c:pt>
                <c:pt idx="1228">
                  <c:v>118.78605</c:v>
                </c:pt>
                <c:pt idx="1229">
                  <c:v>118.88652</c:v>
                </c:pt>
                <c:pt idx="1230">
                  <c:v>118.98735000000001</c:v>
                </c:pt>
                <c:pt idx="1231">
                  <c:v>119.08725</c:v>
                </c:pt>
                <c:pt idx="1232">
                  <c:v>119.17985</c:v>
                </c:pt>
                <c:pt idx="1233">
                  <c:v>119.28161999999999</c:v>
                </c:pt>
                <c:pt idx="1234">
                  <c:v>119.38188000000001</c:v>
                </c:pt>
                <c:pt idx="1235">
                  <c:v>119.4774</c:v>
                </c:pt>
                <c:pt idx="1236">
                  <c:v>119.58172</c:v>
                </c:pt>
                <c:pt idx="1237">
                  <c:v>119.68803000000001</c:v>
                </c:pt>
                <c:pt idx="1238">
                  <c:v>119.79761000000001</c:v>
                </c:pt>
                <c:pt idx="1239">
                  <c:v>119.90615000000001</c:v>
                </c:pt>
                <c:pt idx="1240">
                  <c:v>120.02032000000001</c:v>
                </c:pt>
                <c:pt idx="1241">
                  <c:v>120.12572999999999</c:v>
                </c:pt>
                <c:pt idx="1242">
                  <c:v>120.24584</c:v>
                </c:pt>
                <c:pt idx="1243">
                  <c:v>120.38725000000001</c:v>
                </c:pt>
                <c:pt idx="1244">
                  <c:v>120.46239999999999</c:v>
                </c:pt>
                <c:pt idx="1245">
                  <c:v>120.52808</c:v>
                </c:pt>
                <c:pt idx="1246">
                  <c:v>120.67501</c:v>
                </c:pt>
                <c:pt idx="1247">
                  <c:v>120.80084000000001</c:v>
                </c:pt>
                <c:pt idx="1248">
                  <c:v>120.89735</c:v>
                </c:pt>
                <c:pt idx="1249">
                  <c:v>120.99578999999999</c:v>
                </c:pt>
                <c:pt idx="1250">
                  <c:v>121.09417000000001</c:v>
                </c:pt>
                <c:pt idx="1251">
                  <c:v>121.21954000000001</c:v>
                </c:pt>
                <c:pt idx="1252">
                  <c:v>121.28948000000001</c:v>
                </c:pt>
                <c:pt idx="1253">
                  <c:v>121.35131</c:v>
                </c:pt>
                <c:pt idx="1254">
                  <c:v>121.46475</c:v>
                </c:pt>
                <c:pt idx="1255">
                  <c:v>121.58933</c:v>
                </c:pt>
                <c:pt idx="1256">
                  <c:v>121.63157</c:v>
                </c:pt>
                <c:pt idx="1257">
                  <c:v>121.73235000000001</c:v>
                </c:pt>
                <c:pt idx="1258">
                  <c:v>121.82115</c:v>
                </c:pt>
                <c:pt idx="1259">
                  <c:v>121.95354999999999</c:v>
                </c:pt>
                <c:pt idx="1260">
                  <c:v>122.05063</c:v>
                </c:pt>
                <c:pt idx="1261">
                  <c:v>122.13016</c:v>
                </c:pt>
                <c:pt idx="1262">
                  <c:v>122.22214000000001</c:v>
                </c:pt>
                <c:pt idx="1263">
                  <c:v>122.33047000000001</c:v>
                </c:pt>
                <c:pt idx="1264">
                  <c:v>122.42823</c:v>
                </c:pt>
                <c:pt idx="1265">
                  <c:v>122.51876</c:v>
                </c:pt>
                <c:pt idx="1266">
                  <c:v>122.60079</c:v>
                </c:pt>
                <c:pt idx="1267">
                  <c:v>122.68844</c:v>
                </c:pt>
                <c:pt idx="1268">
                  <c:v>122.78464000000001</c:v>
                </c:pt>
                <c:pt idx="1269">
                  <c:v>122.89265999999999</c:v>
                </c:pt>
                <c:pt idx="1270">
                  <c:v>123.01031999999999</c:v>
                </c:pt>
                <c:pt idx="1271">
                  <c:v>123.09187999999999</c:v>
                </c:pt>
                <c:pt idx="1272">
                  <c:v>123.16787000000001</c:v>
                </c:pt>
                <c:pt idx="1273">
                  <c:v>123.25869999999999</c:v>
                </c:pt>
                <c:pt idx="1274">
                  <c:v>123.35850000000001</c:v>
                </c:pt>
                <c:pt idx="1275">
                  <c:v>123.44438000000001</c:v>
                </c:pt>
                <c:pt idx="1276">
                  <c:v>123.53760999999999</c:v>
                </c:pt>
                <c:pt idx="1277">
                  <c:v>123.63385999999998</c:v>
                </c:pt>
                <c:pt idx="1278">
                  <c:v>123.73886</c:v>
                </c:pt>
                <c:pt idx="1279">
                  <c:v>123.8436</c:v>
                </c:pt>
                <c:pt idx="1280">
                  <c:v>123.94432999999999</c:v>
                </c:pt>
                <c:pt idx="1281">
                  <c:v>124.0398</c:v>
                </c:pt>
                <c:pt idx="1282">
                  <c:v>124.13214000000001</c:v>
                </c:pt>
                <c:pt idx="1283">
                  <c:v>124.22501000000001</c:v>
                </c:pt>
                <c:pt idx="1284">
                  <c:v>124.32006</c:v>
                </c:pt>
                <c:pt idx="1285">
                  <c:v>124.40542000000001</c:v>
                </c:pt>
                <c:pt idx="1286">
                  <c:v>124.49943</c:v>
                </c:pt>
                <c:pt idx="1287">
                  <c:v>124.59172</c:v>
                </c:pt>
                <c:pt idx="1288">
                  <c:v>124.68073</c:v>
                </c:pt>
                <c:pt idx="1289">
                  <c:v>124.79172000000001</c:v>
                </c:pt>
                <c:pt idx="1290">
                  <c:v>124.90058000000001</c:v>
                </c:pt>
                <c:pt idx="1291">
                  <c:v>125.00546999999999</c:v>
                </c:pt>
                <c:pt idx="1292">
                  <c:v>125.10630999999999</c:v>
                </c:pt>
                <c:pt idx="1293">
                  <c:v>125.20652</c:v>
                </c:pt>
                <c:pt idx="1294">
                  <c:v>125.30188</c:v>
                </c:pt>
                <c:pt idx="1295">
                  <c:v>125.39630999999999</c:v>
                </c:pt>
                <c:pt idx="1296">
                  <c:v>125.49058000000001</c:v>
                </c:pt>
                <c:pt idx="1297">
                  <c:v>125.58735</c:v>
                </c:pt>
                <c:pt idx="1298">
                  <c:v>125.67412</c:v>
                </c:pt>
                <c:pt idx="1299">
                  <c:v>125.76593999999999</c:v>
                </c:pt>
                <c:pt idx="1300">
                  <c:v>125.8548</c:v>
                </c:pt>
                <c:pt idx="1301">
                  <c:v>125.94484999999999</c:v>
                </c:pt>
                <c:pt idx="1302">
                  <c:v>126.03943</c:v>
                </c:pt>
                <c:pt idx="1303">
                  <c:v>126.13537000000001</c:v>
                </c:pt>
                <c:pt idx="1304">
                  <c:v>126.22803</c:v>
                </c:pt>
                <c:pt idx="1305">
                  <c:v>126.32448000000001</c:v>
                </c:pt>
                <c:pt idx="1306">
                  <c:v>126.42235000000001</c:v>
                </c:pt>
                <c:pt idx="1307">
                  <c:v>126.51479999999999</c:v>
                </c:pt>
                <c:pt idx="1308">
                  <c:v>126.61297</c:v>
                </c:pt>
                <c:pt idx="1309">
                  <c:v>126.71713999999999</c:v>
                </c:pt>
                <c:pt idx="1310">
                  <c:v>126.81671999999999</c:v>
                </c:pt>
                <c:pt idx="1311">
                  <c:v>126.91631</c:v>
                </c:pt>
                <c:pt idx="1312">
                  <c:v>127.01156999999999</c:v>
                </c:pt>
                <c:pt idx="1313">
                  <c:v>127.11073</c:v>
                </c:pt>
                <c:pt idx="1314">
                  <c:v>127.20172000000001</c:v>
                </c:pt>
                <c:pt idx="1315">
                  <c:v>127.29511000000001</c:v>
                </c:pt>
                <c:pt idx="1316">
                  <c:v>127.39541999999999</c:v>
                </c:pt>
                <c:pt idx="1317">
                  <c:v>127.50782</c:v>
                </c:pt>
                <c:pt idx="1318">
                  <c:v>127.61339</c:v>
                </c:pt>
                <c:pt idx="1319">
                  <c:v>127.72073999999999</c:v>
                </c:pt>
                <c:pt idx="1320">
                  <c:v>127.82037000000001</c:v>
                </c:pt>
                <c:pt idx="1321">
                  <c:v>127.91343999999999</c:v>
                </c:pt>
                <c:pt idx="1322">
                  <c:v>128.01630999999998</c:v>
                </c:pt>
                <c:pt idx="1323">
                  <c:v>128.11552999999998</c:v>
                </c:pt>
                <c:pt idx="1324">
                  <c:v>128.21114999999998</c:v>
                </c:pt>
                <c:pt idx="1325">
                  <c:v>128.31256000000002</c:v>
                </c:pt>
                <c:pt idx="1326">
                  <c:v>128.40807999999998</c:v>
                </c:pt>
                <c:pt idx="1327">
                  <c:v>128.50536999999997</c:v>
                </c:pt>
                <c:pt idx="1328">
                  <c:v>128.59730000000002</c:v>
                </c:pt>
                <c:pt idx="1329">
                  <c:v>128.69369999999998</c:v>
                </c:pt>
                <c:pt idx="1330">
                  <c:v>128.79016000000001</c:v>
                </c:pt>
                <c:pt idx="1331">
                  <c:v>128.88745</c:v>
                </c:pt>
                <c:pt idx="1332">
                  <c:v>128.98307999999997</c:v>
                </c:pt>
                <c:pt idx="1333">
                  <c:v>129.07713999999999</c:v>
                </c:pt>
                <c:pt idx="1334">
                  <c:v>129.17500999999999</c:v>
                </c:pt>
                <c:pt idx="1335">
                  <c:v>129.27494999999999</c:v>
                </c:pt>
                <c:pt idx="1336">
                  <c:v>129.37286999999998</c:v>
                </c:pt>
                <c:pt idx="1337">
                  <c:v>129.47687999999999</c:v>
                </c:pt>
                <c:pt idx="1338">
                  <c:v>129.57787000000002</c:v>
                </c:pt>
                <c:pt idx="1339">
                  <c:v>129.67000999999999</c:v>
                </c:pt>
                <c:pt idx="1340">
                  <c:v>129.77015999999998</c:v>
                </c:pt>
                <c:pt idx="1341">
                  <c:v>129.86687999999998</c:v>
                </c:pt>
                <c:pt idx="1342">
                  <c:v>129.96282000000002</c:v>
                </c:pt>
                <c:pt idx="1343">
                  <c:v>130.05865</c:v>
                </c:pt>
                <c:pt idx="1344">
                  <c:v>130.16021000000001</c:v>
                </c:pt>
                <c:pt idx="1345">
                  <c:v>130.25718999999998</c:v>
                </c:pt>
                <c:pt idx="1346">
                  <c:v>130.35579000000001</c:v>
                </c:pt>
                <c:pt idx="1347">
                  <c:v>130.45729999999998</c:v>
                </c:pt>
                <c:pt idx="1348">
                  <c:v>130.55531999999999</c:v>
                </c:pt>
                <c:pt idx="1349">
                  <c:v>130.65350000000001</c:v>
                </c:pt>
                <c:pt idx="1350">
                  <c:v>130.75682999999998</c:v>
                </c:pt>
                <c:pt idx="1351">
                  <c:v>130.84917000000002</c:v>
                </c:pt>
                <c:pt idx="1352">
                  <c:v>130.95152000000002</c:v>
                </c:pt>
                <c:pt idx="1353">
                  <c:v>131.04615000000001</c:v>
                </c:pt>
                <c:pt idx="1354">
                  <c:v>131.13636000000002</c:v>
                </c:pt>
                <c:pt idx="1355">
                  <c:v>131.23770999999999</c:v>
                </c:pt>
                <c:pt idx="1356">
                  <c:v>131.33485000000002</c:v>
                </c:pt>
                <c:pt idx="1357">
                  <c:v>131.43016</c:v>
                </c:pt>
                <c:pt idx="1358">
                  <c:v>131.52724999999998</c:v>
                </c:pt>
                <c:pt idx="1359">
                  <c:v>131.62693000000002</c:v>
                </c:pt>
                <c:pt idx="1360">
                  <c:v>131.72343999999998</c:v>
                </c:pt>
                <c:pt idx="1361">
                  <c:v>131.82657</c:v>
                </c:pt>
                <c:pt idx="1362">
                  <c:v>131.92709000000002</c:v>
                </c:pt>
                <c:pt idx="1363">
                  <c:v>132.02667000000002</c:v>
                </c:pt>
                <c:pt idx="1364">
                  <c:v>132.12610000000001</c:v>
                </c:pt>
                <c:pt idx="1365">
                  <c:v>132.22901999999999</c:v>
                </c:pt>
                <c:pt idx="1366">
                  <c:v>132.32735000000002</c:v>
                </c:pt>
                <c:pt idx="1367">
                  <c:v>132.42516000000001</c:v>
                </c:pt>
                <c:pt idx="1368">
                  <c:v>132.52037000000001</c:v>
                </c:pt>
                <c:pt idx="1369">
                  <c:v>132.61824000000001</c:v>
                </c:pt>
                <c:pt idx="1370">
                  <c:v>132.71636000000001</c:v>
                </c:pt>
                <c:pt idx="1371">
                  <c:v>132.81240000000003</c:v>
                </c:pt>
                <c:pt idx="1372">
                  <c:v>132.91032000000001</c:v>
                </c:pt>
                <c:pt idx="1373">
                  <c:v>133.01125999999999</c:v>
                </c:pt>
                <c:pt idx="1374">
                  <c:v>133.10901999999999</c:v>
                </c:pt>
                <c:pt idx="1375">
                  <c:v>133.20396</c:v>
                </c:pt>
                <c:pt idx="1376">
                  <c:v>133.30520999999999</c:v>
                </c:pt>
                <c:pt idx="1377">
                  <c:v>133.3999</c:v>
                </c:pt>
                <c:pt idx="1378">
                  <c:v>133.50349999999997</c:v>
                </c:pt>
                <c:pt idx="1379">
                  <c:v>133.60057999999998</c:v>
                </c:pt>
                <c:pt idx="1380">
                  <c:v>133.70074</c:v>
                </c:pt>
                <c:pt idx="1381">
                  <c:v>133.79282000000001</c:v>
                </c:pt>
                <c:pt idx="1382">
                  <c:v>133.89850000000001</c:v>
                </c:pt>
                <c:pt idx="1383">
                  <c:v>133.99880999999999</c:v>
                </c:pt>
                <c:pt idx="1384">
                  <c:v>134.09433000000001</c:v>
                </c:pt>
                <c:pt idx="1385">
                  <c:v>134.19000999999997</c:v>
                </c:pt>
                <c:pt idx="1386">
                  <c:v>134.28980000000001</c:v>
                </c:pt>
                <c:pt idx="1387">
                  <c:v>134.38916999999998</c:v>
                </c:pt>
                <c:pt idx="1388">
                  <c:v>134.48381000000001</c:v>
                </c:pt>
                <c:pt idx="1389">
                  <c:v>134.58308</c:v>
                </c:pt>
                <c:pt idx="1390">
                  <c:v>134.67745000000002</c:v>
                </c:pt>
                <c:pt idx="1391">
                  <c:v>134.7749</c:v>
                </c:pt>
                <c:pt idx="1392">
                  <c:v>134.88459</c:v>
                </c:pt>
                <c:pt idx="1393">
                  <c:v>135.00281999999999</c:v>
                </c:pt>
                <c:pt idx="1394">
                  <c:v>135.09678000000002</c:v>
                </c:pt>
                <c:pt idx="1395">
                  <c:v>135.21339</c:v>
                </c:pt>
                <c:pt idx="1396">
                  <c:v>135.31468999999998</c:v>
                </c:pt>
                <c:pt idx="1397">
                  <c:v>135.40224999999998</c:v>
                </c:pt>
                <c:pt idx="1398">
                  <c:v>135.50432999999998</c:v>
                </c:pt>
                <c:pt idx="1399">
                  <c:v>135.63468999999998</c:v>
                </c:pt>
                <c:pt idx="1400">
                  <c:v>135.74599999999998</c:v>
                </c:pt>
                <c:pt idx="1401">
                  <c:v>135.84875999999997</c:v>
                </c:pt>
                <c:pt idx="1402">
                  <c:v>135.94281999999998</c:v>
                </c:pt>
                <c:pt idx="1403">
                  <c:v>136.04041999999998</c:v>
                </c:pt>
                <c:pt idx="1404">
                  <c:v>136.11739999999998</c:v>
                </c:pt>
                <c:pt idx="1405">
                  <c:v>136.23563000000001</c:v>
                </c:pt>
                <c:pt idx="1406">
                  <c:v>136.37187999999998</c:v>
                </c:pt>
                <c:pt idx="1407">
                  <c:v>136.47699</c:v>
                </c:pt>
                <c:pt idx="1408">
                  <c:v>136.55725000000001</c:v>
                </c:pt>
                <c:pt idx="1409">
                  <c:v>136.68302999999997</c:v>
                </c:pt>
                <c:pt idx="1410">
                  <c:v>136.80527000000001</c:v>
                </c:pt>
                <c:pt idx="1411">
                  <c:v>136.90287000000001</c:v>
                </c:pt>
                <c:pt idx="1412">
                  <c:v>136.99635999999998</c:v>
                </c:pt>
                <c:pt idx="1413">
                  <c:v>137.08667000000003</c:v>
                </c:pt>
                <c:pt idx="1414">
                  <c:v>137.16453999999999</c:v>
                </c:pt>
                <c:pt idx="1415">
                  <c:v>137.25396000000001</c:v>
                </c:pt>
                <c:pt idx="1416">
                  <c:v>137.34386000000001</c:v>
                </c:pt>
                <c:pt idx="1417">
                  <c:v>137.44718999999998</c:v>
                </c:pt>
                <c:pt idx="1418">
                  <c:v>137.55657000000002</c:v>
                </c:pt>
                <c:pt idx="1419">
                  <c:v>137.66093999999998</c:v>
                </c:pt>
                <c:pt idx="1420">
                  <c:v>137.75369999999998</c:v>
                </c:pt>
                <c:pt idx="1421">
                  <c:v>137.85782</c:v>
                </c:pt>
                <c:pt idx="1422">
                  <c:v>137.95880999999997</c:v>
                </c:pt>
                <c:pt idx="1423">
                  <c:v>138.01974999999999</c:v>
                </c:pt>
                <c:pt idx="1424">
                  <c:v>138.15766000000002</c:v>
                </c:pt>
                <c:pt idx="1425">
                  <c:v>138.25479999999999</c:v>
                </c:pt>
                <c:pt idx="1426">
                  <c:v>138.34204</c:v>
                </c:pt>
                <c:pt idx="1427">
                  <c:v>138.42651999999998</c:v>
                </c:pt>
                <c:pt idx="1428">
                  <c:v>138.54480000000001</c:v>
                </c:pt>
                <c:pt idx="1429">
                  <c:v>138.63614999999999</c:v>
                </c:pt>
                <c:pt idx="1430">
                  <c:v>138.72510999999997</c:v>
                </c:pt>
                <c:pt idx="1431">
                  <c:v>138.78557999999998</c:v>
                </c:pt>
                <c:pt idx="1432">
                  <c:v>138.85453999999999</c:v>
                </c:pt>
                <c:pt idx="1433">
                  <c:v>138.94911999999999</c:v>
                </c:pt>
                <c:pt idx="1434">
                  <c:v>139.03563000000003</c:v>
                </c:pt>
                <c:pt idx="1435">
                  <c:v>139.11084</c:v>
                </c:pt>
                <c:pt idx="1436">
                  <c:v>139.18333999999999</c:v>
                </c:pt>
                <c:pt idx="1437">
                  <c:v>139.26620000000003</c:v>
                </c:pt>
                <c:pt idx="1438">
                  <c:v>139.3562</c:v>
                </c:pt>
                <c:pt idx="1439">
                  <c:v>139.44589000000002</c:v>
                </c:pt>
                <c:pt idx="1440">
                  <c:v>139.54745000000003</c:v>
                </c:pt>
                <c:pt idx="1441">
                  <c:v>139.64699000000002</c:v>
                </c:pt>
                <c:pt idx="1442">
                  <c:v>139.74464</c:v>
                </c:pt>
                <c:pt idx="1443">
                  <c:v>139.84266000000002</c:v>
                </c:pt>
                <c:pt idx="1444">
                  <c:v>139.93266</c:v>
                </c:pt>
                <c:pt idx="1445">
                  <c:v>140.02515999999997</c:v>
                </c:pt>
                <c:pt idx="1446">
                  <c:v>140.1223</c:v>
                </c:pt>
                <c:pt idx="1447">
                  <c:v>140.21395999999999</c:v>
                </c:pt>
                <c:pt idx="1448">
                  <c:v>140.31437999999997</c:v>
                </c:pt>
                <c:pt idx="1449">
                  <c:v>140.42396000000002</c:v>
                </c:pt>
                <c:pt idx="1450">
                  <c:v>140.51969000000003</c:v>
                </c:pt>
                <c:pt idx="1451">
                  <c:v>140.61995000000002</c:v>
                </c:pt>
                <c:pt idx="1452">
                  <c:v>140.72912000000002</c:v>
                </c:pt>
                <c:pt idx="1453">
                  <c:v>140.83240000000001</c:v>
                </c:pt>
                <c:pt idx="1454">
                  <c:v>140.92619999999999</c:v>
                </c:pt>
                <c:pt idx="1455">
                  <c:v>141.02433000000002</c:v>
                </c:pt>
                <c:pt idx="1456">
                  <c:v>141.11516</c:v>
                </c:pt>
                <c:pt idx="1457">
                  <c:v>141.21251000000001</c:v>
                </c:pt>
                <c:pt idx="1458">
                  <c:v>141.30437999999998</c:v>
                </c:pt>
                <c:pt idx="1459">
                  <c:v>141.40296999999998</c:v>
                </c:pt>
                <c:pt idx="1460">
                  <c:v>141.49583999999999</c:v>
                </c:pt>
                <c:pt idx="1461">
                  <c:v>141.58458999999999</c:v>
                </c:pt>
                <c:pt idx="1462">
                  <c:v>141.69286999999997</c:v>
                </c:pt>
                <c:pt idx="1463">
                  <c:v>141.79771</c:v>
                </c:pt>
                <c:pt idx="1464">
                  <c:v>141.91318000000001</c:v>
                </c:pt>
                <c:pt idx="1465">
                  <c:v>142.01193000000001</c:v>
                </c:pt>
                <c:pt idx="1466">
                  <c:v>142.11041999999998</c:v>
                </c:pt>
                <c:pt idx="1467">
                  <c:v>142.21125999999998</c:v>
                </c:pt>
                <c:pt idx="1468">
                  <c:v>142.30838999999997</c:v>
                </c:pt>
                <c:pt idx="1469">
                  <c:v>142.40244999999999</c:v>
                </c:pt>
                <c:pt idx="1470">
                  <c:v>142.48376000000002</c:v>
                </c:pt>
                <c:pt idx="1471">
                  <c:v>142.57495</c:v>
                </c:pt>
                <c:pt idx="1472">
                  <c:v>142.66640999999998</c:v>
                </c:pt>
                <c:pt idx="1473">
                  <c:v>142.76463999999999</c:v>
                </c:pt>
                <c:pt idx="1474">
                  <c:v>142.85782</c:v>
                </c:pt>
                <c:pt idx="1475">
                  <c:v>142.96015999999997</c:v>
                </c:pt>
                <c:pt idx="1476">
                  <c:v>143.06614999999999</c:v>
                </c:pt>
                <c:pt idx="1477">
                  <c:v>143.16417000000001</c:v>
                </c:pt>
                <c:pt idx="1478">
                  <c:v>143.26001000000002</c:v>
                </c:pt>
                <c:pt idx="1479">
                  <c:v>143.35485</c:v>
                </c:pt>
                <c:pt idx="1480">
                  <c:v>143.44646</c:v>
                </c:pt>
                <c:pt idx="1481">
                  <c:v>143.54516000000001</c:v>
                </c:pt>
                <c:pt idx="1482">
                  <c:v>143.64006000000001</c:v>
                </c:pt>
                <c:pt idx="1483">
                  <c:v>143.72937999999999</c:v>
                </c:pt>
                <c:pt idx="1484">
                  <c:v>143.81995000000001</c:v>
                </c:pt>
                <c:pt idx="1485">
                  <c:v>143.91537</c:v>
                </c:pt>
                <c:pt idx="1486">
                  <c:v>144.01355000000001</c:v>
                </c:pt>
                <c:pt idx="1487">
                  <c:v>144.10516000000001</c:v>
                </c:pt>
                <c:pt idx="1488">
                  <c:v>144.20355000000001</c:v>
                </c:pt>
                <c:pt idx="1489">
                  <c:v>144.31193000000002</c:v>
                </c:pt>
                <c:pt idx="1490">
                  <c:v>144.40391</c:v>
                </c:pt>
                <c:pt idx="1491">
                  <c:v>144.51693</c:v>
                </c:pt>
                <c:pt idx="1492">
                  <c:v>144.61890999999997</c:v>
                </c:pt>
                <c:pt idx="1493">
                  <c:v>144.71469000000002</c:v>
                </c:pt>
                <c:pt idx="1494">
                  <c:v>144.82333999999997</c:v>
                </c:pt>
                <c:pt idx="1495">
                  <c:v>144.92282</c:v>
                </c:pt>
                <c:pt idx="1496">
                  <c:v>145.01443</c:v>
                </c:pt>
                <c:pt idx="1497">
                  <c:v>145.12261000000001</c:v>
                </c:pt>
                <c:pt idx="1498">
                  <c:v>145.22079000000002</c:v>
                </c:pt>
                <c:pt idx="1499">
                  <c:v>145.32449000000003</c:v>
                </c:pt>
                <c:pt idx="1500">
                  <c:v>145.42782</c:v>
                </c:pt>
                <c:pt idx="1501">
                  <c:v>145.53188</c:v>
                </c:pt>
                <c:pt idx="1502">
                  <c:v>145.63270999999997</c:v>
                </c:pt>
                <c:pt idx="1503">
                  <c:v>145.74131</c:v>
                </c:pt>
                <c:pt idx="1504">
                  <c:v>145.84917000000002</c:v>
                </c:pt>
                <c:pt idx="1505">
                  <c:v>145.93928</c:v>
                </c:pt>
                <c:pt idx="1506">
                  <c:v>146.03949</c:v>
                </c:pt>
                <c:pt idx="1507">
                  <c:v>146.15803</c:v>
                </c:pt>
                <c:pt idx="1508">
                  <c:v>146.24047999999999</c:v>
                </c:pt>
                <c:pt idx="1509">
                  <c:v>146.35458999999997</c:v>
                </c:pt>
                <c:pt idx="1510">
                  <c:v>146.43734999999998</c:v>
                </c:pt>
                <c:pt idx="1511">
                  <c:v>146.53474999999997</c:v>
                </c:pt>
                <c:pt idx="1512">
                  <c:v>146.62527</c:v>
                </c:pt>
                <c:pt idx="1513">
                  <c:v>146.73093999999998</c:v>
                </c:pt>
                <c:pt idx="1514">
                  <c:v>146.83001000000002</c:v>
                </c:pt>
                <c:pt idx="1515">
                  <c:v>146.91942999999998</c:v>
                </c:pt>
                <c:pt idx="1516">
                  <c:v>147.03192999999999</c:v>
                </c:pt>
                <c:pt idx="1517">
                  <c:v>147.12234999999998</c:v>
                </c:pt>
                <c:pt idx="1518">
                  <c:v>147.23162000000002</c:v>
                </c:pt>
                <c:pt idx="1519">
                  <c:v>147.33443</c:v>
                </c:pt>
                <c:pt idx="1520">
                  <c:v>147.42032</c:v>
                </c:pt>
                <c:pt idx="1521">
                  <c:v>147.54302999999999</c:v>
                </c:pt>
                <c:pt idx="1522">
                  <c:v>147.63531999999998</c:v>
                </c:pt>
                <c:pt idx="1523">
                  <c:v>147.73527000000001</c:v>
                </c:pt>
                <c:pt idx="1524">
                  <c:v>147.84933000000001</c:v>
                </c:pt>
                <c:pt idx="1525">
                  <c:v>147.96276999999998</c:v>
                </c:pt>
                <c:pt idx="1526">
                  <c:v>148.04494999999997</c:v>
                </c:pt>
                <c:pt idx="1527">
                  <c:v>148.15062999999998</c:v>
                </c:pt>
                <c:pt idx="1528">
                  <c:v>148.2749</c:v>
                </c:pt>
                <c:pt idx="1529">
                  <c:v>148.37479999999999</c:v>
                </c:pt>
                <c:pt idx="1530">
                  <c:v>148.47798</c:v>
                </c:pt>
                <c:pt idx="1531">
                  <c:v>148.57526999999999</c:v>
                </c:pt>
                <c:pt idx="1532">
                  <c:v>148.64136000000002</c:v>
                </c:pt>
                <c:pt idx="1533">
                  <c:v>148.72985</c:v>
                </c:pt>
                <c:pt idx="1534">
                  <c:v>148.82844</c:v>
                </c:pt>
                <c:pt idx="1535">
                  <c:v>148.93324000000001</c:v>
                </c:pt>
                <c:pt idx="1536">
                  <c:v>149.04151999999999</c:v>
                </c:pt>
                <c:pt idx="1537">
                  <c:v>149.16381000000001</c:v>
                </c:pt>
                <c:pt idx="1538">
                  <c:v>149.26823999999999</c:v>
                </c:pt>
                <c:pt idx="1539">
                  <c:v>149.35428000000002</c:v>
                </c:pt>
                <c:pt idx="1540">
                  <c:v>149.45501000000002</c:v>
                </c:pt>
                <c:pt idx="1541">
                  <c:v>149.55443000000002</c:v>
                </c:pt>
                <c:pt idx="1542">
                  <c:v>149.63006000000001</c:v>
                </c:pt>
                <c:pt idx="1543">
                  <c:v>149.72843999999998</c:v>
                </c:pt>
                <c:pt idx="1544">
                  <c:v>149.84708999999998</c:v>
                </c:pt>
                <c:pt idx="1545">
                  <c:v>149.94537000000003</c:v>
                </c:pt>
                <c:pt idx="1546">
                  <c:v>150.02625999999998</c:v>
                </c:pt>
                <c:pt idx="1547">
                  <c:v>150.10782</c:v>
                </c:pt>
                <c:pt idx="1548">
                  <c:v>150.22604999999999</c:v>
                </c:pt>
                <c:pt idx="1549">
                  <c:v>150.31599999999997</c:v>
                </c:pt>
                <c:pt idx="1550">
                  <c:v>150.42187999999999</c:v>
                </c:pt>
                <c:pt idx="1551">
                  <c:v>150.51781999999997</c:v>
                </c:pt>
                <c:pt idx="1552">
                  <c:v>150.60969</c:v>
                </c:pt>
                <c:pt idx="1553">
                  <c:v>150.73000999999999</c:v>
                </c:pt>
                <c:pt idx="1554">
                  <c:v>150.81677999999999</c:v>
                </c:pt>
                <c:pt idx="1555">
                  <c:v>150.91703999999999</c:v>
                </c:pt>
                <c:pt idx="1556">
                  <c:v>151.03089</c:v>
                </c:pt>
                <c:pt idx="1557">
                  <c:v>151.13089000000002</c:v>
                </c:pt>
                <c:pt idx="1558">
                  <c:v>151.23178000000001</c:v>
                </c:pt>
              </c:numCache>
            </c:numRef>
          </c:xVal>
          <c:yVal>
            <c:numRef>
              <c:f>'4'!$H$2:$H$3037</c:f>
              <c:numCache>
                <c:formatCode>General</c:formatCode>
                <c:ptCount val="3036"/>
                <c:pt idx="0">
                  <c:v>1.9313737392093644</c:v>
                </c:pt>
                <c:pt idx="1">
                  <c:v>2.029460333612414</c:v>
                </c:pt>
                <c:pt idx="2">
                  <c:v>2.1806653872454902</c:v>
                </c:pt>
                <c:pt idx="3">
                  <c:v>2.3129841899255394</c:v>
                </c:pt>
                <c:pt idx="4">
                  <c:v>2.5155068770052091</c:v>
                </c:pt>
                <c:pt idx="5">
                  <c:v>2.6871349890325438</c:v>
                </c:pt>
                <c:pt idx="6">
                  <c:v>2.832806170180731</c:v>
                </c:pt>
                <c:pt idx="7">
                  <c:v>3.06421043282081</c:v>
                </c:pt>
                <c:pt idx="8">
                  <c:v>3.2502941363611129</c:v>
                </c:pt>
                <c:pt idx="9">
                  <c:v>3.3684433440177544</c:v>
                </c:pt>
                <c:pt idx="10">
                  <c:v>3.6104836217219569</c:v>
                </c:pt>
                <c:pt idx="11">
                  <c:v>3.8142953182921762</c:v>
                </c:pt>
                <c:pt idx="12">
                  <c:v>4.0356045125960973</c:v>
                </c:pt>
                <c:pt idx="13">
                  <c:v>4.3575541286932404</c:v>
                </c:pt>
                <c:pt idx="14">
                  <c:v>4.5821371673619815</c:v>
                </c:pt>
                <c:pt idx="15">
                  <c:v>4.8092028100103876</c:v>
                </c:pt>
                <c:pt idx="16">
                  <c:v>5.062977337633515</c:v>
                </c:pt>
                <c:pt idx="17">
                  <c:v>5.3254558319578535</c:v>
                </c:pt>
                <c:pt idx="18">
                  <c:v>5.5710461503056035</c:v>
                </c:pt>
                <c:pt idx="19">
                  <c:v>5.9848696172288172</c:v>
                </c:pt>
                <c:pt idx="20">
                  <c:v>6.2546765228498895</c:v>
                </c:pt>
                <c:pt idx="21">
                  <c:v>6.4926079574479303</c:v>
                </c:pt>
                <c:pt idx="22">
                  <c:v>6.830814474628208</c:v>
                </c:pt>
                <c:pt idx="23">
                  <c:v>7.1839578661593517</c:v>
                </c:pt>
                <c:pt idx="24">
                  <c:v>7.6670500689395569</c:v>
                </c:pt>
                <c:pt idx="25">
                  <c:v>7.6070816080015211</c:v>
                </c:pt>
                <c:pt idx="26">
                  <c:v>8.2047664401779219</c:v>
                </c:pt>
                <c:pt idx="27">
                  <c:v>8.618370538362246</c:v>
                </c:pt>
                <c:pt idx="28">
                  <c:v>8.9154708121374231</c:v>
                </c:pt>
                <c:pt idx="29">
                  <c:v>9.3000834549165408</c:v>
                </c:pt>
                <c:pt idx="30">
                  <c:v>9.6949847649990364</c:v>
                </c:pt>
                <c:pt idx="31">
                  <c:v>9.9588161404233979</c:v>
                </c:pt>
                <c:pt idx="32">
                  <c:v>10.295919903786226</c:v>
                </c:pt>
                <c:pt idx="33">
                  <c:v>10.690941618285059</c:v>
                </c:pt>
                <c:pt idx="34">
                  <c:v>11.096191505857959</c:v>
                </c:pt>
                <c:pt idx="35">
                  <c:v>11.501491446108394</c:v>
                </c:pt>
                <c:pt idx="36">
                  <c:v>11.771467422478661</c:v>
                </c:pt>
                <c:pt idx="37">
                  <c:v>12.227080310789901</c:v>
                </c:pt>
                <c:pt idx="38">
                  <c:v>12.556192873793922</c:v>
                </c:pt>
                <c:pt idx="39">
                  <c:v>12.925221939064484</c:v>
                </c:pt>
                <c:pt idx="40">
                  <c:v>13.370290600758683</c:v>
                </c:pt>
                <c:pt idx="41">
                  <c:v>13.734206900951122</c:v>
                </c:pt>
                <c:pt idx="42">
                  <c:v>14.087059795632213</c:v>
                </c:pt>
                <c:pt idx="43">
                  <c:v>14.584485094366642</c:v>
                </c:pt>
                <c:pt idx="44">
                  <c:v>15.032269196889795</c:v>
                </c:pt>
                <c:pt idx="45">
                  <c:v>15.343553201110499</c:v>
                </c:pt>
                <c:pt idx="46">
                  <c:v>15.728001340099226</c:v>
                </c:pt>
                <c:pt idx="47">
                  <c:v>16.112013914718791</c:v>
                </c:pt>
                <c:pt idx="48">
                  <c:v>16.459611367128588</c:v>
                </c:pt>
                <c:pt idx="49">
                  <c:v>16.811337336090276</c:v>
                </c:pt>
                <c:pt idx="50">
                  <c:v>17.279919171545977</c:v>
                </c:pt>
                <c:pt idx="51">
                  <c:v>17.677538963478156</c:v>
                </c:pt>
                <c:pt idx="52">
                  <c:v>18.002184364673049</c:v>
                </c:pt>
                <c:pt idx="53">
                  <c:v>18.426013976141039</c:v>
                </c:pt>
                <c:pt idx="54">
                  <c:v>18.840223122072622</c:v>
                </c:pt>
                <c:pt idx="55">
                  <c:v>19.179874190752681</c:v>
                </c:pt>
                <c:pt idx="56">
                  <c:v>19.48598568209437</c:v>
                </c:pt>
                <c:pt idx="57">
                  <c:v>19.917068362146402</c:v>
                </c:pt>
                <c:pt idx="58">
                  <c:v>20.289029116165189</c:v>
                </c:pt>
                <c:pt idx="59">
                  <c:v>20.687637409719731</c:v>
                </c:pt>
                <c:pt idx="60">
                  <c:v>21.046088163319865</c:v>
                </c:pt>
                <c:pt idx="61">
                  <c:v>21.530149258650155</c:v>
                </c:pt>
                <c:pt idx="62">
                  <c:v>21.788663958020457</c:v>
                </c:pt>
                <c:pt idx="63">
                  <c:v>22.199335380340941</c:v>
                </c:pt>
                <c:pt idx="64">
                  <c:v>22.546630933991249</c:v>
                </c:pt>
                <c:pt idx="65">
                  <c:v>22.917883939015486</c:v>
                </c:pt>
                <c:pt idx="66">
                  <c:v>23.306633503263793</c:v>
                </c:pt>
                <c:pt idx="67">
                  <c:v>23.616816859336957</c:v>
                </c:pt>
                <c:pt idx="68">
                  <c:v>23.95387437690567</c:v>
                </c:pt>
                <c:pt idx="69">
                  <c:v>24.36018836621388</c:v>
                </c:pt>
                <c:pt idx="70">
                  <c:v>24.693182854801279</c:v>
                </c:pt>
                <c:pt idx="71">
                  <c:v>25.037077972454522</c:v>
                </c:pt>
                <c:pt idx="72">
                  <c:v>25.361735748534407</c:v>
                </c:pt>
                <c:pt idx="73">
                  <c:v>25.68303568857478</c:v>
                </c:pt>
                <c:pt idx="74">
                  <c:v>26.060745495437079</c:v>
                </c:pt>
                <c:pt idx="75">
                  <c:v>26.431099986422524</c:v>
                </c:pt>
                <c:pt idx="76">
                  <c:v>26.796280664592775</c:v>
                </c:pt>
                <c:pt idx="77">
                  <c:v>27.122996913594346</c:v>
                </c:pt>
                <c:pt idx="78">
                  <c:v>27.466377975107342</c:v>
                </c:pt>
                <c:pt idx="79">
                  <c:v>27.837496417214943</c:v>
                </c:pt>
                <c:pt idx="80">
                  <c:v>28.229735686656333</c:v>
                </c:pt>
                <c:pt idx="81">
                  <c:v>28.607519040366473</c:v>
                </c:pt>
                <c:pt idx="82">
                  <c:v>28.989627415464039</c:v>
                </c:pt>
                <c:pt idx="83">
                  <c:v>29.360263221867331</c:v>
                </c:pt>
                <c:pt idx="84">
                  <c:v>29.677713677666215</c:v>
                </c:pt>
                <c:pt idx="85">
                  <c:v>29.997018357445171</c:v>
                </c:pt>
                <c:pt idx="86">
                  <c:v>30.256868186344189</c:v>
                </c:pt>
                <c:pt idx="87">
                  <c:v>30.734989094487378</c:v>
                </c:pt>
                <c:pt idx="88">
                  <c:v>31.110513120409522</c:v>
                </c:pt>
                <c:pt idx="89">
                  <c:v>31.470693915560009</c:v>
                </c:pt>
                <c:pt idx="90">
                  <c:v>31.901612331251318</c:v>
                </c:pt>
                <c:pt idx="91">
                  <c:v>32.156055330020337</c:v>
                </c:pt>
                <c:pt idx="92">
                  <c:v>32.585935910680561</c:v>
                </c:pt>
                <c:pt idx="93">
                  <c:v>32.914670736945268</c:v>
                </c:pt>
                <c:pt idx="94">
                  <c:v>31.73755668173553</c:v>
                </c:pt>
                <c:pt idx="95">
                  <c:v>30.355862411095369</c:v>
                </c:pt>
                <c:pt idx="96">
                  <c:v>30.861979911991565</c:v>
                </c:pt>
                <c:pt idx="97">
                  <c:v>31.186594450539303</c:v>
                </c:pt>
                <c:pt idx="98">
                  <c:v>31.476694524517999</c:v>
                </c:pt>
                <c:pt idx="99">
                  <c:v>31.956787823547035</c:v>
                </c:pt>
                <c:pt idx="100">
                  <c:v>32.295644526573525</c:v>
                </c:pt>
                <c:pt idx="101">
                  <c:v>32.796243735459882</c:v>
                </c:pt>
                <c:pt idx="102">
                  <c:v>33.200195627988315</c:v>
                </c:pt>
                <c:pt idx="103">
                  <c:v>33.608142212539477</c:v>
                </c:pt>
                <c:pt idx="104">
                  <c:v>33.987328293052038</c:v>
                </c:pt>
                <c:pt idx="105">
                  <c:v>34.292542798683115</c:v>
                </c:pt>
                <c:pt idx="106">
                  <c:v>34.668744001624056</c:v>
                </c:pt>
                <c:pt idx="107">
                  <c:v>35.043307659004732</c:v>
                </c:pt>
                <c:pt idx="108">
                  <c:v>35.375056844780211</c:v>
                </c:pt>
                <c:pt idx="109">
                  <c:v>35.709842903743912</c:v>
                </c:pt>
                <c:pt idx="110">
                  <c:v>35.944670490137106</c:v>
                </c:pt>
                <c:pt idx="111">
                  <c:v>36.337794074625108</c:v>
                </c:pt>
                <c:pt idx="112">
                  <c:v>36.676252761118604</c:v>
                </c:pt>
                <c:pt idx="113">
                  <c:v>37.013088609428507</c:v>
                </c:pt>
                <c:pt idx="114">
                  <c:v>37.297832561074038</c:v>
                </c:pt>
                <c:pt idx="115">
                  <c:v>37.623978766264074</c:v>
                </c:pt>
                <c:pt idx="116">
                  <c:v>37.976493343281739</c:v>
                </c:pt>
                <c:pt idx="117">
                  <c:v>38.276287154504402</c:v>
                </c:pt>
                <c:pt idx="118">
                  <c:v>38.595181442901854</c:v>
                </c:pt>
                <c:pt idx="119">
                  <c:v>38.907846026396903</c:v>
                </c:pt>
                <c:pt idx="120">
                  <c:v>39.21929499639662</c:v>
                </c:pt>
                <c:pt idx="121">
                  <c:v>39.523538133505681</c:v>
                </c:pt>
                <c:pt idx="122">
                  <c:v>39.928162077288874</c:v>
                </c:pt>
                <c:pt idx="123">
                  <c:v>40.185671991343902</c:v>
                </c:pt>
                <c:pt idx="124">
                  <c:v>40.50662704723343</c:v>
                </c:pt>
                <c:pt idx="125">
                  <c:v>40.795168511071616</c:v>
                </c:pt>
                <c:pt idx="126">
                  <c:v>41.08425161737555</c:v>
                </c:pt>
                <c:pt idx="127">
                  <c:v>41.512535642795228</c:v>
                </c:pt>
                <c:pt idx="128">
                  <c:v>41.771027550056949</c:v>
                </c:pt>
                <c:pt idx="129">
                  <c:v>42.070916226748722</c:v>
                </c:pt>
                <c:pt idx="130">
                  <c:v>42.349610120691004</c:v>
                </c:pt>
                <c:pt idx="131">
                  <c:v>42.735247335404722</c:v>
                </c:pt>
                <c:pt idx="132">
                  <c:v>43.043619810962767</c:v>
                </c:pt>
                <c:pt idx="133">
                  <c:v>43.279504513795267</c:v>
                </c:pt>
                <c:pt idx="134">
                  <c:v>43.648304247185266</c:v>
                </c:pt>
                <c:pt idx="135">
                  <c:v>43.965802293183835</c:v>
                </c:pt>
                <c:pt idx="136">
                  <c:v>44.3060839579733</c:v>
                </c:pt>
                <c:pt idx="137">
                  <c:v>44.56536711798983</c:v>
                </c:pt>
                <c:pt idx="138">
                  <c:v>44.886571418235008</c:v>
                </c:pt>
                <c:pt idx="139">
                  <c:v>45.186406173272552</c:v>
                </c:pt>
                <c:pt idx="140">
                  <c:v>45.49169970152272</c:v>
                </c:pt>
                <c:pt idx="141">
                  <c:v>45.792615523750911</c:v>
                </c:pt>
                <c:pt idx="142">
                  <c:v>46.129869553508811</c:v>
                </c:pt>
                <c:pt idx="143">
                  <c:v>46.362388824219231</c:v>
                </c:pt>
                <c:pt idx="144">
                  <c:v>46.717998740245292</c:v>
                </c:pt>
                <c:pt idx="145">
                  <c:v>47.056917993276365</c:v>
                </c:pt>
                <c:pt idx="146">
                  <c:v>47.304045565876194</c:v>
                </c:pt>
                <c:pt idx="147">
                  <c:v>47.662771101778688</c:v>
                </c:pt>
                <c:pt idx="148">
                  <c:v>47.956882644225402</c:v>
                </c:pt>
                <c:pt idx="149">
                  <c:v>48.266722892240978</c:v>
                </c:pt>
                <c:pt idx="150">
                  <c:v>48.600923664902432</c:v>
                </c:pt>
                <c:pt idx="151">
                  <c:v>48.891485455393259</c:v>
                </c:pt>
                <c:pt idx="152">
                  <c:v>49.229055247670047</c:v>
                </c:pt>
                <c:pt idx="153">
                  <c:v>49.577864479058199</c:v>
                </c:pt>
                <c:pt idx="154">
                  <c:v>49.866831278857859</c:v>
                </c:pt>
                <c:pt idx="155">
                  <c:v>50.122076451160403</c:v>
                </c:pt>
                <c:pt idx="156">
                  <c:v>50.469107670463416</c:v>
                </c:pt>
                <c:pt idx="157">
                  <c:v>50.73839882047595</c:v>
                </c:pt>
                <c:pt idx="158">
                  <c:v>51.075500318599573</c:v>
                </c:pt>
                <c:pt idx="159">
                  <c:v>51.400241936253309</c:v>
                </c:pt>
                <c:pt idx="160">
                  <c:v>51.697488510746361</c:v>
                </c:pt>
                <c:pt idx="161">
                  <c:v>52.030833876483221</c:v>
                </c:pt>
                <c:pt idx="162">
                  <c:v>52.428670930432418</c:v>
                </c:pt>
                <c:pt idx="163">
                  <c:v>52.778807060357707</c:v>
                </c:pt>
                <c:pt idx="164">
                  <c:v>53.034416732370808</c:v>
                </c:pt>
                <c:pt idx="165">
                  <c:v>53.433498877385951</c:v>
                </c:pt>
                <c:pt idx="166">
                  <c:v>53.713366840434986</c:v>
                </c:pt>
                <c:pt idx="167">
                  <c:v>54.016829218333633</c:v>
                </c:pt>
                <c:pt idx="168">
                  <c:v>54.486016188675386</c:v>
                </c:pt>
                <c:pt idx="169">
                  <c:v>54.874343350070063</c:v>
                </c:pt>
                <c:pt idx="170">
                  <c:v>55.108791260974513</c:v>
                </c:pt>
                <c:pt idx="171">
                  <c:v>55.407576223363407</c:v>
                </c:pt>
                <c:pt idx="172">
                  <c:v>55.856589061750938</c:v>
                </c:pt>
                <c:pt idx="173">
                  <c:v>56.123142114639705</c:v>
                </c:pt>
                <c:pt idx="174">
                  <c:v>56.451208327617103</c:v>
                </c:pt>
                <c:pt idx="175">
                  <c:v>56.809475364181544</c:v>
                </c:pt>
                <c:pt idx="176">
                  <c:v>57.2297520951455</c:v>
                </c:pt>
                <c:pt idx="177">
                  <c:v>57.324686974868634</c:v>
                </c:pt>
                <c:pt idx="178">
                  <c:v>57.654262379882418</c:v>
                </c:pt>
                <c:pt idx="179">
                  <c:v>58.053732496371929</c:v>
                </c:pt>
                <c:pt idx="180">
                  <c:v>58.268975617608326</c:v>
                </c:pt>
                <c:pt idx="181">
                  <c:v>58.638726346105337</c:v>
                </c:pt>
                <c:pt idx="182">
                  <c:v>58.888217454890885</c:v>
                </c:pt>
                <c:pt idx="183">
                  <c:v>59.158547696739127</c:v>
                </c:pt>
                <c:pt idx="184">
                  <c:v>59.558538964198796</c:v>
                </c:pt>
                <c:pt idx="185">
                  <c:v>59.841385536352185</c:v>
                </c:pt>
                <c:pt idx="186">
                  <c:v>60.162728925134033</c:v>
                </c:pt>
                <c:pt idx="187">
                  <c:v>60.440910201308398</c:v>
                </c:pt>
                <c:pt idx="188">
                  <c:v>60.673642902695974</c:v>
                </c:pt>
                <c:pt idx="189">
                  <c:v>60.993676354763771</c:v>
                </c:pt>
                <c:pt idx="190">
                  <c:v>61.292467164547737</c:v>
                </c:pt>
                <c:pt idx="191">
                  <c:v>61.547755656434298</c:v>
                </c:pt>
                <c:pt idx="192">
                  <c:v>61.866900241049677</c:v>
                </c:pt>
                <c:pt idx="193">
                  <c:v>62.196746443211445</c:v>
                </c:pt>
                <c:pt idx="194">
                  <c:v>62.428364854526436</c:v>
                </c:pt>
                <c:pt idx="195">
                  <c:v>62.752130716865253</c:v>
                </c:pt>
                <c:pt idx="196">
                  <c:v>63.019222829074408</c:v>
                </c:pt>
                <c:pt idx="197">
                  <c:v>63.234145268140232</c:v>
                </c:pt>
                <c:pt idx="198">
                  <c:v>63.580805286411362</c:v>
                </c:pt>
                <c:pt idx="199">
                  <c:v>63.873752077188328</c:v>
                </c:pt>
                <c:pt idx="200">
                  <c:v>64.164795632765561</c:v>
                </c:pt>
                <c:pt idx="201">
                  <c:v>64.452420768038678</c:v>
                </c:pt>
                <c:pt idx="202">
                  <c:v>64.754772115830491</c:v>
                </c:pt>
                <c:pt idx="203">
                  <c:v>65.085587174444953</c:v>
                </c:pt>
                <c:pt idx="204">
                  <c:v>65.330206559343921</c:v>
                </c:pt>
                <c:pt idx="205">
                  <c:v>65.623029770158269</c:v>
                </c:pt>
                <c:pt idx="206">
                  <c:v>65.921807251752753</c:v>
                </c:pt>
                <c:pt idx="207">
                  <c:v>66.208307373555016</c:v>
                </c:pt>
                <c:pt idx="208">
                  <c:v>66.560303096128123</c:v>
                </c:pt>
                <c:pt idx="209">
                  <c:v>66.801063899458853</c:v>
                </c:pt>
                <c:pt idx="210">
                  <c:v>67.087238115720211</c:v>
                </c:pt>
                <c:pt idx="211">
                  <c:v>67.312536284768996</c:v>
                </c:pt>
                <c:pt idx="212">
                  <c:v>67.568130793098959</c:v>
                </c:pt>
                <c:pt idx="213">
                  <c:v>67.877125798802894</c:v>
                </c:pt>
                <c:pt idx="214">
                  <c:v>68.167340041763069</c:v>
                </c:pt>
                <c:pt idx="215">
                  <c:v>68.436955610406343</c:v>
                </c:pt>
                <c:pt idx="216">
                  <c:v>68.715198592506013</c:v>
                </c:pt>
                <c:pt idx="217">
                  <c:v>68.985472579440682</c:v>
                </c:pt>
                <c:pt idx="218">
                  <c:v>69.256853400506984</c:v>
                </c:pt>
                <c:pt idx="219">
                  <c:v>69.548052945721878</c:v>
                </c:pt>
                <c:pt idx="220">
                  <c:v>69.809874519717027</c:v>
                </c:pt>
                <c:pt idx="221">
                  <c:v>70.132600232067318</c:v>
                </c:pt>
                <c:pt idx="222">
                  <c:v>70.353361391099639</c:v>
                </c:pt>
                <c:pt idx="223">
                  <c:v>70.667483550604643</c:v>
                </c:pt>
                <c:pt idx="224">
                  <c:v>71.013348584161719</c:v>
                </c:pt>
                <c:pt idx="225">
                  <c:v>71.27390526617306</c:v>
                </c:pt>
                <c:pt idx="226">
                  <c:v>71.582892689000261</c:v>
                </c:pt>
                <c:pt idx="227">
                  <c:v>71.812468411702028</c:v>
                </c:pt>
                <c:pt idx="228">
                  <c:v>72.151913216041436</c:v>
                </c:pt>
                <c:pt idx="229">
                  <c:v>72.364263785937709</c:v>
                </c:pt>
                <c:pt idx="230">
                  <c:v>72.669315425516643</c:v>
                </c:pt>
                <c:pt idx="231">
                  <c:v>72.896864362081814</c:v>
                </c:pt>
                <c:pt idx="232">
                  <c:v>73.176368851462769</c:v>
                </c:pt>
                <c:pt idx="233">
                  <c:v>73.476010270377643</c:v>
                </c:pt>
                <c:pt idx="234">
                  <c:v>73.70863535071193</c:v>
                </c:pt>
                <c:pt idx="235">
                  <c:v>73.985440038006516</c:v>
                </c:pt>
                <c:pt idx="236">
                  <c:v>74.229038433197076</c:v>
                </c:pt>
                <c:pt idx="237">
                  <c:v>74.516978931663502</c:v>
                </c:pt>
                <c:pt idx="238">
                  <c:v>74.789056360991125</c:v>
                </c:pt>
                <c:pt idx="239">
                  <c:v>75.037053320826956</c:v>
                </c:pt>
                <c:pt idx="240">
                  <c:v>75.295458701366456</c:v>
                </c:pt>
                <c:pt idx="241">
                  <c:v>75.572516216412339</c:v>
                </c:pt>
                <c:pt idx="242">
                  <c:v>75.865751462922915</c:v>
                </c:pt>
                <c:pt idx="243">
                  <c:v>76.106563424239241</c:v>
                </c:pt>
                <c:pt idx="244">
                  <c:v>76.403617926808764</c:v>
                </c:pt>
                <c:pt idx="245">
                  <c:v>76.685586781008382</c:v>
                </c:pt>
                <c:pt idx="246">
                  <c:v>76.962106402753562</c:v>
                </c:pt>
                <c:pt idx="247">
                  <c:v>77.239356862273297</c:v>
                </c:pt>
                <c:pt idx="248">
                  <c:v>77.5183671850792</c:v>
                </c:pt>
                <c:pt idx="249">
                  <c:v>77.738773867989224</c:v>
                </c:pt>
                <c:pt idx="250">
                  <c:v>77.980012145165631</c:v>
                </c:pt>
                <c:pt idx="251">
                  <c:v>78.258054395212866</c:v>
                </c:pt>
                <c:pt idx="252">
                  <c:v>78.519548961613779</c:v>
                </c:pt>
                <c:pt idx="253">
                  <c:v>78.783645901454264</c:v>
                </c:pt>
                <c:pt idx="254">
                  <c:v>79.048576251400135</c:v>
                </c:pt>
                <c:pt idx="255">
                  <c:v>79.280927009644643</c:v>
                </c:pt>
                <c:pt idx="256">
                  <c:v>79.533418500918486</c:v>
                </c:pt>
                <c:pt idx="257">
                  <c:v>79.82752167810925</c:v>
                </c:pt>
                <c:pt idx="258">
                  <c:v>80.098200519240493</c:v>
                </c:pt>
                <c:pt idx="259">
                  <c:v>80.321407305703559</c:v>
                </c:pt>
                <c:pt idx="260">
                  <c:v>80.566755679255024</c:v>
                </c:pt>
                <c:pt idx="261">
                  <c:v>80.845084105375548</c:v>
                </c:pt>
                <c:pt idx="262">
                  <c:v>81.111751510404929</c:v>
                </c:pt>
                <c:pt idx="263">
                  <c:v>81.38064406426119</c:v>
                </c:pt>
                <c:pt idx="264">
                  <c:v>81.704305742951561</c:v>
                </c:pt>
                <c:pt idx="265">
                  <c:v>81.961212746291523</c:v>
                </c:pt>
                <c:pt idx="266">
                  <c:v>82.203056803488991</c:v>
                </c:pt>
                <c:pt idx="267">
                  <c:v>82.485861630043971</c:v>
                </c:pt>
                <c:pt idx="268">
                  <c:v>83.037125188124236</c:v>
                </c:pt>
                <c:pt idx="269">
                  <c:v>83.220393709174445</c:v>
                </c:pt>
                <c:pt idx="270">
                  <c:v>83.359372246126625</c:v>
                </c:pt>
                <c:pt idx="271">
                  <c:v>83.65919941965312</c:v>
                </c:pt>
                <c:pt idx="272">
                  <c:v>84.019215522353335</c:v>
                </c:pt>
                <c:pt idx="273">
                  <c:v>84.370057311316899</c:v>
                </c:pt>
                <c:pt idx="274">
                  <c:v>84.784194143797464</c:v>
                </c:pt>
                <c:pt idx="275">
                  <c:v>85.038272076211072</c:v>
                </c:pt>
                <c:pt idx="276">
                  <c:v>85.381700225601833</c:v>
                </c:pt>
                <c:pt idx="277">
                  <c:v>85.766281598396716</c:v>
                </c:pt>
                <c:pt idx="278">
                  <c:v>86.042855233596043</c:v>
                </c:pt>
                <c:pt idx="279">
                  <c:v>86.259534962410868</c:v>
                </c:pt>
                <c:pt idx="280">
                  <c:v>86.658511491768152</c:v>
                </c:pt>
                <c:pt idx="281">
                  <c:v>87.005663483207812</c:v>
                </c:pt>
                <c:pt idx="282">
                  <c:v>87.292618017915075</c:v>
                </c:pt>
                <c:pt idx="283">
                  <c:v>87.342990554858872</c:v>
                </c:pt>
                <c:pt idx="284">
                  <c:v>87.645793499832337</c:v>
                </c:pt>
                <c:pt idx="285">
                  <c:v>87.920422985691857</c:v>
                </c:pt>
                <c:pt idx="286">
                  <c:v>88.122873924635627</c:v>
                </c:pt>
                <c:pt idx="287">
                  <c:v>88.332736494076542</c:v>
                </c:pt>
                <c:pt idx="288">
                  <c:v>88.601843996274624</c:v>
                </c:pt>
                <c:pt idx="289">
                  <c:v>88.8614175712368</c:v>
                </c:pt>
                <c:pt idx="290">
                  <c:v>89.076296376908246</c:v>
                </c:pt>
                <c:pt idx="291">
                  <c:v>89.36825979076221</c:v>
                </c:pt>
                <c:pt idx="292">
                  <c:v>89.595908432204027</c:v>
                </c:pt>
                <c:pt idx="293">
                  <c:v>89.792776511476418</c:v>
                </c:pt>
                <c:pt idx="294">
                  <c:v>90.010321880963218</c:v>
                </c:pt>
                <c:pt idx="295">
                  <c:v>90.228503148204354</c:v>
                </c:pt>
                <c:pt idx="296">
                  <c:v>90.467004635595558</c:v>
                </c:pt>
                <c:pt idx="297">
                  <c:v>90.69133493679324</c:v>
                </c:pt>
                <c:pt idx="298">
                  <c:v>90.910120023638413</c:v>
                </c:pt>
                <c:pt idx="299">
                  <c:v>91.120710246474445</c:v>
                </c:pt>
                <c:pt idx="300">
                  <c:v>91.322341679549382</c:v>
                </c:pt>
                <c:pt idx="301">
                  <c:v>91.538283885884738</c:v>
                </c:pt>
                <c:pt idx="302">
                  <c:v>91.79959631010604</c:v>
                </c:pt>
                <c:pt idx="303">
                  <c:v>91.996088118217656</c:v>
                </c:pt>
                <c:pt idx="304">
                  <c:v>92.220611498765507</c:v>
                </c:pt>
                <c:pt idx="305">
                  <c:v>92.458841822959428</c:v>
                </c:pt>
                <c:pt idx="306">
                  <c:v>92.670356595093821</c:v>
                </c:pt>
                <c:pt idx="307">
                  <c:v>92.897306009390661</c:v>
                </c:pt>
                <c:pt idx="308">
                  <c:v>93.095221741041655</c:v>
                </c:pt>
                <c:pt idx="309">
                  <c:v>93.315558764167875</c:v>
                </c:pt>
                <c:pt idx="310">
                  <c:v>93.587134642389898</c:v>
                </c:pt>
                <c:pt idx="311">
                  <c:v>93.837159285896107</c:v>
                </c:pt>
                <c:pt idx="312">
                  <c:v>93.994537917169779</c:v>
                </c:pt>
                <c:pt idx="313">
                  <c:v>94.10863649663402</c:v>
                </c:pt>
                <c:pt idx="314">
                  <c:v>94.391062189111679</c:v>
                </c:pt>
                <c:pt idx="315">
                  <c:v>94.60209757707932</c:v>
                </c:pt>
                <c:pt idx="316">
                  <c:v>94.79666870453066</c:v>
                </c:pt>
                <c:pt idx="317">
                  <c:v>95.052447082259889</c:v>
                </c:pt>
                <c:pt idx="318">
                  <c:v>95.327208329434825</c:v>
                </c:pt>
                <c:pt idx="319">
                  <c:v>95.484399409321412</c:v>
                </c:pt>
                <c:pt idx="320">
                  <c:v>95.613713908141278</c:v>
                </c:pt>
                <c:pt idx="321">
                  <c:v>95.788168339786566</c:v>
                </c:pt>
                <c:pt idx="322">
                  <c:v>95.968899946541953</c:v>
                </c:pt>
                <c:pt idx="323">
                  <c:v>96.179775984574874</c:v>
                </c:pt>
                <c:pt idx="324">
                  <c:v>96.406592973771495</c:v>
                </c:pt>
                <c:pt idx="325">
                  <c:v>96.614076947251462</c:v>
                </c:pt>
                <c:pt idx="326">
                  <c:v>96.798938520997893</c:v>
                </c:pt>
                <c:pt idx="327">
                  <c:v>96.966955002972298</c:v>
                </c:pt>
                <c:pt idx="328">
                  <c:v>97.179951914364125</c:v>
                </c:pt>
                <c:pt idx="329">
                  <c:v>97.350766279754595</c:v>
                </c:pt>
                <c:pt idx="330">
                  <c:v>97.526712376470755</c:v>
                </c:pt>
                <c:pt idx="331">
                  <c:v>97.740144881873448</c:v>
                </c:pt>
                <c:pt idx="332">
                  <c:v>97.957155545292537</c:v>
                </c:pt>
                <c:pt idx="333">
                  <c:v>98.130110057228578</c:v>
                </c:pt>
                <c:pt idx="334">
                  <c:v>98.284232069415552</c:v>
                </c:pt>
                <c:pt idx="335">
                  <c:v>98.447912006071235</c:v>
                </c:pt>
                <c:pt idx="336">
                  <c:v>98.616334414566225</c:v>
                </c:pt>
                <c:pt idx="337">
                  <c:v>98.790271534183901</c:v>
                </c:pt>
                <c:pt idx="338">
                  <c:v>98.980938590506753</c:v>
                </c:pt>
                <c:pt idx="339">
                  <c:v>99.163887759865077</c:v>
                </c:pt>
                <c:pt idx="340">
                  <c:v>99.37064418260475</c:v>
                </c:pt>
                <c:pt idx="341">
                  <c:v>99.593876735700832</c:v>
                </c:pt>
                <c:pt idx="342">
                  <c:v>99.812733268270861</c:v>
                </c:pt>
                <c:pt idx="343">
                  <c:v>99.973664229315531</c:v>
                </c:pt>
                <c:pt idx="344">
                  <c:v>100.12357451580827</c:v>
                </c:pt>
                <c:pt idx="345">
                  <c:v>100.28586012590405</c:v>
                </c:pt>
                <c:pt idx="346">
                  <c:v>100.42766187114788</c:v>
                </c:pt>
                <c:pt idx="347">
                  <c:v>100.57290958128578</c:v>
                </c:pt>
                <c:pt idx="348">
                  <c:v>100.78338935959398</c:v>
                </c:pt>
                <c:pt idx="349">
                  <c:v>100.97590196562163</c:v>
                </c:pt>
                <c:pt idx="350">
                  <c:v>101.14733564165192</c:v>
                </c:pt>
                <c:pt idx="351">
                  <c:v>101.30244936217804</c:v>
                </c:pt>
                <c:pt idx="352">
                  <c:v>101.42840247318414</c:v>
                </c:pt>
                <c:pt idx="353">
                  <c:v>101.60942899647591</c:v>
                </c:pt>
                <c:pt idx="354">
                  <c:v>101.79902435786944</c:v>
                </c:pt>
                <c:pt idx="355">
                  <c:v>101.97662077479784</c:v>
                </c:pt>
                <c:pt idx="356">
                  <c:v>102.16859719684294</c:v>
                </c:pt>
                <c:pt idx="357">
                  <c:v>102.34137523874331</c:v>
                </c:pt>
                <c:pt idx="358">
                  <c:v>102.47531280840303</c:v>
                </c:pt>
                <c:pt idx="359">
                  <c:v>102.63701711667328</c:v>
                </c:pt>
                <c:pt idx="360">
                  <c:v>102.82154673586216</c:v>
                </c:pt>
                <c:pt idx="361">
                  <c:v>103.00362911899819</c:v>
                </c:pt>
                <c:pt idx="362">
                  <c:v>103.17217821697903</c:v>
                </c:pt>
                <c:pt idx="363">
                  <c:v>103.32895152695886</c:v>
                </c:pt>
                <c:pt idx="364">
                  <c:v>103.48085330781447</c:v>
                </c:pt>
                <c:pt idx="365">
                  <c:v>103.68609553385524</c:v>
                </c:pt>
                <c:pt idx="366">
                  <c:v>103.87289980869843</c:v>
                </c:pt>
                <c:pt idx="367">
                  <c:v>104.05761075093345</c:v>
                </c:pt>
                <c:pt idx="368">
                  <c:v>104.31327237706751</c:v>
                </c:pt>
                <c:pt idx="369">
                  <c:v>104.56525598703011</c:v>
                </c:pt>
                <c:pt idx="370">
                  <c:v>104.67096300129604</c:v>
                </c:pt>
                <c:pt idx="371">
                  <c:v>104.95818327741388</c:v>
                </c:pt>
                <c:pt idx="372">
                  <c:v>105.08701530180096</c:v>
                </c:pt>
                <c:pt idx="373">
                  <c:v>105.32378032891725</c:v>
                </c:pt>
                <c:pt idx="374">
                  <c:v>105.53169760130628</c:v>
                </c:pt>
                <c:pt idx="375">
                  <c:v>105.65043657492956</c:v>
                </c:pt>
                <c:pt idx="376">
                  <c:v>105.82815234454542</c:v>
                </c:pt>
                <c:pt idx="377">
                  <c:v>106.16048730357349</c:v>
                </c:pt>
                <c:pt idx="378">
                  <c:v>106.43872206637734</c:v>
                </c:pt>
                <c:pt idx="379">
                  <c:v>106.70538648912512</c:v>
                </c:pt>
                <c:pt idx="380">
                  <c:v>106.86855130406725</c:v>
                </c:pt>
                <c:pt idx="381">
                  <c:v>107.02228091528005</c:v>
                </c:pt>
                <c:pt idx="382">
                  <c:v>107.22032383399652</c:v>
                </c:pt>
                <c:pt idx="383">
                  <c:v>107.41711287248256</c:v>
                </c:pt>
                <c:pt idx="384">
                  <c:v>107.66613770719438</c:v>
                </c:pt>
                <c:pt idx="385">
                  <c:v>107.82385039928708</c:v>
                </c:pt>
                <c:pt idx="386">
                  <c:v>107.92546450876083</c:v>
                </c:pt>
                <c:pt idx="387">
                  <c:v>107.89530840876701</c:v>
                </c:pt>
                <c:pt idx="388">
                  <c:v>107.99336062363712</c:v>
                </c:pt>
                <c:pt idx="389">
                  <c:v>108.09520305259433</c:v>
                </c:pt>
                <c:pt idx="390">
                  <c:v>108.22607893611084</c:v>
                </c:pt>
                <c:pt idx="391">
                  <c:v>108.42074909804681</c:v>
                </c:pt>
                <c:pt idx="392">
                  <c:v>108.6135465476719</c:v>
                </c:pt>
                <c:pt idx="393">
                  <c:v>108.77557902447327</c:v>
                </c:pt>
                <c:pt idx="394">
                  <c:v>108.92639650917673</c:v>
                </c:pt>
                <c:pt idx="395">
                  <c:v>109.07736108779582</c:v>
                </c:pt>
                <c:pt idx="396">
                  <c:v>109.2148268660968</c:v>
                </c:pt>
                <c:pt idx="397">
                  <c:v>109.3483711057811</c:v>
                </c:pt>
                <c:pt idx="398">
                  <c:v>109.49020278538673</c:v>
                </c:pt>
                <c:pt idx="399">
                  <c:v>109.64159722644834</c:v>
                </c:pt>
                <c:pt idx="400">
                  <c:v>109.80068741975403</c:v>
                </c:pt>
                <c:pt idx="401">
                  <c:v>109.94039302614767</c:v>
                </c:pt>
                <c:pt idx="402">
                  <c:v>110.0707332475243</c:v>
                </c:pt>
                <c:pt idx="403">
                  <c:v>110.1990402376079</c:v>
                </c:pt>
                <c:pt idx="404">
                  <c:v>110.33302591969935</c:v>
                </c:pt>
                <c:pt idx="405">
                  <c:v>110.45476881073664</c:v>
                </c:pt>
                <c:pt idx="406">
                  <c:v>110.58153366768897</c:v>
                </c:pt>
                <c:pt idx="407">
                  <c:v>110.73231966267913</c:v>
                </c:pt>
                <c:pt idx="408">
                  <c:v>110.91314903755698</c:v>
                </c:pt>
                <c:pt idx="409">
                  <c:v>111.07101242158417</c:v>
                </c:pt>
                <c:pt idx="410">
                  <c:v>111.20134605875197</c:v>
                </c:pt>
                <c:pt idx="411">
                  <c:v>111.32348583390412</c:v>
                </c:pt>
                <c:pt idx="412">
                  <c:v>111.46816886725286</c:v>
                </c:pt>
                <c:pt idx="413">
                  <c:v>111.61890803136579</c:v>
                </c:pt>
                <c:pt idx="414">
                  <c:v>111.75344090614335</c:v>
                </c:pt>
                <c:pt idx="415">
                  <c:v>111.88851288803713</c:v>
                </c:pt>
                <c:pt idx="416">
                  <c:v>112.01210934562241</c:v>
                </c:pt>
                <c:pt idx="417">
                  <c:v>112.1320559192082</c:v>
                </c:pt>
                <c:pt idx="418">
                  <c:v>112.26729198970988</c:v>
                </c:pt>
                <c:pt idx="419">
                  <c:v>112.40848352793644</c:v>
                </c:pt>
                <c:pt idx="420">
                  <c:v>112.56765528094891</c:v>
                </c:pt>
                <c:pt idx="421">
                  <c:v>112.72790356892061</c:v>
                </c:pt>
                <c:pt idx="422">
                  <c:v>112.87408434074696</c:v>
                </c:pt>
                <c:pt idx="423">
                  <c:v>113.00954565989582</c:v>
                </c:pt>
                <c:pt idx="424">
                  <c:v>113.12189024582908</c:v>
                </c:pt>
                <c:pt idx="425">
                  <c:v>113.23399732814616</c:v>
                </c:pt>
                <c:pt idx="426">
                  <c:v>113.3681004654285</c:v>
                </c:pt>
                <c:pt idx="427">
                  <c:v>113.51006555920962</c:v>
                </c:pt>
                <c:pt idx="428">
                  <c:v>113.63698615606806</c:v>
                </c:pt>
                <c:pt idx="429">
                  <c:v>113.76375712662734</c:v>
                </c:pt>
                <c:pt idx="430">
                  <c:v>113.8936380170464</c:v>
                </c:pt>
                <c:pt idx="431">
                  <c:v>114.02084877498496</c:v>
                </c:pt>
                <c:pt idx="432">
                  <c:v>114.13293130821602</c:v>
                </c:pt>
                <c:pt idx="433">
                  <c:v>114.25417369721092</c:v>
                </c:pt>
                <c:pt idx="434">
                  <c:v>114.3883981572303</c:v>
                </c:pt>
                <c:pt idx="435">
                  <c:v>114.5385519608123</c:v>
                </c:pt>
                <c:pt idx="436">
                  <c:v>114.66282641472804</c:v>
                </c:pt>
                <c:pt idx="437">
                  <c:v>114.78206624914414</c:v>
                </c:pt>
                <c:pt idx="438">
                  <c:v>114.90195330687534</c:v>
                </c:pt>
                <c:pt idx="439">
                  <c:v>115.0233058997819</c:v>
                </c:pt>
                <c:pt idx="440">
                  <c:v>115.14073886310157</c:v>
                </c:pt>
                <c:pt idx="441">
                  <c:v>115.25287268749348</c:v>
                </c:pt>
                <c:pt idx="442">
                  <c:v>115.36664491090914</c:v>
                </c:pt>
                <c:pt idx="443">
                  <c:v>115.50558359842385</c:v>
                </c:pt>
                <c:pt idx="444">
                  <c:v>115.63441786465417</c:v>
                </c:pt>
                <c:pt idx="445">
                  <c:v>115.75075277429339</c:v>
                </c:pt>
                <c:pt idx="446">
                  <c:v>115.86252730592399</c:v>
                </c:pt>
                <c:pt idx="447">
                  <c:v>115.97378648231484</c:v>
                </c:pt>
                <c:pt idx="448">
                  <c:v>116.09612207770783</c:v>
                </c:pt>
                <c:pt idx="449">
                  <c:v>116.27346267803318</c:v>
                </c:pt>
                <c:pt idx="450">
                  <c:v>116.41934057797185</c:v>
                </c:pt>
                <c:pt idx="451">
                  <c:v>116.54752380105464</c:v>
                </c:pt>
                <c:pt idx="452">
                  <c:v>116.65911103214758</c:v>
                </c:pt>
                <c:pt idx="453">
                  <c:v>116.76983983241892</c:v>
                </c:pt>
                <c:pt idx="454">
                  <c:v>116.89000119139889</c:v>
                </c:pt>
                <c:pt idx="455">
                  <c:v>117.01521438780455</c:v>
                </c:pt>
                <c:pt idx="456">
                  <c:v>117.1477389394888</c:v>
                </c:pt>
                <c:pt idx="457">
                  <c:v>117.2606845112643</c:v>
                </c:pt>
                <c:pt idx="458">
                  <c:v>117.39904533922493</c:v>
                </c:pt>
                <c:pt idx="459">
                  <c:v>117.60145437339062</c:v>
                </c:pt>
                <c:pt idx="460">
                  <c:v>117.81552513909025</c:v>
                </c:pt>
                <c:pt idx="461">
                  <c:v>117.89320706698875</c:v>
                </c:pt>
                <c:pt idx="462">
                  <c:v>118.04720652261766</c:v>
                </c:pt>
                <c:pt idx="463">
                  <c:v>118.11764555534521</c:v>
                </c:pt>
                <c:pt idx="464">
                  <c:v>118.1845178408812</c:v>
                </c:pt>
                <c:pt idx="465">
                  <c:v>118.29531366547945</c:v>
                </c:pt>
                <c:pt idx="466">
                  <c:v>118.44311358989673</c:v>
                </c:pt>
                <c:pt idx="467">
                  <c:v>118.74724586186056</c:v>
                </c:pt>
                <c:pt idx="468">
                  <c:v>118.87990241292904</c:v>
                </c:pt>
                <c:pt idx="469">
                  <c:v>118.99814328177521</c:v>
                </c:pt>
                <c:pt idx="470">
                  <c:v>119.1268906248326</c:v>
                </c:pt>
                <c:pt idx="471">
                  <c:v>119.31058590744368</c:v>
                </c:pt>
                <c:pt idx="472">
                  <c:v>119.30916813165526</c:v>
                </c:pt>
                <c:pt idx="473">
                  <c:v>119.46726351200807</c:v>
                </c:pt>
                <c:pt idx="474">
                  <c:v>119.91322250397842</c:v>
                </c:pt>
                <c:pt idx="475">
                  <c:v>120.15636496423072</c:v>
                </c:pt>
                <c:pt idx="476">
                  <c:v>120.22123131748684</c:v>
                </c:pt>
                <c:pt idx="477">
                  <c:v>120.41671696572776</c:v>
                </c:pt>
                <c:pt idx="478">
                  <c:v>120.55864607761613</c:v>
                </c:pt>
                <c:pt idx="479">
                  <c:v>120.73578519084978</c:v>
                </c:pt>
                <c:pt idx="480">
                  <c:v>120.64022134170891</c:v>
                </c:pt>
                <c:pt idx="481">
                  <c:v>120.90069743956128</c:v>
                </c:pt>
                <c:pt idx="482">
                  <c:v>121.04997515380771</c:v>
                </c:pt>
                <c:pt idx="483">
                  <c:v>121.05526175094656</c:v>
                </c:pt>
                <c:pt idx="484">
                  <c:v>121.20598186813025</c:v>
                </c:pt>
                <c:pt idx="485">
                  <c:v>121.39775695491431</c:v>
                </c:pt>
                <c:pt idx="486">
                  <c:v>121.47123392878618</c:v>
                </c:pt>
                <c:pt idx="487">
                  <c:v>121.56121971287682</c:v>
                </c:pt>
                <c:pt idx="488">
                  <c:v>121.68723755759002</c:v>
                </c:pt>
                <c:pt idx="489">
                  <c:v>121.80961477374974</c:v>
                </c:pt>
                <c:pt idx="490">
                  <c:v>121.92461426865687</c:v>
                </c:pt>
                <c:pt idx="491">
                  <c:v>122.04365421923058</c:v>
                </c:pt>
                <c:pt idx="492">
                  <c:v>122.17504992582978</c:v>
                </c:pt>
                <c:pt idx="493">
                  <c:v>122.31797533329653</c:v>
                </c:pt>
                <c:pt idx="494">
                  <c:v>122.4640639237933</c:v>
                </c:pt>
                <c:pt idx="495">
                  <c:v>122.60487431870749</c:v>
                </c:pt>
                <c:pt idx="496">
                  <c:v>122.71855847965274</c:v>
                </c:pt>
                <c:pt idx="497">
                  <c:v>122.81795684281803</c:v>
                </c:pt>
                <c:pt idx="498">
                  <c:v>122.91145456185902</c:v>
                </c:pt>
                <c:pt idx="499">
                  <c:v>122.99725189093867</c:v>
                </c:pt>
                <c:pt idx="500">
                  <c:v>123.08156779238101</c:v>
                </c:pt>
                <c:pt idx="501">
                  <c:v>123.17399015532104</c:v>
                </c:pt>
                <c:pt idx="502">
                  <c:v>123.27915662918113</c:v>
                </c:pt>
                <c:pt idx="503">
                  <c:v>123.3899530311925</c:v>
                </c:pt>
                <c:pt idx="504">
                  <c:v>123.50290210702505</c:v>
                </c:pt>
                <c:pt idx="505">
                  <c:v>123.61137657996211</c:v>
                </c:pt>
                <c:pt idx="506">
                  <c:v>123.73253943785885</c:v>
                </c:pt>
                <c:pt idx="507">
                  <c:v>123.8748575669927</c:v>
                </c:pt>
                <c:pt idx="508">
                  <c:v>124.01933949086249</c:v>
                </c:pt>
                <c:pt idx="509">
                  <c:v>124.13547263823665</c:v>
                </c:pt>
                <c:pt idx="510">
                  <c:v>124.22792243934296</c:v>
                </c:pt>
                <c:pt idx="511">
                  <c:v>124.31317923320579</c:v>
                </c:pt>
                <c:pt idx="512">
                  <c:v>124.40407481603862</c:v>
                </c:pt>
                <c:pt idx="513">
                  <c:v>124.49098022840263</c:v>
                </c:pt>
                <c:pt idx="514">
                  <c:v>124.57639506473343</c:v>
                </c:pt>
                <c:pt idx="515">
                  <c:v>124.665895844353</c:v>
                </c:pt>
                <c:pt idx="516">
                  <c:v>124.75834574831299</c:v>
                </c:pt>
                <c:pt idx="517">
                  <c:v>124.8493627402724</c:v>
                </c:pt>
                <c:pt idx="518">
                  <c:v>124.93243061710156</c:v>
                </c:pt>
                <c:pt idx="519">
                  <c:v>125.02018819784368</c:v>
                </c:pt>
                <c:pt idx="520">
                  <c:v>125.03347953243009</c:v>
                </c:pt>
                <c:pt idx="521">
                  <c:v>125.15664302367891</c:v>
                </c:pt>
                <c:pt idx="522">
                  <c:v>125.29628602531933</c:v>
                </c:pt>
                <c:pt idx="523">
                  <c:v>125.38582797161715</c:v>
                </c:pt>
                <c:pt idx="524">
                  <c:v>125.49715498006354</c:v>
                </c:pt>
                <c:pt idx="525">
                  <c:v>125.59502622015222</c:v>
                </c:pt>
                <c:pt idx="526">
                  <c:v>125.68082821813674</c:v>
                </c:pt>
                <c:pt idx="527">
                  <c:v>125.79911311384204</c:v>
                </c:pt>
                <c:pt idx="528">
                  <c:v>125.89533663090614</c:v>
                </c:pt>
                <c:pt idx="529">
                  <c:v>125.98247579564546</c:v>
                </c:pt>
                <c:pt idx="530">
                  <c:v>126.06502864741327</c:v>
                </c:pt>
                <c:pt idx="531">
                  <c:v>126.148833710055</c:v>
                </c:pt>
                <c:pt idx="532">
                  <c:v>126.23606490308887</c:v>
                </c:pt>
                <c:pt idx="533">
                  <c:v>126.3297546755056</c:v>
                </c:pt>
                <c:pt idx="534">
                  <c:v>126.4228286572784</c:v>
                </c:pt>
                <c:pt idx="535">
                  <c:v>126.50317091135206</c:v>
                </c:pt>
                <c:pt idx="536">
                  <c:v>126.59282597318987</c:v>
                </c:pt>
                <c:pt idx="537">
                  <c:v>126.70108237848198</c:v>
                </c:pt>
                <c:pt idx="538">
                  <c:v>126.81939902475057</c:v>
                </c:pt>
                <c:pt idx="539">
                  <c:v>126.9296520610762</c:v>
                </c:pt>
                <c:pt idx="540">
                  <c:v>127.01965272351998</c:v>
                </c:pt>
                <c:pt idx="541">
                  <c:v>127.10808505709083</c:v>
                </c:pt>
                <c:pt idx="542">
                  <c:v>127.19347564521438</c:v>
                </c:pt>
                <c:pt idx="543">
                  <c:v>127.27408856180055</c:v>
                </c:pt>
                <c:pt idx="544">
                  <c:v>127.34813452245638</c:v>
                </c:pt>
                <c:pt idx="545">
                  <c:v>127.46996834775864</c:v>
                </c:pt>
                <c:pt idx="546">
                  <c:v>127.61515659163021</c:v>
                </c:pt>
                <c:pt idx="547">
                  <c:v>127.72811707782594</c:v>
                </c:pt>
                <c:pt idx="548">
                  <c:v>127.82891771396724</c:v>
                </c:pt>
                <c:pt idx="549">
                  <c:v>127.90995486892895</c:v>
                </c:pt>
                <c:pt idx="550">
                  <c:v>127.99036514001743</c:v>
                </c:pt>
                <c:pt idx="551">
                  <c:v>128.06277066448729</c:v>
                </c:pt>
                <c:pt idx="552">
                  <c:v>128.11999183040143</c:v>
                </c:pt>
                <c:pt idx="553">
                  <c:v>128.21679533257768</c:v>
                </c:pt>
                <c:pt idx="554">
                  <c:v>128.30685741254467</c:v>
                </c:pt>
                <c:pt idx="555">
                  <c:v>128.40520064991279</c:v>
                </c:pt>
                <c:pt idx="556">
                  <c:v>128.50305127811981</c:v>
                </c:pt>
                <c:pt idx="557">
                  <c:v>128.70835622036054</c:v>
                </c:pt>
                <c:pt idx="558">
                  <c:v>128.88499055859504</c:v>
                </c:pt>
                <c:pt idx="559">
                  <c:v>128.92715506008534</c:v>
                </c:pt>
                <c:pt idx="560">
                  <c:v>128.99708335106084</c:v>
                </c:pt>
                <c:pt idx="561">
                  <c:v>129.03467413283701</c:v>
                </c:pt>
                <c:pt idx="562">
                  <c:v>129.18216472109211</c:v>
                </c:pt>
                <c:pt idx="563">
                  <c:v>129.34640895000177</c:v>
                </c:pt>
                <c:pt idx="564">
                  <c:v>129.64743300625196</c:v>
                </c:pt>
                <c:pt idx="565">
                  <c:v>129.71466718744892</c:v>
                </c:pt>
                <c:pt idx="566">
                  <c:v>129.83661351296325</c:v>
                </c:pt>
                <c:pt idx="567">
                  <c:v>129.87139270415648</c:v>
                </c:pt>
                <c:pt idx="568">
                  <c:v>129.98738704163353</c:v>
                </c:pt>
                <c:pt idx="569">
                  <c:v>130.01367609750005</c:v>
                </c:pt>
                <c:pt idx="570">
                  <c:v>130.2659270010511</c:v>
                </c:pt>
                <c:pt idx="571">
                  <c:v>130.44485336796879</c:v>
                </c:pt>
                <c:pt idx="572">
                  <c:v>130.55775745196399</c:v>
                </c:pt>
                <c:pt idx="573">
                  <c:v>130.753582175064</c:v>
                </c:pt>
                <c:pt idx="574">
                  <c:v>130.96304360436289</c:v>
                </c:pt>
                <c:pt idx="575">
                  <c:v>131.11179272925006</c:v>
                </c:pt>
                <c:pt idx="576">
                  <c:v>131.05177366196199</c:v>
                </c:pt>
                <c:pt idx="577">
                  <c:v>131.11259787088048</c:v>
                </c:pt>
                <c:pt idx="578">
                  <c:v>131.22848549685543</c:v>
                </c:pt>
                <c:pt idx="579">
                  <c:v>131.31663036960961</c:v>
                </c:pt>
                <c:pt idx="580">
                  <c:v>131.35211081899681</c:v>
                </c:pt>
                <c:pt idx="581">
                  <c:v>131.48231584252414</c:v>
                </c:pt>
                <c:pt idx="582">
                  <c:v>131.73058423655965</c:v>
                </c:pt>
                <c:pt idx="583">
                  <c:v>131.76667331061722</c:v>
                </c:pt>
                <c:pt idx="584">
                  <c:v>131.8290560280513</c:v>
                </c:pt>
                <c:pt idx="585">
                  <c:v>131.88485272174168</c:v>
                </c:pt>
                <c:pt idx="586">
                  <c:v>131.99828532458358</c:v>
                </c:pt>
                <c:pt idx="587">
                  <c:v>132.03344451789161</c:v>
                </c:pt>
                <c:pt idx="588">
                  <c:v>132.13861653434344</c:v>
                </c:pt>
                <c:pt idx="589">
                  <c:v>132.25765468573786</c:v>
                </c:pt>
                <c:pt idx="590">
                  <c:v>132.32597927089873</c:v>
                </c:pt>
                <c:pt idx="591">
                  <c:v>132.3484276699252</c:v>
                </c:pt>
                <c:pt idx="592">
                  <c:v>132.45965925022728</c:v>
                </c:pt>
                <c:pt idx="593">
                  <c:v>132.56998029791015</c:v>
                </c:pt>
                <c:pt idx="594">
                  <c:v>132.65858569767664</c:v>
                </c:pt>
                <c:pt idx="595">
                  <c:v>132.7257133785856</c:v>
                </c:pt>
                <c:pt idx="596">
                  <c:v>132.78922879627709</c:v>
                </c:pt>
                <c:pt idx="597">
                  <c:v>132.86743426866639</c:v>
                </c:pt>
                <c:pt idx="598">
                  <c:v>132.94556007379038</c:v>
                </c:pt>
                <c:pt idx="599">
                  <c:v>133.02831957931704</c:v>
                </c:pt>
                <c:pt idx="600">
                  <c:v>133.1109037554244</c:v>
                </c:pt>
                <c:pt idx="601">
                  <c:v>133.18900657971031</c:v>
                </c:pt>
                <c:pt idx="602">
                  <c:v>133.28489538512096</c:v>
                </c:pt>
                <c:pt idx="603">
                  <c:v>133.37723071383769</c:v>
                </c:pt>
                <c:pt idx="604">
                  <c:v>133.47441295917926</c:v>
                </c:pt>
                <c:pt idx="605">
                  <c:v>133.58445160362464</c:v>
                </c:pt>
                <c:pt idx="606">
                  <c:v>133.71722330642717</c:v>
                </c:pt>
                <c:pt idx="607">
                  <c:v>133.82375427525494</c:v>
                </c:pt>
                <c:pt idx="608">
                  <c:v>133.89876779365906</c:v>
                </c:pt>
                <c:pt idx="609">
                  <c:v>133.9580583906843</c:v>
                </c:pt>
                <c:pt idx="610">
                  <c:v>134.0074415404998</c:v>
                </c:pt>
                <c:pt idx="611">
                  <c:v>134.05564231837968</c:v>
                </c:pt>
                <c:pt idx="612">
                  <c:v>134.11519629089887</c:v>
                </c:pt>
                <c:pt idx="613">
                  <c:v>134.1758616124302</c:v>
                </c:pt>
                <c:pt idx="614">
                  <c:v>134.23378166034325</c:v>
                </c:pt>
                <c:pt idx="615">
                  <c:v>134.29785476887187</c:v>
                </c:pt>
                <c:pt idx="616">
                  <c:v>134.38135424457258</c:v>
                </c:pt>
                <c:pt idx="617">
                  <c:v>134.52575317071359</c:v>
                </c:pt>
                <c:pt idx="618">
                  <c:v>134.63579757997698</c:v>
                </c:pt>
                <c:pt idx="619">
                  <c:v>134.69061246136033</c:v>
                </c:pt>
                <c:pt idx="620">
                  <c:v>134.74818911895989</c:v>
                </c:pt>
                <c:pt idx="621">
                  <c:v>134.81343997165061</c:v>
                </c:pt>
                <c:pt idx="622">
                  <c:v>134.87061286094556</c:v>
                </c:pt>
                <c:pt idx="623">
                  <c:v>134.93290137689368</c:v>
                </c:pt>
                <c:pt idx="624">
                  <c:v>134.98441420232749</c:v>
                </c:pt>
                <c:pt idx="625">
                  <c:v>135.02796681311276</c:v>
                </c:pt>
                <c:pt idx="626">
                  <c:v>135.08663383052871</c:v>
                </c:pt>
                <c:pt idx="627">
                  <c:v>135.14422575207854</c:v>
                </c:pt>
                <c:pt idx="628">
                  <c:v>135.21363292821374</c:v>
                </c:pt>
                <c:pt idx="629">
                  <c:v>135.2948788369483</c:v>
                </c:pt>
                <c:pt idx="630">
                  <c:v>135.37224702180853</c:v>
                </c:pt>
                <c:pt idx="631">
                  <c:v>135.43969412007115</c:v>
                </c:pt>
                <c:pt idx="632">
                  <c:v>135.53230016175951</c:v>
                </c:pt>
                <c:pt idx="633">
                  <c:v>135.62304859283833</c:v>
                </c:pt>
                <c:pt idx="634">
                  <c:v>135.6738346881146</c:v>
                </c:pt>
                <c:pt idx="635">
                  <c:v>135.74193403490946</c:v>
                </c:pt>
                <c:pt idx="636">
                  <c:v>135.80599760891045</c:v>
                </c:pt>
                <c:pt idx="637">
                  <c:v>135.86836338780989</c:v>
                </c:pt>
                <c:pt idx="638">
                  <c:v>135.94449699272474</c:v>
                </c:pt>
                <c:pt idx="639">
                  <c:v>136.0287102811852</c:v>
                </c:pt>
                <c:pt idx="640">
                  <c:v>136.10416386472716</c:v>
                </c:pt>
                <c:pt idx="641">
                  <c:v>136.1702910811249</c:v>
                </c:pt>
                <c:pt idx="642">
                  <c:v>136.22874828855237</c:v>
                </c:pt>
                <c:pt idx="643">
                  <c:v>136.29878845246859</c:v>
                </c:pt>
                <c:pt idx="644">
                  <c:v>136.3761534424024</c:v>
                </c:pt>
                <c:pt idx="645">
                  <c:v>136.44591666221297</c:v>
                </c:pt>
                <c:pt idx="646">
                  <c:v>136.50463710377386</c:v>
                </c:pt>
                <c:pt idx="647">
                  <c:v>136.54699616989203</c:v>
                </c:pt>
                <c:pt idx="648">
                  <c:v>136.60103990025686</c:v>
                </c:pt>
                <c:pt idx="649">
                  <c:v>136.70099644822417</c:v>
                </c:pt>
                <c:pt idx="650">
                  <c:v>136.81060276163001</c:v>
                </c:pt>
                <c:pt idx="651">
                  <c:v>136.86570846927719</c:v>
                </c:pt>
                <c:pt idx="652">
                  <c:v>136.93419596614928</c:v>
                </c:pt>
                <c:pt idx="653">
                  <c:v>136.99393815149776</c:v>
                </c:pt>
                <c:pt idx="654">
                  <c:v>137.05628778235086</c:v>
                </c:pt>
                <c:pt idx="655">
                  <c:v>137.1370045474265</c:v>
                </c:pt>
                <c:pt idx="656">
                  <c:v>137.20222429251012</c:v>
                </c:pt>
                <c:pt idx="657">
                  <c:v>137.25244639857053</c:v>
                </c:pt>
                <c:pt idx="658">
                  <c:v>137.29928604231634</c:v>
                </c:pt>
                <c:pt idx="659">
                  <c:v>137.35430130701283</c:v>
                </c:pt>
                <c:pt idx="660">
                  <c:v>137.42141489417</c:v>
                </c:pt>
                <c:pt idx="661">
                  <c:v>137.51375085838743</c:v>
                </c:pt>
                <c:pt idx="662">
                  <c:v>137.58142065308769</c:v>
                </c:pt>
                <c:pt idx="663">
                  <c:v>137.64911835190719</c:v>
                </c:pt>
                <c:pt idx="664">
                  <c:v>137.7163088924396</c:v>
                </c:pt>
                <c:pt idx="665">
                  <c:v>137.77733757251605</c:v>
                </c:pt>
                <c:pt idx="666">
                  <c:v>137.82078583329729</c:v>
                </c:pt>
                <c:pt idx="667">
                  <c:v>137.88582322008534</c:v>
                </c:pt>
                <c:pt idx="668">
                  <c:v>137.95095635611131</c:v>
                </c:pt>
                <c:pt idx="669">
                  <c:v>138.01043159715292</c:v>
                </c:pt>
                <c:pt idx="670">
                  <c:v>138.08981288597147</c:v>
                </c:pt>
                <c:pt idx="671">
                  <c:v>138.16592126845424</c:v>
                </c:pt>
                <c:pt idx="672">
                  <c:v>138.24609329734733</c:v>
                </c:pt>
                <c:pt idx="673">
                  <c:v>138.32058360838727</c:v>
                </c:pt>
                <c:pt idx="674">
                  <c:v>138.39380443140985</c:v>
                </c:pt>
                <c:pt idx="675">
                  <c:v>138.43770453466422</c:v>
                </c:pt>
                <c:pt idx="676">
                  <c:v>138.48234530500525</c:v>
                </c:pt>
                <c:pt idx="677">
                  <c:v>138.55598830358565</c:v>
                </c:pt>
                <c:pt idx="678">
                  <c:v>138.62995953203938</c:v>
                </c:pt>
                <c:pt idx="679">
                  <c:v>138.704001281567</c:v>
                </c:pt>
                <c:pt idx="680">
                  <c:v>138.7773846957902</c:v>
                </c:pt>
                <c:pt idx="681">
                  <c:v>138.83688400856914</c:v>
                </c:pt>
                <c:pt idx="682">
                  <c:v>138.87894659693103</c:v>
                </c:pt>
                <c:pt idx="683">
                  <c:v>138.92996594977575</c:v>
                </c:pt>
                <c:pt idx="684">
                  <c:v>139.03483024421772</c:v>
                </c:pt>
                <c:pt idx="685">
                  <c:v>139.13559450820796</c:v>
                </c:pt>
                <c:pt idx="686">
                  <c:v>139.21720048380314</c:v>
                </c:pt>
                <c:pt idx="687">
                  <c:v>139.28467741578731</c:v>
                </c:pt>
                <c:pt idx="688">
                  <c:v>139.3495046602462</c:v>
                </c:pt>
                <c:pt idx="689">
                  <c:v>139.38891731523668</c:v>
                </c:pt>
                <c:pt idx="690">
                  <c:v>139.43797026562399</c:v>
                </c:pt>
                <c:pt idx="691">
                  <c:v>139.47066942524677</c:v>
                </c:pt>
                <c:pt idx="692">
                  <c:v>139.48600261553415</c:v>
                </c:pt>
                <c:pt idx="693">
                  <c:v>139.56963088084967</c:v>
                </c:pt>
                <c:pt idx="694">
                  <c:v>139.82675920304195</c:v>
                </c:pt>
                <c:pt idx="695">
                  <c:v>140.06860642997887</c:v>
                </c:pt>
                <c:pt idx="696">
                  <c:v>140.11850571571904</c:v>
                </c:pt>
                <c:pt idx="697">
                  <c:v>140.0860453352046</c:v>
                </c:pt>
                <c:pt idx="698">
                  <c:v>140.24358012991436</c:v>
                </c:pt>
                <c:pt idx="699">
                  <c:v>140.24134509560403</c:v>
                </c:pt>
                <c:pt idx="700">
                  <c:v>140.30025648324002</c:v>
                </c:pt>
                <c:pt idx="701">
                  <c:v>140.49044540884447</c:v>
                </c:pt>
                <c:pt idx="702">
                  <c:v>140.59722409693617</c:v>
                </c:pt>
                <c:pt idx="703">
                  <c:v>140.85949219886109</c:v>
                </c:pt>
                <c:pt idx="704">
                  <c:v>140.935620732513</c:v>
                </c:pt>
                <c:pt idx="705">
                  <c:v>140.94593294153304</c:v>
                </c:pt>
                <c:pt idx="706">
                  <c:v>141.12283255964559</c:v>
                </c:pt>
                <c:pt idx="707">
                  <c:v>141.32691757536591</c:v>
                </c:pt>
                <c:pt idx="708">
                  <c:v>141.40748092396018</c:v>
                </c:pt>
                <c:pt idx="709">
                  <c:v>141.2289270740811</c:v>
                </c:pt>
                <c:pt idx="710">
                  <c:v>141.50251323271232</c:v>
                </c:pt>
                <c:pt idx="711">
                  <c:v>141.63455014472561</c:v>
                </c:pt>
                <c:pt idx="712">
                  <c:v>141.67452055450056</c:v>
                </c:pt>
                <c:pt idx="713">
                  <c:v>141.65132022300483</c:v>
                </c:pt>
                <c:pt idx="714">
                  <c:v>141.59073149546637</c:v>
                </c:pt>
                <c:pt idx="715">
                  <c:v>141.64042392950657</c:v>
                </c:pt>
                <c:pt idx="716">
                  <c:v>141.89657440843325</c:v>
                </c:pt>
                <c:pt idx="717">
                  <c:v>142.08818128873085</c:v>
                </c:pt>
                <c:pt idx="718">
                  <c:v>142.01147615156151</c:v>
                </c:pt>
                <c:pt idx="719">
                  <c:v>142.04493507877081</c:v>
                </c:pt>
                <c:pt idx="720">
                  <c:v>142.17237252513195</c:v>
                </c:pt>
                <c:pt idx="721">
                  <c:v>142.24981797491708</c:v>
                </c:pt>
                <c:pt idx="722">
                  <c:v>142.24733462343133</c:v>
                </c:pt>
                <c:pt idx="723">
                  <c:v>142.32038985426465</c:v>
                </c:pt>
                <c:pt idx="724">
                  <c:v>142.46474419305702</c:v>
                </c:pt>
                <c:pt idx="725">
                  <c:v>142.56027726905396</c:v>
                </c:pt>
                <c:pt idx="726">
                  <c:v>142.6003282883959</c:v>
                </c:pt>
                <c:pt idx="727">
                  <c:v>142.6243916986688</c:v>
                </c:pt>
                <c:pt idx="728">
                  <c:v>142.75657728401785</c:v>
                </c:pt>
                <c:pt idx="729">
                  <c:v>142.87388335073143</c:v>
                </c:pt>
                <c:pt idx="730">
                  <c:v>142.94235154281668</c:v>
                </c:pt>
                <c:pt idx="731">
                  <c:v>142.98401394272119</c:v>
                </c:pt>
                <c:pt idx="732">
                  <c:v>143.01422184265135</c:v>
                </c:pt>
                <c:pt idx="733">
                  <c:v>143.08298233143478</c:v>
                </c:pt>
                <c:pt idx="734">
                  <c:v>143.13840102269802</c:v>
                </c:pt>
                <c:pt idx="735">
                  <c:v>143.21593852314945</c:v>
                </c:pt>
                <c:pt idx="736">
                  <c:v>143.28903269206992</c:v>
                </c:pt>
                <c:pt idx="737">
                  <c:v>143.37380961172391</c:v>
                </c:pt>
                <c:pt idx="738">
                  <c:v>143.5126807023268</c:v>
                </c:pt>
                <c:pt idx="739">
                  <c:v>143.60036408746211</c:v>
                </c:pt>
                <c:pt idx="740">
                  <c:v>143.64345667403555</c:v>
                </c:pt>
                <c:pt idx="741">
                  <c:v>143.65518899129253</c:v>
                </c:pt>
                <c:pt idx="742">
                  <c:v>143.68567904524053</c:v>
                </c:pt>
                <c:pt idx="743">
                  <c:v>143.71099594288683</c:v>
                </c:pt>
                <c:pt idx="744">
                  <c:v>143.76082304481818</c:v>
                </c:pt>
                <c:pt idx="745">
                  <c:v>143.80915601901188</c:v>
                </c:pt>
                <c:pt idx="746">
                  <c:v>143.85784532359466</c:v>
                </c:pt>
                <c:pt idx="747">
                  <c:v>143.91300324225756</c:v>
                </c:pt>
                <c:pt idx="748">
                  <c:v>143.96802475419528</c:v>
                </c:pt>
                <c:pt idx="749">
                  <c:v>144.06200786009424</c:v>
                </c:pt>
                <c:pt idx="750">
                  <c:v>144.14481397782856</c:v>
                </c:pt>
                <c:pt idx="751">
                  <c:v>144.20962238803551</c:v>
                </c:pt>
                <c:pt idx="752">
                  <c:v>144.26364748118482</c:v>
                </c:pt>
                <c:pt idx="753">
                  <c:v>144.31427361534983</c:v>
                </c:pt>
                <c:pt idx="754">
                  <c:v>144.33485760070334</c:v>
                </c:pt>
                <c:pt idx="755">
                  <c:v>144.38546434033546</c:v>
                </c:pt>
                <c:pt idx="756">
                  <c:v>144.44300315689682</c:v>
                </c:pt>
                <c:pt idx="757">
                  <c:v>144.49951885362779</c:v>
                </c:pt>
                <c:pt idx="758">
                  <c:v>144.552579286906</c:v>
                </c:pt>
                <c:pt idx="759">
                  <c:v>144.67526119601172</c:v>
                </c:pt>
                <c:pt idx="760">
                  <c:v>144.78152485912457</c:v>
                </c:pt>
                <c:pt idx="761">
                  <c:v>144.90034150554882</c:v>
                </c:pt>
                <c:pt idx="762">
                  <c:v>145.00447369471851</c:v>
                </c:pt>
                <c:pt idx="763">
                  <c:v>144.97067623315911</c:v>
                </c:pt>
                <c:pt idx="764">
                  <c:v>145.11949674809952</c:v>
                </c:pt>
                <c:pt idx="765">
                  <c:v>145.06146080315335</c:v>
                </c:pt>
                <c:pt idx="766">
                  <c:v>144.9799186827905</c:v>
                </c:pt>
                <c:pt idx="767">
                  <c:v>145.23369124634934</c:v>
                </c:pt>
                <c:pt idx="768">
                  <c:v>145.2888167172288</c:v>
                </c:pt>
                <c:pt idx="769">
                  <c:v>145.36209700872126</c:v>
                </c:pt>
                <c:pt idx="770">
                  <c:v>145.41212405349413</c:v>
                </c:pt>
                <c:pt idx="771">
                  <c:v>145.4896545146257</c:v>
                </c:pt>
                <c:pt idx="772">
                  <c:v>145.54998105644125</c:v>
                </c:pt>
                <c:pt idx="773">
                  <c:v>145.60801749028352</c:v>
                </c:pt>
                <c:pt idx="774">
                  <c:v>145.66694092262475</c:v>
                </c:pt>
                <c:pt idx="775">
                  <c:v>145.91206679745829</c:v>
                </c:pt>
                <c:pt idx="776">
                  <c:v>146.13337968025493</c:v>
                </c:pt>
                <c:pt idx="777">
                  <c:v>146.23152135062423</c:v>
                </c:pt>
                <c:pt idx="778">
                  <c:v>146.40992544043195</c:v>
                </c:pt>
                <c:pt idx="779">
                  <c:v>146.52209060829463</c:v>
                </c:pt>
                <c:pt idx="780">
                  <c:v>146.47753844971277</c:v>
                </c:pt>
                <c:pt idx="781">
                  <c:v>146.52311956132479</c:v>
                </c:pt>
                <c:pt idx="782">
                  <c:v>146.50591643916914</c:v>
                </c:pt>
                <c:pt idx="783">
                  <c:v>146.54901489818135</c:v>
                </c:pt>
                <c:pt idx="784">
                  <c:v>146.64960856477921</c:v>
                </c:pt>
                <c:pt idx="785">
                  <c:v>146.76528230338735</c:v>
                </c:pt>
                <c:pt idx="786">
                  <c:v>146.85805462580043</c:v>
                </c:pt>
                <c:pt idx="787">
                  <c:v>146.94653696108952</c:v>
                </c:pt>
                <c:pt idx="788">
                  <c:v>147.01656899341606</c:v>
                </c:pt>
                <c:pt idx="789">
                  <c:v>147.05683604470195</c:v>
                </c:pt>
                <c:pt idx="790">
                  <c:v>147.10057731942166</c:v>
                </c:pt>
                <c:pt idx="791">
                  <c:v>147.15508575200187</c:v>
                </c:pt>
                <c:pt idx="792">
                  <c:v>147.22286960628739</c:v>
                </c:pt>
                <c:pt idx="793">
                  <c:v>147.30595459306576</c:v>
                </c:pt>
                <c:pt idx="794">
                  <c:v>147.38004228941656</c:v>
                </c:pt>
                <c:pt idx="795">
                  <c:v>147.44172182189786</c:v>
                </c:pt>
                <c:pt idx="796">
                  <c:v>147.51880750879207</c:v>
                </c:pt>
                <c:pt idx="797">
                  <c:v>147.6043701095108</c:v>
                </c:pt>
                <c:pt idx="798">
                  <c:v>147.68668883493297</c:v>
                </c:pt>
                <c:pt idx="799">
                  <c:v>147.7953659208024</c:v>
                </c:pt>
                <c:pt idx="800">
                  <c:v>147.8791741239763</c:v>
                </c:pt>
                <c:pt idx="801">
                  <c:v>147.94872772477805</c:v>
                </c:pt>
                <c:pt idx="802">
                  <c:v>147.96306968940391</c:v>
                </c:pt>
                <c:pt idx="803">
                  <c:v>148.00404561035745</c:v>
                </c:pt>
                <c:pt idx="804">
                  <c:v>148.04684131751384</c:v>
                </c:pt>
                <c:pt idx="805">
                  <c:v>148.09140564917274</c:v>
                </c:pt>
                <c:pt idx="806">
                  <c:v>148.13898655448293</c:v>
                </c:pt>
                <c:pt idx="807">
                  <c:v>148.20662278525393</c:v>
                </c:pt>
                <c:pt idx="808">
                  <c:v>148.2742720872034</c:v>
                </c:pt>
                <c:pt idx="809">
                  <c:v>148.36719632767748</c:v>
                </c:pt>
                <c:pt idx="810">
                  <c:v>148.48203710839007</c:v>
                </c:pt>
                <c:pt idx="811">
                  <c:v>148.57789240313147</c:v>
                </c:pt>
                <c:pt idx="812">
                  <c:v>148.64631556119585</c:v>
                </c:pt>
                <c:pt idx="813">
                  <c:v>148.69663385070569</c:v>
                </c:pt>
                <c:pt idx="814">
                  <c:v>148.73719482987792</c:v>
                </c:pt>
                <c:pt idx="815">
                  <c:v>148.77607338620953</c:v>
                </c:pt>
                <c:pt idx="816">
                  <c:v>148.82389143310959</c:v>
                </c:pt>
                <c:pt idx="817">
                  <c:v>148.86322871560904</c:v>
                </c:pt>
                <c:pt idx="818">
                  <c:v>148.90634778514115</c:v>
                </c:pt>
                <c:pt idx="819">
                  <c:v>148.95887309040381</c:v>
                </c:pt>
                <c:pt idx="820">
                  <c:v>149.00008435314132</c:v>
                </c:pt>
                <c:pt idx="821">
                  <c:v>149.04716823830501</c:v>
                </c:pt>
                <c:pt idx="822">
                  <c:v>149.09563724255221</c:v>
                </c:pt>
                <c:pt idx="823">
                  <c:v>149.14111669827949</c:v>
                </c:pt>
                <c:pt idx="824">
                  <c:v>149.17921111505268</c:v>
                </c:pt>
                <c:pt idx="825">
                  <c:v>149.2145945861966</c:v>
                </c:pt>
                <c:pt idx="826">
                  <c:v>149.25529732965322</c:v>
                </c:pt>
                <c:pt idx="827">
                  <c:v>149.30361760174137</c:v>
                </c:pt>
                <c:pt idx="828">
                  <c:v>149.34737607628287</c:v>
                </c:pt>
                <c:pt idx="829">
                  <c:v>149.39245868786986</c:v>
                </c:pt>
                <c:pt idx="830">
                  <c:v>149.43825443308751</c:v>
                </c:pt>
                <c:pt idx="831">
                  <c:v>149.486948299224</c:v>
                </c:pt>
                <c:pt idx="832">
                  <c:v>149.53379836055808</c:v>
                </c:pt>
                <c:pt idx="833">
                  <c:v>149.58155079410065</c:v>
                </c:pt>
                <c:pt idx="834">
                  <c:v>149.70890652500964</c:v>
                </c:pt>
                <c:pt idx="835">
                  <c:v>149.84997877962184</c:v>
                </c:pt>
                <c:pt idx="836">
                  <c:v>149.94627714289814</c:v>
                </c:pt>
                <c:pt idx="837">
                  <c:v>150.01050687631044</c:v>
                </c:pt>
                <c:pt idx="838">
                  <c:v>150.05107597758115</c:v>
                </c:pt>
                <c:pt idx="839">
                  <c:v>150.08282152832692</c:v>
                </c:pt>
                <c:pt idx="840">
                  <c:v>150.10634255671147</c:v>
                </c:pt>
                <c:pt idx="841">
                  <c:v>150.11524606358216</c:v>
                </c:pt>
                <c:pt idx="842">
                  <c:v>150.13718343154682</c:v>
                </c:pt>
                <c:pt idx="843">
                  <c:v>150.17668152333763</c:v>
                </c:pt>
                <c:pt idx="844">
                  <c:v>150.22036056542646</c:v>
                </c:pt>
                <c:pt idx="845">
                  <c:v>150.25641958701769</c:v>
                </c:pt>
                <c:pt idx="846">
                  <c:v>150.29824117178413</c:v>
                </c:pt>
                <c:pt idx="847">
                  <c:v>150.33815727128584</c:v>
                </c:pt>
                <c:pt idx="848">
                  <c:v>150.37397852961416</c:v>
                </c:pt>
                <c:pt idx="849">
                  <c:v>150.41677698376418</c:v>
                </c:pt>
                <c:pt idx="850">
                  <c:v>150.46117904253708</c:v>
                </c:pt>
                <c:pt idx="851">
                  <c:v>150.50239762280512</c:v>
                </c:pt>
                <c:pt idx="852">
                  <c:v>150.54098607623365</c:v>
                </c:pt>
                <c:pt idx="853">
                  <c:v>150.63523820044122</c:v>
                </c:pt>
                <c:pt idx="854">
                  <c:v>150.7266750341781</c:v>
                </c:pt>
                <c:pt idx="855">
                  <c:v>150.79676996096609</c:v>
                </c:pt>
                <c:pt idx="856">
                  <c:v>150.84947962290769</c:v>
                </c:pt>
                <c:pt idx="857">
                  <c:v>150.86751716908921</c:v>
                </c:pt>
                <c:pt idx="858">
                  <c:v>150.83856524993814</c:v>
                </c:pt>
                <c:pt idx="859">
                  <c:v>150.87656401281538</c:v>
                </c:pt>
                <c:pt idx="860">
                  <c:v>150.97536467515789</c:v>
                </c:pt>
                <c:pt idx="861">
                  <c:v>151.10898757496912</c:v>
                </c:pt>
                <c:pt idx="862">
                  <c:v>151.18040372895945</c:v>
                </c:pt>
                <c:pt idx="863">
                  <c:v>151.14734025678447</c:v>
                </c:pt>
                <c:pt idx="864">
                  <c:v>151.37518848471174</c:v>
                </c:pt>
                <c:pt idx="865">
                  <c:v>151.48852841250172</c:v>
                </c:pt>
                <c:pt idx="866">
                  <c:v>151.56888546567887</c:v>
                </c:pt>
                <c:pt idx="867">
                  <c:v>151.48856798337937</c:v>
                </c:pt>
                <c:pt idx="868">
                  <c:v>151.51183591749273</c:v>
                </c:pt>
                <c:pt idx="869">
                  <c:v>151.40313612144087</c:v>
                </c:pt>
                <c:pt idx="870">
                  <c:v>151.77968296003604</c:v>
                </c:pt>
                <c:pt idx="871">
                  <c:v>151.81272635109315</c:v>
                </c:pt>
                <c:pt idx="872">
                  <c:v>151.74084186721606</c:v>
                </c:pt>
                <c:pt idx="873">
                  <c:v>151.86927115823855</c:v>
                </c:pt>
                <c:pt idx="874">
                  <c:v>151.86057728072237</c:v>
                </c:pt>
                <c:pt idx="875">
                  <c:v>151.85445349682195</c:v>
                </c:pt>
                <c:pt idx="876">
                  <c:v>152.06934754278129</c:v>
                </c:pt>
                <c:pt idx="877">
                  <c:v>152.11834065415277</c:v>
                </c:pt>
                <c:pt idx="878">
                  <c:v>152.20956591442294</c:v>
                </c:pt>
                <c:pt idx="879">
                  <c:v>152.32551456885921</c:v>
                </c:pt>
                <c:pt idx="880">
                  <c:v>152.40429427437655</c:v>
                </c:pt>
                <c:pt idx="881">
                  <c:v>152.4360690179324</c:v>
                </c:pt>
                <c:pt idx="882">
                  <c:v>152.38263473295146</c:v>
                </c:pt>
                <c:pt idx="883">
                  <c:v>152.41654708116803</c:v>
                </c:pt>
                <c:pt idx="884">
                  <c:v>152.37713007029555</c:v>
                </c:pt>
                <c:pt idx="885">
                  <c:v>152.38876900168557</c:v>
                </c:pt>
                <c:pt idx="886">
                  <c:v>152.45852796202851</c:v>
                </c:pt>
                <c:pt idx="887">
                  <c:v>152.56541842319319</c:v>
                </c:pt>
                <c:pt idx="888">
                  <c:v>152.65307998192318</c:v>
                </c:pt>
                <c:pt idx="889">
                  <c:v>152.72950907879189</c:v>
                </c:pt>
                <c:pt idx="890">
                  <c:v>152.80156740216231</c:v>
                </c:pt>
                <c:pt idx="891">
                  <c:v>152.87058075429258</c:v>
                </c:pt>
                <c:pt idx="892">
                  <c:v>152.92489990911119</c:v>
                </c:pt>
                <c:pt idx="893">
                  <c:v>152.97458113333195</c:v>
                </c:pt>
                <c:pt idx="894">
                  <c:v>153.02504363143666</c:v>
                </c:pt>
                <c:pt idx="895">
                  <c:v>153.07909600517209</c:v>
                </c:pt>
                <c:pt idx="896">
                  <c:v>153.14001722124124</c:v>
                </c:pt>
                <c:pt idx="897">
                  <c:v>153.21457198172499</c:v>
                </c:pt>
                <c:pt idx="898">
                  <c:v>153.30631265244531</c:v>
                </c:pt>
                <c:pt idx="899">
                  <c:v>153.41958204037016</c:v>
                </c:pt>
                <c:pt idx="900">
                  <c:v>153.51590326607754</c:v>
                </c:pt>
                <c:pt idx="901">
                  <c:v>153.59424783161694</c:v>
                </c:pt>
                <c:pt idx="902">
                  <c:v>153.65397467415065</c:v>
                </c:pt>
                <c:pt idx="903">
                  <c:v>153.69778290763901</c:v>
                </c:pt>
                <c:pt idx="904">
                  <c:v>153.732221579113</c:v>
                </c:pt>
                <c:pt idx="905">
                  <c:v>153.76961612944868</c:v>
                </c:pt>
                <c:pt idx="906">
                  <c:v>153.80966599616892</c:v>
                </c:pt>
                <c:pt idx="907">
                  <c:v>153.86342888215668</c:v>
                </c:pt>
                <c:pt idx="908">
                  <c:v>153.90942266320371</c:v>
                </c:pt>
                <c:pt idx="909">
                  <c:v>153.94865970566698</c:v>
                </c:pt>
                <c:pt idx="910">
                  <c:v>153.98367913913239</c:v>
                </c:pt>
                <c:pt idx="911">
                  <c:v>154.01076660230314</c:v>
                </c:pt>
                <c:pt idx="912">
                  <c:v>154.04591293770392</c:v>
                </c:pt>
                <c:pt idx="913">
                  <c:v>154.08077477975024</c:v>
                </c:pt>
                <c:pt idx="914">
                  <c:v>154.12131284168115</c:v>
                </c:pt>
                <c:pt idx="915">
                  <c:v>154.15400697987334</c:v>
                </c:pt>
                <c:pt idx="916">
                  <c:v>154.20046447071218</c:v>
                </c:pt>
                <c:pt idx="917">
                  <c:v>154.25588379331415</c:v>
                </c:pt>
                <c:pt idx="918">
                  <c:v>154.32919149023135</c:v>
                </c:pt>
                <c:pt idx="919">
                  <c:v>154.43367912003865</c:v>
                </c:pt>
                <c:pt idx="920">
                  <c:v>154.50639140876649</c:v>
                </c:pt>
                <c:pt idx="921">
                  <c:v>154.55140753332768</c:v>
                </c:pt>
                <c:pt idx="922">
                  <c:v>154.58760441807999</c:v>
                </c:pt>
                <c:pt idx="923">
                  <c:v>154.62049376459157</c:v>
                </c:pt>
                <c:pt idx="924">
                  <c:v>154.64465505790332</c:v>
                </c:pt>
                <c:pt idx="925">
                  <c:v>154.67744970780265</c:v>
                </c:pt>
                <c:pt idx="926">
                  <c:v>154.70921191844704</c:v>
                </c:pt>
                <c:pt idx="927">
                  <c:v>154.72650278170971</c:v>
                </c:pt>
                <c:pt idx="928">
                  <c:v>154.76156584751473</c:v>
                </c:pt>
                <c:pt idx="929">
                  <c:v>154.79745567195897</c:v>
                </c:pt>
                <c:pt idx="930">
                  <c:v>154.83003112996249</c:v>
                </c:pt>
                <c:pt idx="931">
                  <c:v>154.86205210854368</c:v>
                </c:pt>
                <c:pt idx="932">
                  <c:v>154.90483016271338</c:v>
                </c:pt>
                <c:pt idx="933">
                  <c:v>154.9471674865103</c:v>
                </c:pt>
                <c:pt idx="934">
                  <c:v>154.97967032992352</c:v>
                </c:pt>
                <c:pt idx="935">
                  <c:v>155.0227671209835</c:v>
                </c:pt>
                <c:pt idx="936">
                  <c:v>155.07589837243103</c:v>
                </c:pt>
                <c:pt idx="937">
                  <c:v>155.13229933278348</c:v>
                </c:pt>
                <c:pt idx="938">
                  <c:v>155.32712328037155</c:v>
                </c:pt>
                <c:pt idx="939">
                  <c:v>155.37293126044159</c:v>
                </c:pt>
                <c:pt idx="940">
                  <c:v>155.40255008597609</c:v>
                </c:pt>
                <c:pt idx="941">
                  <c:v>155.53394276268634</c:v>
                </c:pt>
                <c:pt idx="942">
                  <c:v>155.47880952850542</c:v>
                </c:pt>
                <c:pt idx="943">
                  <c:v>155.56461619762388</c:v>
                </c:pt>
                <c:pt idx="944">
                  <c:v>155.83790099090635</c:v>
                </c:pt>
                <c:pt idx="945">
                  <c:v>155.80313785343895</c:v>
                </c:pt>
                <c:pt idx="946">
                  <c:v>155.8259770268582</c:v>
                </c:pt>
                <c:pt idx="947">
                  <c:v>155.9472077270585</c:v>
                </c:pt>
                <c:pt idx="948">
                  <c:v>155.94352697691815</c:v>
                </c:pt>
                <c:pt idx="949">
                  <c:v>156.02908834953078</c:v>
                </c:pt>
                <c:pt idx="950">
                  <c:v>156.0281479052079</c:v>
                </c:pt>
                <c:pt idx="951">
                  <c:v>156.105217746915</c:v>
                </c:pt>
                <c:pt idx="952">
                  <c:v>156.15852405263777</c:v>
                </c:pt>
                <c:pt idx="953">
                  <c:v>156.21110826802143</c:v>
                </c:pt>
                <c:pt idx="954">
                  <c:v>156.25939932140497</c:v>
                </c:pt>
                <c:pt idx="955">
                  <c:v>156.32776498321451</c:v>
                </c:pt>
                <c:pt idx="956">
                  <c:v>156.34217002835626</c:v>
                </c:pt>
                <c:pt idx="957">
                  <c:v>156.41990325629055</c:v>
                </c:pt>
                <c:pt idx="958">
                  <c:v>156.46200176925316</c:v>
                </c:pt>
                <c:pt idx="959">
                  <c:v>156.35548424933668</c:v>
                </c:pt>
                <c:pt idx="960">
                  <c:v>156.54350434870813</c:v>
                </c:pt>
                <c:pt idx="961">
                  <c:v>156.66367900430561</c:v>
                </c:pt>
                <c:pt idx="962">
                  <c:v>156.59903256556848</c:v>
                </c:pt>
                <c:pt idx="963">
                  <c:v>156.60163180886917</c:v>
                </c:pt>
                <c:pt idx="964">
                  <c:v>156.69169760803877</c:v>
                </c:pt>
                <c:pt idx="965">
                  <c:v>156.78720107616866</c:v>
                </c:pt>
                <c:pt idx="966">
                  <c:v>156.85805036974455</c:v>
                </c:pt>
                <c:pt idx="967">
                  <c:v>156.91105731972232</c:v>
                </c:pt>
                <c:pt idx="968">
                  <c:v>156.96436150787807</c:v>
                </c:pt>
                <c:pt idx="969">
                  <c:v>157.04441495168837</c:v>
                </c:pt>
                <c:pt idx="970">
                  <c:v>157.11270555222532</c:v>
                </c:pt>
                <c:pt idx="971">
                  <c:v>157.17368870192794</c:v>
                </c:pt>
                <c:pt idx="972">
                  <c:v>157.21434514429421</c:v>
                </c:pt>
                <c:pt idx="973">
                  <c:v>157.27186013904046</c:v>
                </c:pt>
                <c:pt idx="974">
                  <c:v>157.33011307400886</c:v>
                </c:pt>
                <c:pt idx="975">
                  <c:v>157.37941577998174</c:v>
                </c:pt>
                <c:pt idx="976">
                  <c:v>157.43778225324786</c:v>
                </c:pt>
                <c:pt idx="977">
                  <c:v>157.48944056949028</c:v>
                </c:pt>
                <c:pt idx="978">
                  <c:v>157.53720645355841</c:v>
                </c:pt>
                <c:pt idx="979">
                  <c:v>157.58354942826512</c:v>
                </c:pt>
                <c:pt idx="980">
                  <c:v>157.63295410694479</c:v>
                </c:pt>
                <c:pt idx="981">
                  <c:v>157.71311505066629</c:v>
                </c:pt>
                <c:pt idx="982">
                  <c:v>157.7861930586574</c:v>
                </c:pt>
                <c:pt idx="983">
                  <c:v>157.84256941821218</c:v>
                </c:pt>
                <c:pt idx="984">
                  <c:v>157.88768866809991</c:v>
                </c:pt>
                <c:pt idx="985">
                  <c:v>157.93573126880594</c:v>
                </c:pt>
                <c:pt idx="986">
                  <c:v>157.98688580382017</c:v>
                </c:pt>
                <c:pt idx="987">
                  <c:v>158.02273546319128</c:v>
                </c:pt>
                <c:pt idx="988">
                  <c:v>158.05695573276682</c:v>
                </c:pt>
                <c:pt idx="989">
                  <c:v>158.0974733922244</c:v>
                </c:pt>
                <c:pt idx="990">
                  <c:v>158.14303860915436</c:v>
                </c:pt>
                <c:pt idx="991">
                  <c:v>158.20052770889217</c:v>
                </c:pt>
                <c:pt idx="992">
                  <c:v>158.26334474480936</c:v>
                </c:pt>
                <c:pt idx="993">
                  <c:v>158.34751528695281</c:v>
                </c:pt>
                <c:pt idx="994">
                  <c:v>158.45162007203203</c:v>
                </c:pt>
                <c:pt idx="995">
                  <c:v>158.51486964084634</c:v>
                </c:pt>
                <c:pt idx="996">
                  <c:v>158.55969466684047</c:v>
                </c:pt>
                <c:pt idx="997">
                  <c:v>158.60295689390159</c:v>
                </c:pt>
                <c:pt idx="998">
                  <c:v>158.63942307826824</c:v>
                </c:pt>
                <c:pt idx="999">
                  <c:v>158.68066895568211</c:v>
                </c:pt>
                <c:pt idx="1000">
                  <c:v>158.71807449922241</c:v>
                </c:pt>
                <c:pt idx="1001">
                  <c:v>158.75339102619918</c:v>
                </c:pt>
                <c:pt idx="1002">
                  <c:v>158.78957068424964</c:v>
                </c:pt>
                <c:pt idx="1003">
                  <c:v>158.82589047694188</c:v>
                </c:pt>
                <c:pt idx="1004">
                  <c:v>158.86171518151463</c:v>
                </c:pt>
                <c:pt idx="1005">
                  <c:v>158.90079722162216</c:v>
                </c:pt>
                <c:pt idx="1006">
                  <c:v>158.93399572545357</c:v>
                </c:pt>
                <c:pt idx="1007">
                  <c:v>158.96826297575188</c:v>
                </c:pt>
                <c:pt idx="1008">
                  <c:v>158.99974606601646</c:v>
                </c:pt>
                <c:pt idx="1009">
                  <c:v>159.03544876905738</c:v>
                </c:pt>
                <c:pt idx="1010">
                  <c:v>159.06863966062411</c:v>
                </c:pt>
                <c:pt idx="1011">
                  <c:v>159.0991651464094</c:v>
                </c:pt>
                <c:pt idx="1012">
                  <c:v>159.13021285323501</c:v>
                </c:pt>
                <c:pt idx="1013">
                  <c:v>159.15519157097026</c:v>
                </c:pt>
                <c:pt idx="1014">
                  <c:v>159.19170727647835</c:v>
                </c:pt>
                <c:pt idx="1015">
                  <c:v>159.25920313046467</c:v>
                </c:pt>
                <c:pt idx="1016">
                  <c:v>159.3329683679255</c:v>
                </c:pt>
                <c:pt idx="1017">
                  <c:v>159.38465079627807</c:v>
                </c:pt>
                <c:pt idx="1018">
                  <c:v>159.41844356690362</c:v>
                </c:pt>
                <c:pt idx="1019">
                  <c:v>159.44881063188274</c:v>
                </c:pt>
                <c:pt idx="1020">
                  <c:v>159.4744405586797</c:v>
                </c:pt>
                <c:pt idx="1021">
                  <c:v>159.50076384197612</c:v>
                </c:pt>
                <c:pt idx="1022">
                  <c:v>159.515074375225</c:v>
                </c:pt>
                <c:pt idx="1023">
                  <c:v>159.54190776135744</c:v>
                </c:pt>
                <c:pt idx="1024">
                  <c:v>159.58211839683318</c:v>
                </c:pt>
                <c:pt idx="1025">
                  <c:v>159.61552152734163</c:v>
                </c:pt>
                <c:pt idx="1026">
                  <c:v>159.65662072168823</c:v>
                </c:pt>
                <c:pt idx="1027">
                  <c:v>159.69412777744785</c:v>
                </c:pt>
                <c:pt idx="1028">
                  <c:v>159.7228753888171</c:v>
                </c:pt>
                <c:pt idx="1029">
                  <c:v>159.7461090578245</c:v>
                </c:pt>
                <c:pt idx="1030">
                  <c:v>159.78053369064767</c:v>
                </c:pt>
                <c:pt idx="1031">
                  <c:v>159.80240453671524</c:v>
                </c:pt>
                <c:pt idx="1032">
                  <c:v>159.82480903906904</c:v>
                </c:pt>
                <c:pt idx="1033">
                  <c:v>159.85295984550018</c:v>
                </c:pt>
                <c:pt idx="1034">
                  <c:v>159.88109098670267</c:v>
                </c:pt>
                <c:pt idx="1035">
                  <c:v>159.91742232573975</c:v>
                </c:pt>
                <c:pt idx="1036">
                  <c:v>159.94778800680993</c:v>
                </c:pt>
                <c:pt idx="1037">
                  <c:v>159.97420329205707</c:v>
                </c:pt>
                <c:pt idx="1038">
                  <c:v>159.99967061632165</c:v>
                </c:pt>
                <c:pt idx="1039">
                  <c:v>160.03120412073116</c:v>
                </c:pt>
                <c:pt idx="1040">
                  <c:v>160.07230610536945</c:v>
                </c:pt>
                <c:pt idx="1041">
                  <c:v>160.12214984646036</c:v>
                </c:pt>
                <c:pt idx="1042">
                  <c:v>160.17365673580389</c:v>
                </c:pt>
                <c:pt idx="1043">
                  <c:v>160.22011288829921</c:v>
                </c:pt>
                <c:pt idx="1044">
                  <c:v>160.26197642612891</c:v>
                </c:pt>
                <c:pt idx="1045">
                  <c:v>160.30255048953623</c:v>
                </c:pt>
                <c:pt idx="1046">
                  <c:v>160.3325489160259</c:v>
                </c:pt>
                <c:pt idx="1047">
                  <c:v>160.35727746770473</c:v>
                </c:pt>
                <c:pt idx="1048">
                  <c:v>160.38526000760109</c:v>
                </c:pt>
                <c:pt idx="1049">
                  <c:v>160.40981780164879</c:v>
                </c:pt>
                <c:pt idx="1050">
                  <c:v>160.42903672157183</c:v>
                </c:pt>
                <c:pt idx="1051">
                  <c:v>160.45157898786047</c:v>
                </c:pt>
                <c:pt idx="1052">
                  <c:v>160.47600469051795</c:v>
                </c:pt>
                <c:pt idx="1053">
                  <c:v>160.50934185415062</c:v>
                </c:pt>
                <c:pt idx="1054">
                  <c:v>160.54775203673674</c:v>
                </c:pt>
                <c:pt idx="1055">
                  <c:v>160.60121851261138</c:v>
                </c:pt>
                <c:pt idx="1056">
                  <c:v>160.66997360879623</c:v>
                </c:pt>
                <c:pt idx="1057">
                  <c:v>160.71219164896357</c:v>
                </c:pt>
                <c:pt idx="1058">
                  <c:v>160.7496007931824</c:v>
                </c:pt>
                <c:pt idx="1059">
                  <c:v>160.77913783090432</c:v>
                </c:pt>
                <c:pt idx="1060">
                  <c:v>160.80743535132888</c:v>
                </c:pt>
                <c:pt idx="1061">
                  <c:v>160.82000979514336</c:v>
                </c:pt>
                <c:pt idx="1062">
                  <c:v>160.8362534175825</c:v>
                </c:pt>
                <c:pt idx="1063">
                  <c:v>160.85687234101869</c:v>
                </c:pt>
                <c:pt idx="1064">
                  <c:v>160.87958678759878</c:v>
                </c:pt>
                <c:pt idx="1065">
                  <c:v>160.89926526630342</c:v>
                </c:pt>
                <c:pt idx="1066">
                  <c:v>160.92053725179565</c:v>
                </c:pt>
                <c:pt idx="1067">
                  <c:v>160.95209622470188</c:v>
                </c:pt>
                <c:pt idx="1068">
                  <c:v>160.98528638481235</c:v>
                </c:pt>
                <c:pt idx="1069">
                  <c:v>161.02292958389486</c:v>
                </c:pt>
                <c:pt idx="1070">
                  <c:v>161.06708020650416</c:v>
                </c:pt>
                <c:pt idx="1071">
                  <c:v>161.12973940149931</c:v>
                </c:pt>
                <c:pt idx="1072">
                  <c:v>161.17490240233195</c:v>
                </c:pt>
                <c:pt idx="1073">
                  <c:v>161.21938194961783</c:v>
                </c:pt>
                <c:pt idx="1074">
                  <c:v>161.25322615752228</c:v>
                </c:pt>
                <c:pt idx="1075">
                  <c:v>161.27016488873184</c:v>
                </c:pt>
                <c:pt idx="1076">
                  <c:v>161.28894177777622</c:v>
                </c:pt>
                <c:pt idx="1077">
                  <c:v>161.31630626614626</c:v>
                </c:pt>
                <c:pt idx="1078">
                  <c:v>161.34062951327351</c:v>
                </c:pt>
                <c:pt idx="1079">
                  <c:v>161.36812624201309</c:v>
                </c:pt>
                <c:pt idx="1080">
                  <c:v>161.38905078690448</c:v>
                </c:pt>
                <c:pt idx="1081">
                  <c:v>161.4050344751048</c:v>
                </c:pt>
                <c:pt idx="1082">
                  <c:v>161.44397723154549</c:v>
                </c:pt>
                <c:pt idx="1083">
                  <c:v>161.4811542176034</c:v>
                </c:pt>
                <c:pt idx="1084">
                  <c:v>161.51918984759902</c:v>
                </c:pt>
                <c:pt idx="1085">
                  <c:v>161.54909970310644</c:v>
                </c:pt>
                <c:pt idx="1086">
                  <c:v>161.5715279024935</c:v>
                </c:pt>
                <c:pt idx="1087">
                  <c:v>161.61138855777554</c:v>
                </c:pt>
                <c:pt idx="1088">
                  <c:v>161.65418047987225</c:v>
                </c:pt>
                <c:pt idx="1089">
                  <c:v>161.70878099337551</c:v>
                </c:pt>
                <c:pt idx="1090">
                  <c:v>161.74657842764313</c:v>
                </c:pt>
                <c:pt idx="1091">
                  <c:v>161.84755935344845</c:v>
                </c:pt>
                <c:pt idx="1092">
                  <c:v>161.92365954315568</c:v>
                </c:pt>
                <c:pt idx="1093">
                  <c:v>162.00297068956667</c:v>
                </c:pt>
                <c:pt idx="1094">
                  <c:v>161.96454429324027</c:v>
                </c:pt>
                <c:pt idx="1095">
                  <c:v>162.09781885366996</c:v>
                </c:pt>
                <c:pt idx="1096">
                  <c:v>162.14054215448243</c:v>
                </c:pt>
                <c:pt idx="1097">
                  <c:v>162.07297802088459</c:v>
                </c:pt>
                <c:pt idx="1098">
                  <c:v>162.186166862737</c:v>
                </c:pt>
                <c:pt idx="1099">
                  <c:v>162.11416263497767</c:v>
                </c:pt>
                <c:pt idx="1100">
                  <c:v>162.24986588058096</c:v>
                </c:pt>
                <c:pt idx="1101">
                  <c:v>162.26915853779644</c:v>
                </c:pt>
                <c:pt idx="1102">
                  <c:v>162.31988729618902</c:v>
                </c:pt>
                <c:pt idx="1103">
                  <c:v>162.4412401584984</c:v>
                </c:pt>
                <c:pt idx="1104">
                  <c:v>162.46212370971864</c:v>
                </c:pt>
                <c:pt idx="1105">
                  <c:v>162.46662015374542</c:v>
                </c:pt>
                <c:pt idx="1106">
                  <c:v>162.50085630460387</c:v>
                </c:pt>
                <c:pt idx="1107">
                  <c:v>162.59799208809881</c:v>
                </c:pt>
                <c:pt idx="1108">
                  <c:v>162.70454706585704</c:v>
                </c:pt>
                <c:pt idx="1109">
                  <c:v>162.65040496225544</c:v>
                </c:pt>
                <c:pt idx="1110">
                  <c:v>162.56110776690946</c:v>
                </c:pt>
                <c:pt idx="1111">
                  <c:v>162.65771786562848</c:v>
                </c:pt>
                <c:pt idx="1112">
                  <c:v>162.95043033328761</c:v>
                </c:pt>
                <c:pt idx="1113">
                  <c:v>162.87069628203929</c:v>
                </c:pt>
                <c:pt idx="1114">
                  <c:v>163.01415549637989</c:v>
                </c:pt>
                <c:pt idx="1115">
                  <c:v>163.09500013357251</c:v>
                </c:pt>
                <c:pt idx="1116">
                  <c:v>163.24287745814689</c:v>
                </c:pt>
                <c:pt idx="1117">
                  <c:v>163.4109585177651</c:v>
                </c:pt>
                <c:pt idx="1118">
                  <c:v>163.53373117247176</c:v>
                </c:pt>
                <c:pt idx="1119">
                  <c:v>163.56621456663049</c:v>
                </c:pt>
                <c:pt idx="1120">
                  <c:v>163.59549614825787</c:v>
                </c:pt>
                <c:pt idx="1121">
                  <c:v>163.60361560346954</c:v>
                </c:pt>
                <c:pt idx="1122">
                  <c:v>163.75301559135326</c:v>
                </c:pt>
                <c:pt idx="1123">
                  <c:v>163.80239423447435</c:v>
                </c:pt>
                <c:pt idx="1124">
                  <c:v>163.75651471382551</c:v>
                </c:pt>
                <c:pt idx="1125">
                  <c:v>163.80361623230078</c:v>
                </c:pt>
                <c:pt idx="1126">
                  <c:v>163.85651286683938</c:v>
                </c:pt>
                <c:pt idx="1127">
                  <c:v>163.98370663539066</c:v>
                </c:pt>
                <c:pt idx="1128">
                  <c:v>164.03393521607344</c:v>
                </c:pt>
                <c:pt idx="1129">
                  <c:v>163.93380255395667</c:v>
                </c:pt>
                <c:pt idx="1130">
                  <c:v>163.97269636645902</c:v>
                </c:pt>
                <c:pt idx="1131">
                  <c:v>164.03743333836806</c:v>
                </c:pt>
                <c:pt idx="1132">
                  <c:v>164.08882404757389</c:v>
                </c:pt>
                <c:pt idx="1133">
                  <c:v>164.12387916792864</c:v>
                </c:pt>
                <c:pt idx="1134">
                  <c:v>164.17522981455829</c:v>
                </c:pt>
                <c:pt idx="1135">
                  <c:v>164.21427783661963</c:v>
                </c:pt>
                <c:pt idx="1136">
                  <c:v>164.24916722208499</c:v>
                </c:pt>
                <c:pt idx="1137">
                  <c:v>164.27738236440609</c:v>
                </c:pt>
                <c:pt idx="1138">
                  <c:v>164.31406484153098</c:v>
                </c:pt>
                <c:pt idx="1139">
                  <c:v>164.35020359621825</c:v>
                </c:pt>
                <c:pt idx="1140">
                  <c:v>164.3878373053096</c:v>
                </c:pt>
                <c:pt idx="1141">
                  <c:v>164.4107172360043</c:v>
                </c:pt>
                <c:pt idx="1142">
                  <c:v>164.43932249640642</c:v>
                </c:pt>
                <c:pt idx="1143">
                  <c:v>164.47254224596267</c:v>
                </c:pt>
                <c:pt idx="1144">
                  <c:v>164.52488222729454</c:v>
                </c:pt>
                <c:pt idx="1145">
                  <c:v>164.58811599222093</c:v>
                </c:pt>
                <c:pt idx="1146">
                  <c:v>164.67583102759113</c:v>
                </c:pt>
                <c:pt idx="1147">
                  <c:v>164.72151767075854</c:v>
                </c:pt>
                <c:pt idx="1148">
                  <c:v>164.7662607051677</c:v>
                </c:pt>
                <c:pt idx="1149">
                  <c:v>164.81317444162974</c:v>
                </c:pt>
                <c:pt idx="1150">
                  <c:v>164.86005616341185</c:v>
                </c:pt>
                <c:pt idx="1151">
                  <c:v>164.90189289298164</c:v>
                </c:pt>
                <c:pt idx="1152">
                  <c:v>164.92482434647266</c:v>
                </c:pt>
                <c:pt idx="1153">
                  <c:v>164.94696585628725</c:v>
                </c:pt>
                <c:pt idx="1154">
                  <c:v>164.97275933150704</c:v>
                </c:pt>
                <c:pt idx="1155">
                  <c:v>164.99853081157633</c:v>
                </c:pt>
                <c:pt idx="1156">
                  <c:v>165.0343624994569</c:v>
                </c:pt>
                <c:pt idx="1157">
                  <c:v>165.06587485238634</c:v>
                </c:pt>
                <c:pt idx="1158">
                  <c:v>165.09610935667044</c:v>
                </c:pt>
                <c:pt idx="1159">
                  <c:v>165.14662059160401</c:v>
                </c:pt>
                <c:pt idx="1160">
                  <c:v>165.19645006540108</c:v>
                </c:pt>
                <c:pt idx="1161">
                  <c:v>165.24338591800321</c:v>
                </c:pt>
                <c:pt idx="1162">
                  <c:v>165.28230293355071</c:v>
                </c:pt>
                <c:pt idx="1163">
                  <c:v>165.32130729836931</c:v>
                </c:pt>
                <c:pt idx="1164">
                  <c:v>165.37006435638833</c:v>
                </c:pt>
                <c:pt idx="1165">
                  <c:v>165.41012988011917</c:v>
                </c:pt>
                <c:pt idx="1166">
                  <c:v>165.44193889027218</c:v>
                </c:pt>
                <c:pt idx="1167">
                  <c:v>165.46273070521701</c:v>
                </c:pt>
                <c:pt idx="1168">
                  <c:v>165.49895747552273</c:v>
                </c:pt>
                <c:pt idx="1169">
                  <c:v>165.53462973725919</c:v>
                </c:pt>
                <c:pt idx="1170">
                  <c:v>165.57408570262666</c:v>
                </c:pt>
                <c:pt idx="1171">
                  <c:v>165.62235897424085</c:v>
                </c:pt>
                <c:pt idx="1172">
                  <c:v>165.6596422735779</c:v>
                </c:pt>
                <c:pt idx="1173">
                  <c:v>165.69583703473361</c:v>
                </c:pt>
                <c:pt idx="1174">
                  <c:v>165.72546666456424</c:v>
                </c:pt>
                <c:pt idx="1175">
                  <c:v>165.75376383630655</c:v>
                </c:pt>
                <c:pt idx="1176">
                  <c:v>165.78651538317396</c:v>
                </c:pt>
                <c:pt idx="1177">
                  <c:v>165.80342032928928</c:v>
                </c:pt>
                <c:pt idx="1178">
                  <c:v>165.82446817100762</c:v>
                </c:pt>
                <c:pt idx="1179">
                  <c:v>165.84235626124882</c:v>
                </c:pt>
                <c:pt idx="1180">
                  <c:v>165.86617335018934</c:v>
                </c:pt>
                <c:pt idx="1181">
                  <c:v>165.88370302849063</c:v>
                </c:pt>
                <c:pt idx="1182">
                  <c:v>165.90062002010109</c:v>
                </c:pt>
                <c:pt idx="1183">
                  <c:v>165.92582750006045</c:v>
                </c:pt>
                <c:pt idx="1184">
                  <c:v>165.95173483363715</c:v>
                </c:pt>
                <c:pt idx="1185">
                  <c:v>165.96943339058936</c:v>
                </c:pt>
                <c:pt idx="1186">
                  <c:v>165.98341848223146</c:v>
                </c:pt>
                <c:pt idx="1187">
                  <c:v>165.99972752999719</c:v>
                </c:pt>
                <c:pt idx="1188">
                  <c:v>166.02041977455298</c:v>
                </c:pt>
                <c:pt idx="1189">
                  <c:v>166.04536696496513</c:v>
                </c:pt>
                <c:pt idx="1190">
                  <c:v>166.06651851608413</c:v>
                </c:pt>
                <c:pt idx="1191">
                  <c:v>166.07775186898556</c:v>
                </c:pt>
                <c:pt idx="1192">
                  <c:v>166.07407117969331</c:v>
                </c:pt>
                <c:pt idx="1193">
                  <c:v>166.08118657608568</c:v>
                </c:pt>
                <c:pt idx="1194">
                  <c:v>166.09167764614753</c:v>
                </c:pt>
                <c:pt idx="1195">
                  <c:v>166.11179434455636</c:v>
                </c:pt>
                <c:pt idx="1196">
                  <c:v>166.1395732651014</c:v>
                </c:pt>
                <c:pt idx="1197">
                  <c:v>166.16806607968519</c:v>
                </c:pt>
                <c:pt idx="1198">
                  <c:v>166.18185530768395</c:v>
                </c:pt>
                <c:pt idx="1199">
                  <c:v>166.17732600516527</c:v>
                </c:pt>
                <c:pt idx="1200">
                  <c:v>166.18283885405449</c:v>
                </c:pt>
                <c:pt idx="1201">
                  <c:v>166.19651690206365</c:v>
                </c:pt>
                <c:pt idx="1202">
                  <c:v>166.22481404716297</c:v>
                </c:pt>
                <c:pt idx="1203">
                  <c:v>166.24258360110773</c:v>
                </c:pt>
                <c:pt idx="1204">
                  <c:v>166.2575162256847</c:v>
                </c:pt>
                <c:pt idx="1205">
                  <c:v>166.27066008237691</c:v>
                </c:pt>
                <c:pt idx="1206">
                  <c:v>166.28823089355399</c:v>
                </c:pt>
                <c:pt idx="1207">
                  <c:v>166.29963357372188</c:v>
                </c:pt>
                <c:pt idx="1208">
                  <c:v>166.31385380492867</c:v>
                </c:pt>
                <c:pt idx="1209">
                  <c:v>166.32662519375754</c:v>
                </c:pt>
                <c:pt idx="1210">
                  <c:v>166.34159922276356</c:v>
                </c:pt>
                <c:pt idx="1211">
                  <c:v>166.34672977079993</c:v>
                </c:pt>
                <c:pt idx="1212">
                  <c:v>166.3576065733435</c:v>
                </c:pt>
                <c:pt idx="1213">
                  <c:v>166.36527992418033</c:v>
                </c:pt>
                <c:pt idx="1214">
                  <c:v>166.37350369964264</c:v>
                </c:pt>
                <c:pt idx="1215">
                  <c:v>166.38427525332187</c:v>
                </c:pt>
                <c:pt idx="1216">
                  <c:v>166.39176245993596</c:v>
                </c:pt>
                <c:pt idx="1217">
                  <c:v>166.40628349227549</c:v>
                </c:pt>
                <c:pt idx="1218">
                  <c:v>166.4203792855354</c:v>
                </c:pt>
                <c:pt idx="1219">
                  <c:v>166.42788363231435</c:v>
                </c:pt>
                <c:pt idx="1220">
                  <c:v>166.43388366706253</c:v>
                </c:pt>
                <c:pt idx="1221">
                  <c:v>166.44510082114783</c:v>
                </c:pt>
                <c:pt idx="1222">
                  <c:v>166.46141977258878</c:v>
                </c:pt>
                <c:pt idx="1223">
                  <c:v>166.48365620104551</c:v>
                </c:pt>
                <c:pt idx="1224">
                  <c:v>166.50229174364196</c:v>
                </c:pt>
                <c:pt idx="1225">
                  <c:v>166.52061748798417</c:v>
                </c:pt>
                <c:pt idx="1226">
                  <c:v>166.54291702194567</c:v>
                </c:pt>
                <c:pt idx="1227">
                  <c:v>166.57094026443104</c:v>
                </c:pt>
                <c:pt idx="1228">
                  <c:v>166.60411232120222</c:v>
                </c:pt>
                <c:pt idx="1229">
                  <c:v>166.61369764007964</c:v>
                </c:pt>
                <c:pt idx="1230">
                  <c:v>166.6245952149869</c:v>
                </c:pt>
                <c:pt idx="1231">
                  <c:v>166.63738651101804</c:v>
                </c:pt>
                <c:pt idx="1232">
                  <c:v>166.65907984292224</c:v>
                </c:pt>
                <c:pt idx="1233">
                  <c:v>166.67125345352613</c:v>
                </c:pt>
                <c:pt idx="1234">
                  <c:v>166.68367122863594</c:v>
                </c:pt>
                <c:pt idx="1235">
                  <c:v>166.69619752054712</c:v>
                </c:pt>
                <c:pt idx="1236">
                  <c:v>166.71907053600287</c:v>
                </c:pt>
                <c:pt idx="1237">
                  <c:v>166.75475987701415</c:v>
                </c:pt>
                <c:pt idx="1238">
                  <c:v>166.78051313788859</c:v>
                </c:pt>
                <c:pt idx="1239">
                  <c:v>166.82963656679468</c:v>
                </c:pt>
                <c:pt idx="1240">
                  <c:v>166.86343636248625</c:v>
                </c:pt>
                <c:pt idx="1241">
                  <c:v>166.87402553084127</c:v>
                </c:pt>
                <c:pt idx="1242">
                  <c:v>167.01081075673966</c:v>
                </c:pt>
                <c:pt idx="1243">
                  <c:v>167.09543179708089</c:v>
                </c:pt>
                <c:pt idx="1244">
                  <c:v>167.04196496289134</c:v>
                </c:pt>
                <c:pt idx="1245">
                  <c:v>166.94516112481304</c:v>
                </c:pt>
                <c:pt idx="1246">
                  <c:v>167.15663741193009</c:v>
                </c:pt>
                <c:pt idx="1247">
                  <c:v>167.30973017985923</c:v>
                </c:pt>
                <c:pt idx="1248">
                  <c:v>167.28556249801488</c:v>
                </c:pt>
                <c:pt idx="1249">
                  <c:v>167.30825900270958</c:v>
                </c:pt>
                <c:pt idx="1250">
                  <c:v>167.36633142113305</c:v>
                </c:pt>
                <c:pt idx="1251">
                  <c:v>167.45060869886902</c:v>
                </c:pt>
                <c:pt idx="1252">
                  <c:v>167.32054009234113</c:v>
                </c:pt>
                <c:pt idx="1253">
                  <c:v>167.25068439759428</c:v>
                </c:pt>
                <c:pt idx="1254">
                  <c:v>167.4075155033299</c:v>
                </c:pt>
                <c:pt idx="1255">
                  <c:v>167.46122939615537</c:v>
                </c:pt>
                <c:pt idx="1256">
                  <c:v>167.35731542995711</c:v>
                </c:pt>
                <c:pt idx="1257">
                  <c:v>167.42504307454334</c:v>
                </c:pt>
                <c:pt idx="1258">
                  <c:v>167.49610155762227</c:v>
                </c:pt>
                <c:pt idx="1259">
                  <c:v>167.66681509883892</c:v>
                </c:pt>
                <c:pt idx="1260">
                  <c:v>167.69538754260273</c:v>
                </c:pt>
                <c:pt idx="1261">
                  <c:v>167.65996592843069</c:v>
                </c:pt>
                <c:pt idx="1262">
                  <c:v>167.74786186623311</c:v>
                </c:pt>
                <c:pt idx="1263">
                  <c:v>167.76651356880521</c:v>
                </c:pt>
                <c:pt idx="1264">
                  <c:v>167.81001901693233</c:v>
                </c:pt>
                <c:pt idx="1265">
                  <c:v>167.8183333371102</c:v>
                </c:pt>
                <c:pt idx="1266">
                  <c:v>167.81031465796875</c:v>
                </c:pt>
                <c:pt idx="1267">
                  <c:v>167.85465627587593</c:v>
                </c:pt>
                <c:pt idx="1268">
                  <c:v>167.92761168232173</c:v>
                </c:pt>
                <c:pt idx="1269">
                  <c:v>168.06809220430159</c:v>
                </c:pt>
                <c:pt idx="1270">
                  <c:v>168.00037505144314</c:v>
                </c:pt>
                <c:pt idx="1271">
                  <c:v>167.91177591282309</c:v>
                </c:pt>
                <c:pt idx="1272">
                  <c:v>167.89559864334436</c:v>
                </c:pt>
                <c:pt idx="1273">
                  <c:v>167.92261211847034</c:v>
                </c:pt>
                <c:pt idx="1274">
                  <c:v>167.9455725315986</c:v>
                </c:pt>
                <c:pt idx="1275">
                  <c:v>167.97464722614521</c:v>
                </c:pt>
                <c:pt idx="1276">
                  <c:v>168.0046665662731</c:v>
                </c:pt>
                <c:pt idx="1277">
                  <c:v>168.05664773107557</c:v>
                </c:pt>
                <c:pt idx="1278">
                  <c:v>168.12500034102703</c:v>
                </c:pt>
                <c:pt idx="1279">
                  <c:v>168.16729770943854</c:v>
                </c:pt>
                <c:pt idx="1280">
                  <c:v>168.20749667036415</c:v>
                </c:pt>
                <c:pt idx="1281">
                  <c:v>168.23307041127532</c:v>
                </c:pt>
                <c:pt idx="1282">
                  <c:v>168.25436127589239</c:v>
                </c:pt>
                <c:pt idx="1283">
                  <c:v>168.27056960272273</c:v>
                </c:pt>
                <c:pt idx="1284">
                  <c:v>168.29601390627013</c:v>
                </c:pt>
                <c:pt idx="1285">
                  <c:v>168.3265084470253</c:v>
                </c:pt>
                <c:pt idx="1286">
                  <c:v>168.34394847166888</c:v>
                </c:pt>
                <c:pt idx="1287">
                  <c:v>168.37096137469069</c:v>
                </c:pt>
                <c:pt idx="1288">
                  <c:v>168.40641333696158</c:v>
                </c:pt>
                <c:pt idx="1289">
                  <c:v>168.49699908048322</c:v>
                </c:pt>
                <c:pt idx="1290">
                  <c:v>168.57663417241494</c:v>
                </c:pt>
                <c:pt idx="1291">
                  <c:v>168.62648222468974</c:v>
                </c:pt>
                <c:pt idx="1292">
                  <c:v>168.66148074949601</c:v>
                </c:pt>
                <c:pt idx="1293">
                  <c:v>168.67902578387364</c:v>
                </c:pt>
                <c:pt idx="1294">
                  <c:v>168.68743975249203</c:v>
                </c:pt>
                <c:pt idx="1295">
                  <c:v>168.70081736471568</c:v>
                </c:pt>
                <c:pt idx="1296">
                  <c:v>168.71690370074754</c:v>
                </c:pt>
                <c:pt idx="1297">
                  <c:v>168.72785449979361</c:v>
                </c:pt>
                <c:pt idx="1298">
                  <c:v>168.7375218547414</c:v>
                </c:pt>
                <c:pt idx="1299">
                  <c:v>168.75025227723708</c:v>
                </c:pt>
                <c:pt idx="1300">
                  <c:v>168.77768262749635</c:v>
                </c:pt>
                <c:pt idx="1301">
                  <c:v>168.80573559985572</c:v>
                </c:pt>
                <c:pt idx="1302">
                  <c:v>168.82987462500444</c:v>
                </c:pt>
                <c:pt idx="1303">
                  <c:v>168.86669445442999</c:v>
                </c:pt>
                <c:pt idx="1304">
                  <c:v>168.90366906735656</c:v>
                </c:pt>
                <c:pt idx="1305">
                  <c:v>168.93675078130846</c:v>
                </c:pt>
                <c:pt idx="1306">
                  <c:v>168.97457946113641</c:v>
                </c:pt>
                <c:pt idx="1307">
                  <c:v>169.01191004684344</c:v>
                </c:pt>
                <c:pt idx="1308">
                  <c:v>169.05063362981502</c:v>
                </c:pt>
                <c:pt idx="1309">
                  <c:v>169.10865982007593</c:v>
                </c:pt>
                <c:pt idx="1310">
                  <c:v>169.15454244686913</c:v>
                </c:pt>
                <c:pt idx="1311">
                  <c:v>169.18699172234182</c:v>
                </c:pt>
                <c:pt idx="1312">
                  <c:v>169.21695668596175</c:v>
                </c:pt>
                <c:pt idx="1313">
                  <c:v>169.23784736654599</c:v>
                </c:pt>
                <c:pt idx="1314">
                  <c:v>169.26379467708935</c:v>
                </c:pt>
                <c:pt idx="1315">
                  <c:v>169.30525931713683</c:v>
                </c:pt>
                <c:pt idx="1316">
                  <c:v>169.34516058304666</c:v>
                </c:pt>
                <c:pt idx="1317">
                  <c:v>169.42360545002285</c:v>
                </c:pt>
                <c:pt idx="1318">
                  <c:v>169.48030975103092</c:v>
                </c:pt>
                <c:pt idx="1319">
                  <c:v>169.5106423028123</c:v>
                </c:pt>
                <c:pt idx="1320">
                  <c:v>169.53285992698784</c:v>
                </c:pt>
                <c:pt idx="1321">
                  <c:v>169.54380158228579</c:v>
                </c:pt>
                <c:pt idx="1322">
                  <c:v>169.54626473303628</c:v>
                </c:pt>
                <c:pt idx="1323">
                  <c:v>169.54627385208317</c:v>
                </c:pt>
                <c:pt idx="1324">
                  <c:v>169.54642080372841</c:v>
                </c:pt>
                <c:pt idx="1325">
                  <c:v>169.5559029861175</c:v>
                </c:pt>
                <c:pt idx="1326">
                  <c:v>169.55492542739174</c:v>
                </c:pt>
                <c:pt idx="1327">
                  <c:v>169.54873519292593</c:v>
                </c:pt>
                <c:pt idx="1328">
                  <c:v>169.54516304412678</c:v>
                </c:pt>
                <c:pt idx="1329">
                  <c:v>169.54283055837985</c:v>
                </c:pt>
                <c:pt idx="1330">
                  <c:v>169.54425346938939</c:v>
                </c:pt>
                <c:pt idx="1331">
                  <c:v>169.54747965207966</c:v>
                </c:pt>
                <c:pt idx="1332">
                  <c:v>169.54983951745652</c:v>
                </c:pt>
                <c:pt idx="1333">
                  <c:v>169.55729540560381</c:v>
                </c:pt>
                <c:pt idx="1334">
                  <c:v>169.5607751636478</c:v>
                </c:pt>
                <c:pt idx="1335">
                  <c:v>169.56769880345962</c:v>
                </c:pt>
                <c:pt idx="1336">
                  <c:v>169.58260798199504</c:v>
                </c:pt>
                <c:pt idx="1337">
                  <c:v>169.59950574560474</c:v>
                </c:pt>
                <c:pt idx="1338">
                  <c:v>169.60632477295087</c:v>
                </c:pt>
                <c:pt idx="1339">
                  <c:v>169.61293119492126</c:v>
                </c:pt>
                <c:pt idx="1340">
                  <c:v>169.60765187470383</c:v>
                </c:pt>
                <c:pt idx="1341">
                  <c:v>169.60085360863181</c:v>
                </c:pt>
                <c:pt idx="1342">
                  <c:v>169.59612799395552</c:v>
                </c:pt>
                <c:pt idx="1343">
                  <c:v>169.60094775841225</c:v>
                </c:pt>
                <c:pt idx="1344">
                  <c:v>169.61361062823099</c:v>
                </c:pt>
                <c:pt idx="1345">
                  <c:v>169.63427394965993</c:v>
                </c:pt>
                <c:pt idx="1346">
                  <c:v>169.64352743576413</c:v>
                </c:pt>
                <c:pt idx="1347">
                  <c:v>169.65117472549559</c:v>
                </c:pt>
                <c:pt idx="1348">
                  <c:v>169.65905308943749</c:v>
                </c:pt>
                <c:pt idx="1349">
                  <c:v>169.66940552889105</c:v>
                </c:pt>
                <c:pt idx="1350">
                  <c:v>169.67072495748141</c:v>
                </c:pt>
                <c:pt idx="1351">
                  <c:v>169.67112266193413</c:v>
                </c:pt>
                <c:pt idx="1352">
                  <c:v>169.67098210105468</c:v>
                </c:pt>
                <c:pt idx="1353">
                  <c:v>169.67345309899235</c:v>
                </c:pt>
                <c:pt idx="1354">
                  <c:v>169.67484729279283</c:v>
                </c:pt>
                <c:pt idx="1355">
                  <c:v>169.67583940366526</c:v>
                </c:pt>
                <c:pt idx="1356">
                  <c:v>169.6766573903023</c:v>
                </c:pt>
                <c:pt idx="1357">
                  <c:v>169.66703449538031</c:v>
                </c:pt>
                <c:pt idx="1358">
                  <c:v>169.66531296145229</c:v>
                </c:pt>
                <c:pt idx="1359">
                  <c:v>169.66561441892745</c:v>
                </c:pt>
                <c:pt idx="1360">
                  <c:v>169.67176630296811</c:v>
                </c:pt>
                <c:pt idx="1361">
                  <c:v>169.68590334446648</c:v>
                </c:pt>
                <c:pt idx="1362">
                  <c:v>169.68877913254568</c:v>
                </c:pt>
                <c:pt idx="1363">
                  <c:v>169.69146466857205</c:v>
                </c:pt>
                <c:pt idx="1364">
                  <c:v>169.69236228245003</c:v>
                </c:pt>
                <c:pt idx="1365">
                  <c:v>169.68852590170036</c:v>
                </c:pt>
                <c:pt idx="1366">
                  <c:v>169.68037137484347</c:v>
                </c:pt>
                <c:pt idx="1367">
                  <c:v>169.67854239308562</c:v>
                </c:pt>
                <c:pt idx="1368">
                  <c:v>169.68207861643319</c:v>
                </c:pt>
                <c:pt idx="1369">
                  <c:v>169.67937107301424</c:v>
                </c:pt>
                <c:pt idx="1370">
                  <c:v>169.67158540279516</c:v>
                </c:pt>
                <c:pt idx="1371">
                  <c:v>169.6607596167442</c:v>
                </c:pt>
                <c:pt idx="1372">
                  <c:v>169.66472066770322</c:v>
                </c:pt>
                <c:pt idx="1373">
                  <c:v>169.66548745114321</c:v>
                </c:pt>
                <c:pt idx="1374">
                  <c:v>169.66093467975458</c:v>
                </c:pt>
                <c:pt idx="1375">
                  <c:v>169.65494611066751</c:v>
                </c:pt>
                <c:pt idx="1376">
                  <c:v>169.65959108724033</c:v>
                </c:pt>
                <c:pt idx="1377">
                  <c:v>169.66118539713489</c:v>
                </c:pt>
                <c:pt idx="1378">
                  <c:v>169.66209791598843</c:v>
                </c:pt>
                <c:pt idx="1379">
                  <c:v>169.65849201948149</c:v>
                </c:pt>
                <c:pt idx="1380">
                  <c:v>169.6548622930128</c:v>
                </c:pt>
                <c:pt idx="1381">
                  <c:v>169.64616793087075</c:v>
                </c:pt>
                <c:pt idx="1382">
                  <c:v>169.64305172632965</c:v>
                </c:pt>
                <c:pt idx="1383">
                  <c:v>169.63453513026045</c:v>
                </c:pt>
                <c:pt idx="1384">
                  <c:v>169.63057555957536</c:v>
                </c:pt>
                <c:pt idx="1385">
                  <c:v>169.62163693380205</c:v>
                </c:pt>
                <c:pt idx="1386">
                  <c:v>169.61319560364925</c:v>
                </c:pt>
                <c:pt idx="1387">
                  <c:v>169.60378176041638</c:v>
                </c:pt>
                <c:pt idx="1388">
                  <c:v>169.59279990671567</c:v>
                </c:pt>
                <c:pt idx="1389">
                  <c:v>169.58282583198644</c:v>
                </c:pt>
                <c:pt idx="1390">
                  <c:v>169.57962899482496</c:v>
                </c:pt>
                <c:pt idx="1391">
                  <c:v>169.57313309883318</c:v>
                </c:pt>
                <c:pt idx="1392">
                  <c:v>169.61777585218479</c:v>
                </c:pt>
                <c:pt idx="1393">
                  <c:v>169.68462588269068</c:v>
                </c:pt>
                <c:pt idx="1394">
                  <c:v>169.66450926265571</c:v>
                </c:pt>
                <c:pt idx="1395">
                  <c:v>169.73788069707038</c:v>
                </c:pt>
                <c:pt idx="1396">
                  <c:v>169.65453256406843</c:v>
                </c:pt>
                <c:pt idx="1397">
                  <c:v>169.63245223240682</c:v>
                </c:pt>
                <c:pt idx="1398">
                  <c:v>169.67984321674535</c:v>
                </c:pt>
                <c:pt idx="1399">
                  <c:v>169.7514790692926</c:v>
                </c:pt>
                <c:pt idx="1400">
                  <c:v>169.74092428511588</c:v>
                </c:pt>
                <c:pt idx="1401">
                  <c:v>169.77577523539284</c:v>
                </c:pt>
                <c:pt idx="1402">
                  <c:v>169.76946271571114</c:v>
                </c:pt>
                <c:pt idx="1403">
                  <c:v>169.72664676919467</c:v>
                </c:pt>
                <c:pt idx="1404">
                  <c:v>169.70194669077452</c:v>
                </c:pt>
                <c:pt idx="1405">
                  <c:v>169.7991433474813</c:v>
                </c:pt>
                <c:pt idx="1406">
                  <c:v>169.92147155305028</c:v>
                </c:pt>
                <c:pt idx="1407">
                  <c:v>169.87912438563822</c:v>
                </c:pt>
                <c:pt idx="1408">
                  <c:v>169.9108065855205</c:v>
                </c:pt>
                <c:pt idx="1409">
                  <c:v>170.02346727830303</c:v>
                </c:pt>
                <c:pt idx="1410">
                  <c:v>170.0508493355473</c:v>
                </c:pt>
                <c:pt idx="1411">
                  <c:v>170.02521496296441</c:v>
                </c:pt>
                <c:pt idx="1412">
                  <c:v>170.03897117823689</c:v>
                </c:pt>
                <c:pt idx="1413">
                  <c:v>170.02552249601069</c:v>
                </c:pt>
                <c:pt idx="1414">
                  <c:v>169.97599220374815</c:v>
                </c:pt>
                <c:pt idx="1415">
                  <c:v>169.95828514805754</c:v>
                </c:pt>
                <c:pt idx="1416">
                  <c:v>169.96003806693068</c:v>
                </c:pt>
                <c:pt idx="1417">
                  <c:v>169.91967856740678</c:v>
                </c:pt>
                <c:pt idx="1418">
                  <c:v>169.92988058560567</c:v>
                </c:pt>
                <c:pt idx="1419">
                  <c:v>169.96594836911507</c:v>
                </c:pt>
                <c:pt idx="1420">
                  <c:v>169.98793076264434</c:v>
                </c:pt>
                <c:pt idx="1421">
                  <c:v>170.08192772255703</c:v>
                </c:pt>
                <c:pt idx="1422">
                  <c:v>170.15178700238553</c:v>
                </c:pt>
                <c:pt idx="1423">
                  <c:v>170.22009606775308</c:v>
                </c:pt>
                <c:pt idx="1424">
                  <c:v>170.39158855478777</c:v>
                </c:pt>
                <c:pt idx="1425">
                  <c:v>170.44364369691274</c:v>
                </c:pt>
                <c:pt idx="1426">
                  <c:v>170.46209453223355</c:v>
                </c:pt>
                <c:pt idx="1427">
                  <c:v>170.55121803761904</c:v>
                </c:pt>
                <c:pt idx="1428">
                  <c:v>170.68867873769454</c:v>
                </c:pt>
                <c:pt idx="1429">
                  <c:v>170.75946154168204</c:v>
                </c:pt>
                <c:pt idx="1430">
                  <c:v>170.74635932787984</c:v>
                </c:pt>
                <c:pt idx="1431">
                  <c:v>170.6799686460127</c:v>
                </c:pt>
                <c:pt idx="1432">
                  <c:v>170.68057457307012</c:v>
                </c:pt>
                <c:pt idx="1433">
                  <c:v>170.72167290950679</c:v>
                </c:pt>
                <c:pt idx="1434">
                  <c:v>170.71127038709048</c:v>
                </c:pt>
                <c:pt idx="1435">
                  <c:v>170.67073557425405</c:v>
                </c:pt>
                <c:pt idx="1436">
                  <c:v>170.65323693473636</c:v>
                </c:pt>
                <c:pt idx="1437">
                  <c:v>170.66888615246305</c:v>
                </c:pt>
                <c:pt idx="1438">
                  <c:v>170.70542038308361</c:v>
                </c:pt>
                <c:pt idx="1439">
                  <c:v>170.75913757621805</c:v>
                </c:pt>
                <c:pt idx="1440">
                  <c:v>170.81135288717346</c:v>
                </c:pt>
                <c:pt idx="1441">
                  <c:v>170.86214531421948</c:v>
                </c:pt>
                <c:pt idx="1442">
                  <c:v>170.89922009771789</c:v>
                </c:pt>
                <c:pt idx="1443">
                  <c:v>170.92884365169522</c:v>
                </c:pt>
                <c:pt idx="1444">
                  <c:v>170.94971614639249</c:v>
                </c:pt>
                <c:pt idx="1445">
                  <c:v>170.96696454514182</c:v>
                </c:pt>
                <c:pt idx="1446">
                  <c:v>170.98256873662817</c:v>
                </c:pt>
                <c:pt idx="1447">
                  <c:v>170.9988816501907</c:v>
                </c:pt>
                <c:pt idx="1448">
                  <c:v>171.03818050243655</c:v>
                </c:pt>
                <c:pt idx="1449">
                  <c:v>171.05851131889921</c:v>
                </c:pt>
                <c:pt idx="1450">
                  <c:v>171.02597654793752</c:v>
                </c:pt>
                <c:pt idx="1451">
                  <c:v>171.04741139300128</c:v>
                </c:pt>
                <c:pt idx="1452">
                  <c:v>171.0705843431812</c:v>
                </c:pt>
                <c:pt idx="1453">
                  <c:v>171.08738508354389</c:v>
                </c:pt>
                <c:pt idx="1454">
                  <c:v>171.09073060637758</c:v>
                </c:pt>
                <c:pt idx="1455">
                  <c:v>171.09742282093214</c:v>
                </c:pt>
                <c:pt idx="1456">
                  <c:v>171.10895467118857</c:v>
                </c:pt>
                <c:pt idx="1457">
                  <c:v>171.1197666194868</c:v>
                </c:pt>
                <c:pt idx="1458">
                  <c:v>171.1292940982357</c:v>
                </c:pt>
                <c:pt idx="1459">
                  <c:v>171.13684229215286</c:v>
                </c:pt>
                <c:pt idx="1460">
                  <c:v>171.14512123965523</c:v>
                </c:pt>
                <c:pt idx="1461">
                  <c:v>171.17325536815849</c:v>
                </c:pt>
                <c:pt idx="1462">
                  <c:v>171.22321329182199</c:v>
                </c:pt>
                <c:pt idx="1463">
                  <c:v>171.28557430212851</c:v>
                </c:pt>
                <c:pt idx="1464">
                  <c:v>171.31488918184277</c:v>
                </c:pt>
                <c:pt idx="1465">
                  <c:v>171.32687859328502</c:v>
                </c:pt>
                <c:pt idx="1466">
                  <c:v>171.33087310251088</c:v>
                </c:pt>
                <c:pt idx="1467">
                  <c:v>171.33653974049238</c:v>
                </c:pt>
                <c:pt idx="1468">
                  <c:v>171.34213510328578</c:v>
                </c:pt>
                <c:pt idx="1469">
                  <c:v>171.31862496438583</c:v>
                </c:pt>
                <c:pt idx="1470">
                  <c:v>171.30153777127245</c:v>
                </c:pt>
                <c:pt idx="1471">
                  <c:v>171.29840243033166</c:v>
                </c:pt>
                <c:pt idx="1472">
                  <c:v>171.31609018261261</c:v>
                </c:pt>
                <c:pt idx="1473">
                  <c:v>171.33423151519884</c:v>
                </c:pt>
                <c:pt idx="1474">
                  <c:v>171.35603200699626</c:v>
                </c:pt>
                <c:pt idx="1475">
                  <c:v>171.39272366669039</c:v>
                </c:pt>
                <c:pt idx="1476">
                  <c:v>171.43170546904616</c:v>
                </c:pt>
                <c:pt idx="1477">
                  <c:v>171.45395597290619</c:v>
                </c:pt>
                <c:pt idx="1478">
                  <c:v>171.4601407600922</c:v>
                </c:pt>
                <c:pt idx="1479">
                  <c:v>171.46533117240278</c:v>
                </c:pt>
                <c:pt idx="1480">
                  <c:v>171.47098277771445</c:v>
                </c:pt>
                <c:pt idx="1481">
                  <c:v>171.46999025624407</c:v>
                </c:pt>
                <c:pt idx="1482">
                  <c:v>171.46754304941763</c:v>
                </c:pt>
                <c:pt idx="1483">
                  <c:v>171.47357886100906</c:v>
                </c:pt>
                <c:pt idx="1484">
                  <c:v>171.48831570239369</c:v>
                </c:pt>
                <c:pt idx="1485">
                  <c:v>171.50264273144995</c:v>
                </c:pt>
                <c:pt idx="1486">
                  <c:v>171.51365417337308</c:v>
                </c:pt>
                <c:pt idx="1487">
                  <c:v>171.51605039190974</c:v>
                </c:pt>
                <c:pt idx="1488">
                  <c:v>171.5174674039144</c:v>
                </c:pt>
                <c:pt idx="1489">
                  <c:v>171.53127541513783</c:v>
                </c:pt>
                <c:pt idx="1490">
                  <c:v>171.53729919277941</c:v>
                </c:pt>
                <c:pt idx="1491">
                  <c:v>171.53802854932025</c:v>
                </c:pt>
                <c:pt idx="1492">
                  <c:v>171.53944185700541</c:v>
                </c:pt>
                <c:pt idx="1493">
                  <c:v>171.52970993395635</c:v>
                </c:pt>
                <c:pt idx="1494">
                  <c:v>171.52139150545932</c:v>
                </c:pt>
                <c:pt idx="1495">
                  <c:v>171.50895609617334</c:v>
                </c:pt>
                <c:pt idx="1496">
                  <c:v>171.49703198492995</c:v>
                </c:pt>
                <c:pt idx="1497">
                  <c:v>171.48247981542042</c:v>
                </c:pt>
                <c:pt idx="1498">
                  <c:v>171.47578822096938</c:v>
                </c:pt>
                <c:pt idx="1499">
                  <c:v>171.4695064010111</c:v>
                </c:pt>
                <c:pt idx="1500">
                  <c:v>171.45923661764263</c:v>
                </c:pt>
                <c:pt idx="1501">
                  <c:v>171.45931049580798</c:v>
                </c:pt>
                <c:pt idx="1502">
                  <c:v>171.4547889351187</c:v>
                </c:pt>
                <c:pt idx="1503">
                  <c:v>171.4462651856619</c:v>
                </c:pt>
                <c:pt idx="1504">
                  <c:v>171.43698365860581</c:v>
                </c:pt>
                <c:pt idx="1505">
                  <c:v>171.42545743140997</c:v>
                </c:pt>
                <c:pt idx="1506">
                  <c:v>171.41234884035609</c:v>
                </c:pt>
                <c:pt idx="1507">
                  <c:v>171.40403641230958</c:v>
                </c:pt>
                <c:pt idx="1508">
                  <c:v>171.39205783761096</c:v>
                </c:pt>
                <c:pt idx="1509">
                  <c:v>171.36214564621449</c:v>
                </c:pt>
                <c:pt idx="1510">
                  <c:v>171.3139962443633</c:v>
                </c:pt>
                <c:pt idx="1511">
                  <c:v>171.28368851367813</c:v>
                </c:pt>
                <c:pt idx="1512">
                  <c:v>171.26784021245513</c:v>
                </c:pt>
                <c:pt idx="1513">
                  <c:v>171.2563714831536</c:v>
                </c:pt>
                <c:pt idx="1514">
                  <c:v>171.25124573238372</c:v>
                </c:pt>
                <c:pt idx="1515">
                  <c:v>171.23730923584196</c:v>
                </c:pt>
                <c:pt idx="1516">
                  <c:v>171.22278927613377</c:v>
                </c:pt>
                <c:pt idx="1517">
                  <c:v>171.20606562448128</c:v>
                </c:pt>
                <c:pt idx="1518">
                  <c:v>171.19686570172482</c:v>
                </c:pt>
                <c:pt idx="1519">
                  <c:v>171.18781480253909</c:v>
                </c:pt>
                <c:pt idx="1520">
                  <c:v>171.18567828787766</c:v>
                </c:pt>
                <c:pt idx="1521">
                  <c:v>171.17964879798822</c:v>
                </c:pt>
                <c:pt idx="1522">
                  <c:v>171.17419744172193</c:v>
                </c:pt>
                <c:pt idx="1523">
                  <c:v>171.17048844955974</c:v>
                </c:pt>
                <c:pt idx="1524">
                  <c:v>171.16514377073574</c:v>
                </c:pt>
                <c:pt idx="1525">
                  <c:v>171.15430007415171</c:v>
                </c:pt>
                <c:pt idx="1526">
                  <c:v>171.14767727104999</c:v>
                </c:pt>
                <c:pt idx="1527">
                  <c:v>171.14460585677361</c:v>
                </c:pt>
                <c:pt idx="1528">
                  <c:v>171.131601843341</c:v>
                </c:pt>
                <c:pt idx="1529">
                  <c:v>171.1174900877308</c:v>
                </c:pt>
                <c:pt idx="1530">
                  <c:v>171.09973497173914</c:v>
                </c:pt>
                <c:pt idx="1531">
                  <c:v>171.08628302745896</c:v>
                </c:pt>
                <c:pt idx="1532">
                  <c:v>171.05474238690152</c:v>
                </c:pt>
                <c:pt idx="1533">
                  <c:v>171.02904423664793</c:v>
                </c:pt>
                <c:pt idx="1534">
                  <c:v>171.01856787831696</c:v>
                </c:pt>
                <c:pt idx="1535">
                  <c:v>171.01452195708922</c:v>
                </c:pt>
                <c:pt idx="1536">
                  <c:v>171.00971087645979</c:v>
                </c:pt>
                <c:pt idx="1537">
                  <c:v>171.00134934763423</c:v>
                </c:pt>
                <c:pt idx="1538">
                  <c:v>170.98836933390453</c:v>
                </c:pt>
                <c:pt idx="1539">
                  <c:v>170.97413476153244</c:v>
                </c:pt>
                <c:pt idx="1540">
                  <c:v>170.94833234763718</c:v>
                </c:pt>
                <c:pt idx="1541">
                  <c:v>170.92908128063658</c:v>
                </c:pt>
                <c:pt idx="1542">
                  <c:v>170.91217250846452</c:v>
                </c:pt>
                <c:pt idx="1543">
                  <c:v>170.90551491377374</c:v>
                </c:pt>
                <c:pt idx="1544">
                  <c:v>170.89251470075524</c:v>
                </c:pt>
                <c:pt idx="1545">
                  <c:v>170.8645178190601</c:v>
                </c:pt>
                <c:pt idx="1546">
                  <c:v>170.84310015458684</c:v>
                </c:pt>
                <c:pt idx="1547">
                  <c:v>170.83602808895949</c:v>
                </c:pt>
                <c:pt idx="1548">
                  <c:v>170.83051158543526</c:v>
                </c:pt>
                <c:pt idx="1549">
                  <c:v>170.81766937769811</c:v>
                </c:pt>
                <c:pt idx="1550">
                  <c:v>170.80758705767647</c:v>
                </c:pt>
                <c:pt idx="1551">
                  <c:v>170.7993170996792</c:v>
                </c:pt>
                <c:pt idx="1552">
                  <c:v>170.80370047899063</c:v>
                </c:pt>
                <c:pt idx="1553">
                  <c:v>170.80213657296309</c:v>
                </c:pt>
                <c:pt idx="1554">
                  <c:v>170.79342711876023</c:v>
                </c:pt>
                <c:pt idx="1555">
                  <c:v>170.79251305821279</c:v>
                </c:pt>
                <c:pt idx="1556">
                  <c:v>170.78727439524852</c:v>
                </c:pt>
                <c:pt idx="1557">
                  <c:v>170.7716421198314</c:v>
                </c:pt>
                <c:pt idx="1558">
                  <c:v>170.73593476961446</c:v>
                </c:pt>
              </c:numCache>
            </c:numRef>
          </c:yVal>
          <c:smooth val="1"/>
          <c:extLst>
            <c:ext xmlns:c16="http://schemas.microsoft.com/office/drawing/2014/chart" uri="{C3380CC4-5D6E-409C-BE32-E72D297353CC}">
              <c16:uniqueId val="{00000002-4821-429B-87A4-6DE7EACB5451}"/>
            </c:ext>
          </c:extLst>
        </c:ser>
        <c:dLbls>
          <c:showLegendKey val="0"/>
          <c:showVal val="0"/>
          <c:showCatName val="0"/>
          <c:showSerName val="0"/>
          <c:showPercent val="0"/>
          <c:showBubbleSize val="0"/>
        </c:dLbls>
        <c:axId val="-1722926032"/>
        <c:axId val="-1722920592"/>
      </c:scatterChart>
      <c:valAx>
        <c:axId val="-172292603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a:lstStyle/>
              <a:p>
                <a:pPr>
                  <a:defRPr lang="en-GB" b="0" noProof="0">
                    <a:latin typeface="+mn-lt"/>
                  </a:defRPr>
                </a:pPr>
                <a:r>
                  <a:rPr lang="en-GB" b="0" noProof="0" dirty="0">
                    <a:latin typeface="+mn-lt"/>
                  </a:rPr>
                  <a:t>Deformation </a:t>
                </a:r>
                <a:r>
                  <a:rPr lang="en-GB" b="0" i="1" noProof="0" dirty="0" err="1">
                    <a:latin typeface="+mn-lt"/>
                  </a:rPr>
                  <a:t>δ</a:t>
                </a:r>
                <a:r>
                  <a:rPr lang="en-GB" b="0" baseline="-25000" noProof="0" dirty="0" err="1">
                    <a:latin typeface="+mn-lt"/>
                  </a:rPr>
                  <a:t>h</a:t>
                </a:r>
                <a:r>
                  <a:rPr lang="en-GB" b="0" noProof="0" dirty="0">
                    <a:latin typeface="+mn-lt"/>
                  </a:rPr>
                  <a:t> [mm]</a:t>
                </a:r>
              </a:p>
            </c:rich>
          </c:tx>
          <c:layout>
            <c:manualLayout>
              <c:xMode val="edge"/>
              <c:yMode val="edge"/>
              <c:x val="0.55542930345781494"/>
              <c:y val="0.92240207586803413"/>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j-lt"/>
              </a:defRPr>
            </a:pPr>
            <a:endParaRPr lang="en-US"/>
          </a:p>
        </c:txPr>
        <c:crossAx val="-1722920592"/>
        <c:crosses val="autoZero"/>
        <c:crossBetween val="midCat"/>
      </c:valAx>
      <c:valAx>
        <c:axId val="-172292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lang="en-GB" b="0" noProof="0">
                    <a:latin typeface="+mn-lt"/>
                  </a:defRPr>
                </a:pPr>
                <a:r>
                  <a:rPr lang="en-GB" b="0" noProof="0" dirty="0">
                    <a:latin typeface="+mn-lt"/>
                  </a:rPr>
                  <a:t>Bending moment </a:t>
                </a:r>
                <a:r>
                  <a:rPr lang="en-GB" b="0" i="1" noProof="0" dirty="0">
                    <a:latin typeface="+mn-lt"/>
                  </a:rPr>
                  <a:t>M</a:t>
                </a:r>
                <a:r>
                  <a:rPr lang="en-GB" b="0" noProof="0" dirty="0">
                    <a:latin typeface="+mn-lt"/>
                  </a:rPr>
                  <a:t> [kN]</a:t>
                </a:r>
              </a:p>
            </c:rich>
          </c:tx>
          <c:layout>
            <c:manualLayout>
              <c:xMode val="edge"/>
              <c:yMode val="edge"/>
              <c:x val="2.7650152848738643E-2"/>
              <c:y val="2.0040065731929329E-2"/>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j-lt"/>
              </a:defRPr>
            </a:pPr>
            <a:endParaRPr lang="en-US"/>
          </a:p>
        </c:txPr>
        <c:crossAx val="-1722926032"/>
        <c:crosses val="autoZero"/>
        <c:crossBetween val="midCat"/>
      </c:valAx>
    </c:plotArea>
    <c:legend>
      <c:legendPos val="r"/>
      <c:layout>
        <c:manualLayout>
          <c:xMode val="edge"/>
          <c:yMode val="edge"/>
          <c:x val="0.53524598146213531"/>
          <c:y val="0.51586290350069886"/>
          <c:w val="0.36510062076513905"/>
          <c:h val="0.24879333265160036"/>
        </c:manualLayout>
      </c:layout>
      <c:overlay val="1"/>
      <c:spPr>
        <a:solidFill>
          <a:schemeClr val="bg1">
            <a:alpha val="80000"/>
          </a:schemeClr>
        </a:solidFill>
      </c:spPr>
      <c:txPr>
        <a:bodyPr/>
        <a:lstStyle/>
        <a:p>
          <a:pPr>
            <a:defRPr>
              <a:latin typeface="+mn-lt"/>
            </a:defRPr>
          </a:pPr>
          <a:endParaRPr lang="en-US"/>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Biaxial!$E$36</c:f>
              <c:strCache>
                <c:ptCount val="1"/>
                <c:pt idx="0">
                  <c:v>B3 </c:v>
                </c:pt>
              </c:strCache>
            </c:strRef>
          </c:tx>
          <c:spPr>
            <a:ln w="25400">
              <a:solidFill>
                <a:srgbClr val="7030A0"/>
              </a:solidFill>
            </a:ln>
          </c:spPr>
          <c:marker>
            <c:symbol val="none"/>
          </c:marker>
          <c:xVal>
            <c:numRef>
              <c:f>Biaxial!$B$37:$B$48</c:f>
              <c:numCache>
                <c:formatCode>General</c:formatCode>
                <c:ptCount val="12"/>
                <c:pt idx="0">
                  <c:v>0</c:v>
                </c:pt>
                <c:pt idx="1">
                  <c:v>18.3</c:v>
                </c:pt>
                <c:pt idx="2">
                  <c:v>27.450000000000003</c:v>
                </c:pt>
                <c:pt idx="3">
                  <c:v>36.6</c:v>
                </c:pt>
                <c:pt idx="4">
                  <c:v>45.75</c:v>
                </c:pt>
                <c:pt idx="5">
                  <c:v>54.900000000000006</c:v>
                </c:pt>
                <c:pt idx="6">
                  <c:v>64.05</c:v>
                </c:pt>
                <c:pt idx="7">
                  <c:v>73.2</c:v>
                </c:pt>
                <c:pt idx="8">
                  <c:v>82.350000000000009</c:v>
                </c:pt>
                <c:pt idx="9">
                  <c:v>91.5</c:v>
                </c:pt>
                <c:pt idx="10">
                  <c:v>100.65</c:v>
                </c:pt>
                <c:pt idx="11">
                  <c:v>109.80000000000001</c:v>
                </c:pt>
              </c:numCache>
            </c:numRef>
          </c:xVal>
          <c:yVal>
            <c:numRef>
              <c:f>Biaxial!$E$37:$E$48</c:f>
              <c:numCache>
                <c:formatCode>General</c:formatCode>
                <c:ptCount val="12"/>
                <c:pt idx="0">
                  <c:v>0</c:v>
                </c:pt>
                <c:pt idx="1">
                  <c:v>0</c:v>
                </c:pt>
                <c:pt idx="2">
                  <c:v>4.0999999999999996</c:v>
                </c:pt>
                <c:pt idx="3">
                  <c:v>14.1</c:v>
                </c:pt>
                <c:pt idx="4">
                  <c:v>27.7</c:v>
                </c:pt>
                <c:pt idx="5">
                  <c:v>43.7</c:v>
                </c:pt>
                <c:pt idx="6">
                  <c:v>61.5</c:v>
                </c:pt>
                <c:pt idx="7">
                  <c:v>81.2</c:v>
                </c:pt>
                <c:pt idx="8">
                  <c:v>97</c:v>
                </c:pt>
                <c:pt idx="9">
                  <c:v>102.8</c:v>
                </c:pt>
                <c:pt idx="10">
                  <c:v>109.8</c:v>
                </c:pt>
                <c:pt idx="11">
                  <c:v>123.7</c:v>
                </c:pt>
              </c:numCache>
            </c:numRef>
          </c:yVal>
          <c:smooth val="0"/>
          <c:extLst>
            <c:ext xmlns:c16="http://schemas.microsoft.com/office/drawing/2014/chart" uri="{C3380CC4-5D6E-409C-BE32-E72D297353CC}">
              <c16:uniqueId val="{00000000-124E-4502-B568-DDA1E33F9A18}"/>
            </c:ext>
          </c:extLst>
        </c:ser>
        <c:ser>
          <c:idx val="1"/>
          <c:order val="1"/>
          <c:tx>
            <c:strRef>
              <c:f>Biaxial!$F$36</c:f>
              <c:strCache>
                <c:ptCount val="1"/>
                <c:pt idx="0">
                  <c:v>B4 </c:v>
                </c:pt>
              </c:strCache>
            </c:strRef>
          </c:tx>
          <c:spPr>
            <a:ln w="25400">
              <a:solidFill>
                <a:srgbClr val="C00000"/>
              </a:solidFill>
            </a:ln>
          </c:spPr>
          <c:marker>
            <c:symbol val="none"/>
          </c:marker>
          <c:xVal>
            <c:numRef>
              <c:f>Biaxial!$B$37:$B$48</c:f>
              <c:numCache>
                <c:formatCode>General</c:formatCode>
                <c:ptCount val="12"/>
                <c:pt idx="0">
                  <c:v>0</c:v>
                </c:pt>
                <c:pt idx="1">
                  <c:v>18.3</c:v>
                </c:pt>
                <c:pt idx="2">
                  <c:v>27.450000000000003</c:v>
                </c:pt>
                <c:pt idx="3">
                  <c:v>36.6</c:v>
                </c:pt>
                <c:pt idx="4">
                  <c:v>45.75</c:v>
                </c:pt>
                <c:pt idx="5">
                  <c:v>54.900000000000006</c:v>
                </c:pt>
                <c:pt idx="6">
                  <c:v>64.05</c:v>
                </c:pt>
                <c:pt idx="7">
                  <c:v>73.2</c:v>
                </c:pt>
                <c:pt idx="8">
                  <c:v>82.350000000000009</c:v>
                </c:pt>
                <c:pt idx="9">
                  <c:v>91.5</c:v>
                </c:pt>
                <c:pt idx="10">
                  <c:v>100.65</c:v>
                </c:pt>
                <c:pt idx="11">
                  <c:v>109.80000000000001</c:v>
                </c:pt>
              </c:numCache>
            </c:numRef>
          </c:xVal>
          <c:yVal>
            <c:numRef>
              <c:f>Biaxial!$F$37:$F$48</c:f>
              <c:numCache>
                <c:formatCode>General</c:formatCode>
                <c:ptCount val="12"/>
                <c:pt idx="0">
                  <c:v>0</c:v>
                </c:pt>
                <c:pt idx="1">
                  <c:v>0</c:v>
                </c:pt>
                <c:pt idx="2">
                  <c:v>0</c:v>
                </c:pt>
                <c:pt idx="3">
                  <c:v>0</c:v>
                </c:pt>
                <c:pt idx="4">
                  <c:v>0</c:v>
                </c:pt>
                <c:pt idx="5">
                  <c:v>3.2</c:v>
                </c:pt>
                <c:pt idx="6">
                  <c:v>8.1</c:v>
                </c:pt>
                <c:pt idx="7">
                  <c:v>13.9</c:v>
                </c:pt>
                <c:pt idx="8">
                  <c:v>26</c:v>
                </c:pt>
                <c:pt idx="9">
                  <c:v>56.3</c:v>
                </c:pt>
                <c:pt idx="10">
                  <c:v>90.4</c:v>
                </c:pt>
                <c:pt idx="11">
                  <c:v>99.2</c:v>
                </c:pt>
              </c:numCache>
            </c:numRef>
          </c:yVal>
          <c:smooth val="0"/>
          <c:extLst>
            <c:ext xmlns:c16="http://schemas.microsoft.com/office/drawing/2014/chart" uri="{C3380CC4-5D6E-409C-BE32-E72D297353CC}">
              <c16:uniqueId val="{00000001-124E-4502-B568-DDA1E33F9A18}"/>
            </c:ext>
          </c:extLst>
        </c:ser>
        <c:ser>
          <c:idx val="2"/>
          <c:order val="2"/>
          <c:tx>
            <c:strRef>
              <c:f>'3'!$C$1</c:f>
              <c:strCache>
                <c:ptCount val="1"/>
                <c:pt idx="0">
                  <c:v>3_B3</c:v>
                </c:pt>
              </c:strCache>
            </c:strRef>
          </c:tx>
          <c:spPr>
            <a:ln w="19050" cap="rnd">
              <a:solidFill>
                <a:srgbClr val="7030A0"/>
              </a:solidFill>
              <a:prstDash val="dash"/>
              <a:round/>
            </a:ln>
            <a:effectLst/>
          </c:spPr>
          <c:marker>
            <c:symbol val="none"/>
          </c:marker>
          <c:xVal>
            <c:numRef>
              <c:f>'3'!$F$2:$F$8872</c:f>
              <c:numCache>
                <c:formatCode>General</c:formatCode>
                <c:ptCount val="8871"/>
                <c:pt idx="0">
                  <c:v>1.8431432184474141</c:v>
                </c:pt>
                <c:pt idx="1">
                  <c:v>1.9023443378101401</c:v>
                </c:pt>
                <c:pt idx="2">
                  <c:v>1.9188929418918121</c:v>
                </c:pt>
                <c:pt idx="3">
                  <c:v>1.9429877993061546</c:v>
                </c:pt>
                <c:pt idx="4">
                  <c:v>2.0255883337211755</c:v>
                </c:pt>
                <c:pt idx="5">
                  <c:v>2.0725108742650162</c:v>
                </c:pt>
                <c:pt idx="6">
                  <c:v>2.0602820301262805</c:v>
                </c:pt>
                <c:pt idx="7">
                  <c:v>2.1294883102192608</c:v>
                </c:pt>
                <c:pt idx="8">
                  <c:v>2.1912145437903079</c:v>
                </c:pt>
                <c:pt idx="9">
                  <c:v>2.2329276855959903</c:v>
                </c:pt>
                <c:pt idx="10">
                  <c:v>2.3041042454603851</c:v>
                </c:pt>
                <c:pt idx="11">
                  <c:v>2.3582913765672124</c:v>
                </c:pt>
                <c:pt idx="12">
                  <c:v>2.3585489610044807</c:v>
                </c:pt>
                <c:pt idx="13">
                  <c:v>2.4711294708958871</c:v>
                </c:pt>
                <c:pt idx="14">
                  <c:v>2.546250264186511</c:v>
                </c:pt>
                <c:pt idx="15">
                  <c:v>2.5824588684504812</c:v>
                </c:pt>
                <c:pt idx="16">
                  <c:v>2.6838438640392641</c:v>
                </c:pt>
                <c:pt idx="17">
                  <c:v>2.7634735101534851</c:v>
                </c:pt>
                <c:pt idx="18">
                  <c:v>2.809440406210689</c:v>
                </c:pt>
                <c:pt idx="19">
                  <c:v>2.8730637159976578</c:v>
                </c:pt>
                <c:pt idx="20">
                  <c:v>2.9914136709229058</c:v>
                </c:pt>
                <c:pt idx="21">
                  <c:v>3.0447167748210888</c:v>
                </c:pt>
                <c:pt idx="22">
                  <c:v>3.1248943434251428</c:v>
                </c:pt>
                <c:pt idx="23">
                  <c:v>3.2180482842815792</c:v>
                </c:pt>
                <c:pt idx="24">
                  <c:v>3.3038533676809418</c:v>
                </c:pt>
                <c:pt idx="25">
                  <c:v>3.4015997744357618</c:v>
                </c:pt>
                <c:pt idx="26">
                  <c:v>3.5371691048561997</c:v>
                </c:pt>
                <c:pt idx="27">
                  <c:v>3.5617584046765485</c:v>
                </c:pt>
                <c:pt idx="28">
                  <c:v>3.7358742961812608</c:v>
                </c:pt>
                <c:pt idx="29">
                  <c:v>3.8646892723555051</c:v>
                </c:pt>
                <c:pt idx="30">
                  <c:v>4.0334712712992289</c:v>
                </c:pt>
                <c:pt idx="31">
                  <c:v>4.0701363460348583</c:v>
                </c:pt>
                <c:pt idx="32">
                  <c:v>4.1752330268116937</c:v>
                </c:pt>
                <c:pt idx="33">
                  <c:v>4.2847954614629273</c:v>
                </c:pt>
                <c:pt idx="34">
                  <c:v>4.4923992625981821</c:v>
                </c:pt>
                <c:pt idx="35">
                  <c:v>4.6780699604417615</c:v>
                </c:pt>
                <c:pt idx="36">
                  <c:v>4.6740913720812394</c:v>
                </c:pt>
                <c:pt idx="37">
                  <c:v>4.8290882076513171</c:v>
                </c:pt>
                <c:pt idx="38">
                  <c:v>4.8613325242514023</c:v>
                </c:pt>
                <c:pt idx="39">
                  <c:v>5.0448437046515968</c:v>
                </c:pt>
                <c:pt idx="40">
                  <c:v>5.1096676791848594</c:v>
                </c:pt>
                <c:pt idx="41">
                  <c:v>5.3251173541145143</c:v>
                </c:pt>
                <c:pt idx="42">
                  <c:v>5.3404665142033982</c:v>
                </c:pt>
                <c:pt idx="43">
                  <c:v>5.5569966060494362</c:v>
                </c:pt>
                <c:pt idx="44">
                  <c:v>5.6970595981325101</c:v>
                </c:pt>
                <c:pt idx="45">
                  <c:v>5.8826497258435824</c:v>
                </c:pt>
                <c:pt idx="46">
                  <c:v>6.1505001021361663</c:v>
                </c:pt>
                <c:pt idx="47">
                  <c:v>6.2061008501928665</c:v>
                </c:pt>
                <c:pt idx="48">
                  <c:v>6.4344009898145416</c:v>
                </c:pt>
                <c:pt idx="49">
                  <c:v>6.4538119299378325</c:v>
                </c:pt>
                <c:pt idx="50">
                  <c:v>6.4958222114860824</c:v>
                </c:pt>
                <c:pt idx="51">
                  <c:v>6.7758355252698541</c:v>
                </c:pt>
                <c:pt idx="52">
                  <c:v>6.8732199160272458</c:v>
                </c:pt>
                <c:pt idx="53">
                  <c:v>7.1053382911477856</c:v>
                </c:pt>
                <c:pt idx="54">
                  <c:v>7.2864164057291578</c:v>
                </c:pt>
                <c:pt idx="55">
                  <c:v>7.6258447973171064</c:v>
                </c:pt>
                <c:pt idx="56">
                  <c:v>8.0162195533825127</c:v>
                </c:pt>
                <c:pt idx="57">
                  <c:v>8.1989143500326058</c:v>
                </c:pt>
                <c:pt idx="58">
                  <c:v>8.381826426427553</c:v>
                </c:pt>
                <c:pt idx="59">
                  <c:v>8.3464180560242252</c:v>
                </c:pt>
                <c:pt idx="60">
                  <c:v>8.5738926354242242</c:v>
                </c:pt>
                <c:pt idx="61">
                  <c:v>8.5836480140155196</c:v>
                </c:pt>
                <c:pt idx="62">
                  <c:v>8.8543750046181451</c:v>
                </c:pt>
                <c:pt idx="63">
                  <c:v>9.1377849980082111</c:v>
                </c:pt>
                <c:pt idx="64">
                  <c:v>9.4372841800636174</c:v>
                </c:pt>
                <c:pt idx="65">
                  <c:v>9.8011930124747728</c:v>
                </c:pt>
                <c:pt idx="66">
                  <c:v>10.07882638159108</c:v>
                </c:pt>
                <c:pt idx="67">
                  <c:v>10.076129224740416</c:v>
                </c:pt>
                <c:pt idx="68">
                  <c:v>10.152245649174899</c:v>
                </c:pt>
                <c:pt idx="69">
                  <c:v>10.506992417184604</c:v>
                </c:pt>
                <c:pt idx="70">
                  <c:v>10.740766165637181</c:v>
                </c:pt>
                <c:pt idx="71">
                  <c:v>10.891200435912461</c:v>
                </c:pt>
                <c:pt idx="72">
                  <c:v>11.171460044243762</c:v>
                </c:pt>
                <c:pt idx="73">
                  <c:v>11.349751113782514</c:v>
                </c:pt>
                <c:pt idx="74">
                  <c:v>11.624147711563671</c:v>
                </c:pt>
                <c:pt idx="75">
                  <c:v>11.7670578080987</c:v>
                </c:pt>
                <c:pt idx="76">
                  <c:v>12.065962472420441</c:v>
                </c:pt>
                <c:pt idx="77">
                  <c:v>12.344688906729376</c:v>
                </c:pt>
                <c:pt idx="78">
                  <c:v>12.509023560255878</c:v>
                </c:pt>
                <c:pt idx="79">
                  <c:v>12.781728620836963</c:v>
                </c:pt>
                <c:pt idx="80">
                  <c:v>12.926983102923698</c:v>
                </c:pt>
                <c:pt idx="81">
                  <c:v>13.107333067121115</c:v>
                </c:pt>
                <c:pt idx="82">
                  <c:v>13.508969325648422</c:v>
                </c:pt>
                <c:pt idx="83">
                  <c:v>13.576977101163784</c:v>
                </c:pt>
                <c:pt idx="84">
                  <c:v>13.882463138990515</c:v>
                </c:pt>
                <c:pt idx="85">
                  <c:v>14.223922077259235</c:v>
                </c:pt>
                <c:pt idx="86">
                  <c:v>14.326235216290589</c:v>
                </c:pt>
                <c:pt idx="87">
                  <c:v>14.517579995143436</c:v>
                </c:pt>
                <c:pt idx="88">
                  <c:v>14.947429968317138</c:v>
                </c:pt>
                <c:pt idx="89">
                  <c:v>15.102190685178277</c:v>
                </c:pt>
                <c:pt idx="90">
                  <c:v>15.240020628903435</c:v>
                </c:pt>
                <c:pt idx="91">
                  <c:v>15.581014790790849</c:v>
                </c:pt>
                <c:pt idx="92">
                  <c:v>16.004455087165365</c:v>
                </c:pt>
                <c:pt idx="93">
                  <c:v>16.004998002294258</c:v>
                </c:pt>
                <c:pt idx="94">
                  <c:v>16.38792459498114</c:v>
                </c:pt>
                <c:pt idx="95">
                  <c:v>16.675671414576136</c:v>
                </c:pt>
                <c:pt idx="96">
                  <c:v>17.030406207845864</c:v>
                </c:pt>
                <c:pt idx="97">
                  <c:v>17.202186232236329</c:v>
                </c:pt>
                <c:pt idx="98">
                  <c:v>17.686501149716726</c:v>
                </c:pt>
                <c:pt idx="99">
                  <c:v>17.823205774007025</c:v>
                </c:pt>
                <c:pt idx="100">
                  <c:v>17.448507767635107</c:v>
                </c:pt>
                <c:pt idx="101">
                  <c:v>17.655767702268587</c:v>
                </c:pt>
                <c:pt idx="102">
                  <c:v>18.1456630944644</c:v>
                </c:pt>
                <c:pt idx="103">
                  <c:v>18.457932378537354</c:v>
                </c:pt>
                <c:pt idx="104">
                  <c:v>18.648850135001663</c:v>
                </c:pt>
                <c:pt idx="105">
                  <c:v>18.927536586257883</c:v>
                </c:pt>
                <c:pt idx="106">
                  <c:v>19.24831346991402</c:v>
                </c:pt>
                <c:pt idx="107">
                  <c:v>19.397160344490267</c:v>
                </c:pt>
                <c:pt idx="108">
                  <c:v>19.7076638867096</c:v>
                </c:pt>
                <c:pt idx="109">
                  <c:v>20.151957066240211</c:v>
                </c:pt>
                <c:pt idx="110">
                  <c:v>20.458791075211465</c:v>
                </c:pt>
                <c:pt idx="111">
                  <c:v>21.039474239352732</c:v>
                </c:pt>
                <c:pt idx="112">
                  <c:v>21.261199578586137</c:v>
                </c:pt>
                <c:pt idx="113">
                  <c:v>21.062656227581915</c:v>
                </c:pt>
                <c:pt idx="114">
                  <c:v>21.212903507915694</c:v>
                </c:pt>
                <c:pt idx="115">
                  <c:v>21.969721471073498</c:v>
                </c:pt>
                <c:pt idx="116">
                  <c:v>21.894387372587946</c:v>
                </c:pt>
                <c:pt idx="117">
                  <c:v>22.438131836283866</c:v>
                </c:pt>
                <c:pt idx="118">
                  <c:v>22.536421439237852</c:v>
                </c:pt>
                <c:pt idx="119">
                  <c:v>22.636263926943865</c:v>
                </c:pt>
                <c:pt idx="120">
                  <c:v>22.649300223906256</c:v>
                </c:pt>
                <c:pt idx="121">
                  <c:v>23.457351316653536</c:v>
                </c:pt>
                <c:pt idx="122">
                  <c:v>23.661855454529086</c:v>
                </c:pt>
                <c:pt idx="123">
                  <c:v>23.586320380859203</c:v>
                </c:pt>
                <c:pt idx="124">
                  <c:v>23.682738662461524</c:v>
                </c:pt>
                <c:pt idx="125">
                  <c:v>24.561483221502876</c:v>
                </c:pt>
                <c:pt idx="126">
                  <c:v>24.422275271487063</c:v>
                </c:pt>
                <c:pt idx="127">
                  <c:v>25.035533985742489</c:v>
                </c:pt>
                <c:pt idx="128">
                  <c:v>25.279780304589462</c:v>
                </c:pt>
                <c:pt idx="129">
                  <c:v>25.507925836767981</c:v>
                </c:pt>
                <c:pt idx="130">
                  <c:v>25.196234860655501</c:v>
                </c:pt>
                <c:pt idx="131">
                  <c:v>26.01145364904491</c:v>
                </c:pt>
                <c:pt idx="132">
                  <c:v>26.155388106804974</c:v>
                </c:pt>
                <c:pt idx="133">
                  <c:v>26.511848511708109</c:v>
                </c:pt>
                <c:pt idx="134">
                  <c:v>26.246634935515729</c:v>
                </c:pt>
                <c:pt idx="135">
                  <c:v>26.321028807226131</c:v>
                </c:pt>
                <c:pt idx="136">
                  <c:v>27.10894145368006</c:v>
                </c:pt>
                <c:pt idx="137">
                  <c:v>27.548824783785719</c:v>
                </c:pt>
                <c:pt idx="138">
                  <c:v>27.776558790629196</c:v>
                </c:pt>
                <c:pt idx="139">
                  <c:v>27.987284402460954</c:v>
                </c:pt>
                <c:pt idx="140">
                  <c:v>28.16630311136031</c:v>
                </c:pt>
                <c:pt idx="141">
                  <c:v>28.356623939206841</c:v>
                </c:pt>
                <c:pt idx="142">
                  <c:v>28.14832706771837</c:v>
                </c:pt>
                <c:pt idx="143">
                  <c:v>28.987595215596951</c:v>
                </c:pt>
                <c:pt idx="144">
                  <c:v>28.785973257732945</c:v>
                </c:pt>
                <c:pt idx="145">
                  <c:v>28.923971666069654</c:v>
                </c:pt>
                <c:pt idx="146">
                  <c:v>29.370166162090314</c:v>
                </c:pt>
                <c:pt idx="147">
                  <c:v>29.661411974024499</c:v>
                </c:pt>
                <c:pt idx="148">
                  <c:v>30.213346751548265</c:v>
                </c:pt>
                <c:pt idx="149">
                  <c:v>30.749715400163939</c:v>
                </c:pt>
                <c:pt idx="150">
                  <c:v>30.371628257303925</c:v>
                </c:pt>
                <c:pt idx="151">
                  <c:v>30.770070369530032</c:v>
                </c:pt>
                <c:pt idx="152">
                  <c:v>31.293325272969398</c:v>
                </c:pt>
                <c:pt idx="153">
                  <c:v>31.017239869631993</c:v>
                </c:pt>
                <c:pt idx="154">
                  <c:v>31.521199737749054</c:v>
                </c:pt>
                <c:pt idx="155">
                  <c:v>31.768520533312198</c:v>
                </c:pt>
                <c:pt idx="156">
                  <c:v>31.88070629714263</c:v>
                </c:pt>
                <c:pt idx="157">
                  <c:v>32.127050709451147</c:v>
                </c:pt>
                <c:pt idx="158">
                  <c:v>32.851899196579652</c:v>
                </c:pt>
                <c:pt idx="159">
                  <c:v>32.768246300836857</c:v>
                </c:pt>
                <c:pt idx="160">
                  <c:v>32.622188229291879</c:v>
                </c:pt>
                <c:pt idx="161">
                  <c:v>33.596114184876868</c:v>
                </c:pt>
                <c:pt idx="162">
                  <c:v>33.292223263412595</c:v>
                </c:pt>
                <c:pt idx="163">
                  <c:v>33.522777705513569</c:v>
                </c:pt>
                <c:pt idx="164">
                  <c:v>33.788111371712233</c:v>
                </c:pt>
                <c:pt idx="165">
                  <c:v>34.264293656447251</c:v>
                </c:pt>
                <c:pt idx="166">
                  <c:v>33.9424679500192</c:v>
                </c:pt>
                <c:pt idx="167">
                  <c:v>34.428951193984929</c:v>
                </c:pt>
                <c:pt idx="168">
                  <c:v>34.915930589789212</c:v>
                </c:pt>
                <c:pt idx="169">
                  <c:v>35.519417816386337</c:v>
                </c:pt>
                <c:pt idx="170">
                  <c:v>35.341949648245127</c:v>
                </c:pt>
                <c:pt idx="171">
                  <c:v>35.534234221506139</c:v>
                </c:pt>
                <c:pt idx="172">
                  <c:v>36.090352525513502</c:v>
                </c:pt>
                <c:pt idx="173">
                  <c:v>36.178767023960631</c:v>
                </c:pt>
                <c:pt idx="174">
                  <c:v>36.617999967417155</c:v>
                </c:pt>
                <c:pt idx="175">
                  <c:v>36.179054395350548</c:v>
                </c:pt>
                <c:pt idx="176">
                  <c:v>36.08083753595637</c:v>
                </c:pt>
                <c:pt idx="177">
                  <c:v>36.698376745924328</c:v>
                </c:pt>
                <c:pt idx="178">
                  <c:v>37.485553588553202</c:v>
                </c:pt>
                <c:pt idx="179">
                  <c:v>37.646132257904348</c:v>
                </c:pt>
                <c:pt idx="180">
                  <c:v>37.926899342431383</c:v>
                </c:pt>
                <c:pt idx="181">
                  <c:v>38.120504616877618</c:v>
                </c:pt>
                <c:pt idx="182">
                  <c:v>37.94644399695477</c:v>
                </c:pt>
                <c:pt idx="183">
                  <c:v>38.040071464351634</c:v>
                </c:pt>
                <c:pt idx="184">
                  <c:v>38.376950612454358</c:v>
                </c:pt>
                <c:pt idx="185">
                  <c:v>38.538708545066235</c:v>
                </c:pt>
                <c:pt idx="186">
                  <c:v>38.817112716938055</c:v>
                </c:pt>
                <c:pt idx="187">
                  <c:v>39.212112458773419</c:v>
                </c:pt>
                <c:pt idx="188">
                  <c:v>39.381799432874388</c:v>
                </c:pt>
                <c:pt idx="189">
                  <c:v>39.505210049384132</c:v>
                </c:pt>
                <c:pt idx="190">
                  <c:v>40.12604539533654</c:v>
                </c:pt>
                <c:pt idx="191">
                  <c:v>39.793618568927705</c:v>
                </c:pt>
                <c:pt idx="192">
                  <c:v>40.737146064945158</c:v>
                </c:pt>
                <c:pt idx="193">
                  <c:v>40.544513375441092</c:v>
                </c:pt>
                <c:pt idx="194">
                  <c:v>41.433556384439036</c:v>
                </c:pt>
                <c:pt idx="195">
                  <c:v>41.427508108717269</c:v>
                </c:pt>
                <c:pt idx="196">
                  <c:v>41.166019452268003</c:v>
                </c:pt>
                <c:pt idx="197">
                  <c:v>41.980938639914683</c:v>
                </c:pt>
                <c:pt idx="198">
                  <c:v>42.080974090681522</c:v>
                </c:pt>
                <c:pt idx="199">
                  <c:v>42.329319624115058</c:v>
                </c:pt>
                <c:pt idx="200">
                  <c:v>42.374475337807439</c:v>
                </c:pt>
                <c:pt idx="201">
                  <c:v>42.324453307938057</c:v>
                </c:pt>
                <c:pt idx="202">
                  <c:v>43.067732772006181</c:v>
                </c:pt>
                <c:pt idx="203">
                  <c:v>43.089358787582739</c:v>
                </c:pt>
                <c:pt idx="204">
                  <c:v>42.948928656193296</c:v>
                </c:pt>
                <c:pt idx="205">
                  <c:v>43.913229088803789</c:v>
                </c:pt>
                <c:pt idx="206">
                  <c:v>43.494867002727077</c:v>
                </c:pt>
                <c:pt idx="207">
                  <c:v>43.788141706331707</c:v>
                </c:pt>
                <c:pt idx="208">
                  <c:v>44.401504287585396</c:v>
                </c:pt>
                <c:pt idx="209">
                  <c:v>44.708131172795675</c:v>
                </c:pt>
                <c:pt idx="210">
                  <c:v>44.767227467377758</c:v>
                </c:pt>
                <c:pt idx="211">
                  <c:v>45.186961622617964</c:v>
                </c:pt>
                <c:pt idx="212">
                  <c:v>45.038270801726945</c:v>
                </c:pt>
                <c:pt idx="213">
                  <c:v>45.524383957973171</c:v>
                </c:pt>
                <c:pt idx="214">
                  <c:v>46.057885875734506</c:v>
                </c:pt>
                <c:pt idx="215">
                  <c:v>46.019169857665709</c:v>
                </c:pt>
                <c:pt idx="216">
                  <c:v>45.929575204156819</c:v>
                </c:pt>
                <c:pt idx="217">
                  <c:v>46.502972771598486</c:v>
                </c:pt>
                <c:pt idx="218">
                  <c:v>46.232434154059909</c:v>
                </c:pt>
                <c:pt idx="219">
                  <c:v>46.952882886992775</c:v>
                </c:pt>
                <c:pt idx="220">
                  <c:v>47.263778472607022</c:v>
                </c:pt>
                <c:pt idx="221">
                  <c:v>47.197966600334659</c:v>
                </c:pt>
                <c:pt idx="222">
                  <c:v>47.444110478767655</c:v>
                </c:pt>
                <c:pt idx="223">
                  <c:v>47.356884188028076</c:v>
                </c:pt>
                <c:pt idx="224">
                  <c:v>48.457497791124347</c:v>
                </c:pt>
                <c:pt idx="225">
                  <c:v>47.928181443586801</c:v>
                </c:pt>
                <c:pt idx="226">
                  <c:v>48.641953193781575</c:v>
                </c:pt>
                <c:pt idx="227">
                  <c:v>48.563460027634719</c:v>
                </c:pt>
                <c:pt idx="228">
                  <c:v>48.96448045223184</c:v>
                </c:pt>
                <c:pt idx="229">
                  <c:v>49.255564550784861</c:v>
                </c:pt>
                <c:pt idx="230">
                  <c:v>49.489154520372161</c:v>
                </c:pt>
                <c:pt idx="231">
                  <c:v>49.559174910633523</c:v>
                </c:pt>
                <c:pt idx="232">
                  <c:v>50.221501687202263</c:v>
                </c:pt>
                <c:pt idx="233">
                  <c:v>50.350205022802598</c:v>
                </c:pt>
                <c:pt idx="234">
                  <c:v>50.627826286254631</c:v>
                </c:pt>
                <c:pt idx="235">
                  <c:v>50.786442772220084</c:v>
                </c:pt>
                <c:pt idx="236">
                  <c:v>50.899475402026091</c:v>
                </c:pt>
                <c:pt idx="237">
                  <c:v>51.321478990677299</c:v>
                </c:pt>
                <c:pt idx="238">
                  <c:v>51.315268000191345</c:v>
                </c:pt>
                <c:pt idx="239">
                  <c:v>51.496051418712725</c:v>
                </c:pt>
                <c:pt idx="240">
                  <c:v>51.939308611757802</c:v>
                </c:pt>
                <c:pt idx="241">
                  <c:v>52.159236197525971</c:v>
                </c:pt>
                <c:pt idx="242">
                  <c:v>52.406182224944736</c:v>
                </c:pt>
                <c:pt idx="243">
                  <c:v>52.614920347019016</c:v>
                </c:pt>
                <c:pt idx="244">
                  <c:v>52.867285884868359</c:v>
                </c:pt>
                <c:pt idx="245">
                  <c:v>53.153344257433389</c:v>
                </c:pt>
                <c:pt idx="246">
                  <c:v>53.338862387257628</c:v>
                </c:pt>
                <c:pt idx="247">
                  <c:v>53.467409971079292</c:v>
                </c:pt>
                <c:pt idx="248">
                  <c:v>53.830837434202785</c:v>
                </c:pt>
                <c:pt idx="249">
                  <c:v>53.979329342088398</c:v>
                </c:pt>
                <c:pt idx="250">
                  <c:v>54.260836058949948</c:v>
                </c:pt>
                <c:pt idx="251">
                  <c:v>54.425879243358537</c:v>
                </c:pt>
                <c:pt idx="252">
                  <c:v>54.729197282099207</c:v>
                </c:pt>
                <c:pt idx="253">
                  <c:v>54.852229286364704</c:v>
                </c:pt>
                <c:pt idx="254">
                  <c:v>55.112145487600166</c:v>
                </c:pt>
                <c:pt idx="255">
                  <c:v>55.478252921006025</c:v>
                </c:pt>
                <c:pt idx="256">
                  <c:v>55.645351332501903</c:v>
                </c:pt>
                <c:pt idx="257">
                  <c:v>55.863581478088292</c:v>
                </c:pt>
                <c:pt idx="258">
                  <c:v>56.158112092886398</c:v>
                </c:pt>
                <c:pt idx="259">
                  <c:v>56.259860169955552</c:v>
                </c:pt>
                <c:pt idx="260">
                  <c:v>56.540475237757491</c:v>
                </c:pt>
                <c:pt idx="261">
                  <c:v>56.7741589094991</c:v>
                </c:pt>
                <c:pt idx="262">
                  <c:v>56.916031622575829</c:v>
                </c:pt>
                <c:pt idx="263">
                  <c:v>57.338305068413533</c:v>
                </c:pt>
                <c:pt idx="264">
                  <c:v>57.441428662306123</c:v>
                </c:pt>
                <c:pt idx="265">
                  <c:v>57.644000405926391</c:v>
                </c:pt>
                <c:pt idx="266">
                  <c:v>57.878407282352192</c:v>
                </c:pt>
                <c:pt idx="267">
                  <c:v>57.944980972201144</c:v>
                </c:pt>
                <c:pt idx="268">
                  <c:v>58.385306102888791</c:v>
                </c:pt>
                <c:pt idx="269">
                  <c:v>58.613530746061265</c:v>
                </c:pt>
                <c:pt idx="270">
                  <c:v>58.755635708339028</c:v>
                </c:pt>
                <c:pt idx="271">
                  <c:v>59.062361494972961</c:v>
                </c:pt>
                <c:pt idx="272">
                  <c:v>59.227719737926193</c:v>
                </c:pt>
                <c:pt idx="273">
                  <c:v>59.275805099962746</c:v>
                </c:pt>
                <c:pt idx="274">
                  <c:v>59.541439485460209</c:v>
                </c:pt>
                <c:pt idx="275">
                  <c:v>59.899715294127091</c:v>
                </c:pt>
                <c:pt idx="276">
                  <c:v>60.160175330412414</c:v>
                </c:pt>
                <c:pt idx="277">
                  <c:v>60.403157862230799</c:v>
                </c:pt>
                <c:pt idx="278">
                  <c:v>60.508677756124477</c:v>
                </c:pt>
                <c:pt idx="279">
                  <c:v>60.84183313763922</c:v>
                </c:pt>
                <c:pt idx="280">
                  <c:v>60.926334974060708</c:v>
                </c:pt>
                <c:pt idx="281">
                  <c:v>61.253272938352339</c:v>
                </c:pt>
                <c:pt idx="282">
                  <c:v>61.520989566494954</c:v>
                </c:pt>
                <c:pt idx="283">
                  <c:v>61.800975130015381</c:v>
                </c:pt>
                <c:pt idx="284">
                  <c:v>61.927601116992072</c:v>
                </c:pt>
                <c:pt idx="285">
                  <c:v>62.053692778742018</c:v>
                </c:pt>
                <c:pt idx="286">
                  <c:v>62.512710112927039</c:v>
                </c:pt>
                <c:pt idx="287">
                  <c:v>62.645509172626063</c:v>
                </c:pt>
                <c:pt idx="288">
                  <c:v>62.910404164490117</c:v>
                </c:pt>
                <c:pt idx="289">
                  <c:v>63.033923517297573</c:v>
                </c:pt>
                <c:pt idx="290">
                  <c:v>63.306790579781676</c:v>
                </c:pt>
                <c:pt idx="291">
                  <c:v>63.622424579722399</c:v>
                </c:pt>
                <c:pt idx="292">
                  <c:v>63.894535567049353</c:v>
                </c:pt>
                <c:pt idx="293">
                  <c:v>64.009160808724346</c:v>
                </c:pt>
                <c:pt idx="294">
                  <c:v>64.08601115984996</c:v>
                </c:pt>
                <c:pt idx="295">
                  <c:v>64.492564228968178</c:v>
                </c:pt>
                <c:pt idx="296">
                  <c:v>64.673945495188306</c:v>
                </c:pt>
                <c:pt idx="297">
                  <c:v>64.824347395362793</c:v>
                </c:pt>
                <c:pt idx="298">
                  <c:v>65.070432558048637</c:v>
                </c:pt>
                <c:pt idx="299">
                  <c:v>65.365073748290854</c:v>
                </c:pt>
                <c:pt idx="300">
                  <c:v>65.732786746824772</c:v>
                </c:pt>
                <c:pt idx="301">
                  <c:v>65.899720931512761</c:v>
                </c:pt>
                <c:pt idx="302">
                  <c:v>66.101182591954981</c:v>
                </c:pt>
                <c:pt idx="303">
                  <c:v>66.232413702185724</c:v>
                </c:pt>
                <c:pt idx="304">
                  <c:v>66.539791480398435</c:v>
                </c:pt>
                <c:pt idx="305">
                  <c:v>66.615226799026047</c:v>
                </c:pt>
                <c:pt idx="306">
                  <c:v>66.956811250729885</c:v>
                </c:pt>
                <c:pt idx="307">
                  <c:v>67.182886714051151</c:v>
                </c:pt>
                <c:pt idx="308">
                  <c:v>67.411806337079909</c:v>
                </c:pt>
                <c:pt idx="309">
                  <c:v>67.790026482337851</c:v>
                </c:pt>
                <c:pt idx="310">
                  <c:v>67.775014580704308</c:v>
                </c:pt>
                <c:pt idx="311">
                  <c:v>67.934391177355067</c:v>
                </c:pt>
                <c:pt idx="312">
                  <c:v>68.14605854736908</c:v>
                </c:pt>
                <c:pt idx="313">
                  <c:v>68.384142285583479</c:v>
                </c:pt>
                <c:pt idx="314">
                  <c:v>68.693678561773993</c:v>
                </c:pt>
                <c:pt idx="315">
                  <c:v>69.230093479731607</c:v>
                </c:pt>
                <c:pt idx="316">
                  <c:v>69.310271787212471</c:v>
                </c:pt>
                <c:pt idx="317">
                  <c:v>69.642579261956783</c:v>
                </c:pt>
                <c:pt idx="318">
                  <c:v>69.694308536361035</c:v>
                </c:pt>
                <c:pt idx="319">
                  <c:v>70.070958559761635</c:v>
                </c:pt>
                <c:pt idx="320">
                  <c:v>70.413161675665947</c:v>
                </c:pt>
                <c:pt idx="321">
                  <c:v>70.579088719400218</c:v>
                </c:pt>
                <c:pt idx="322">
                  <c:v>70.85252738526701</c:v>
                </c:pt>
                <c:pt idx="323">
                  <c:v>71.028942041106731</c:v>
                </c:pt>
                <c:pt idx="324">
                  <c:v>71.276092572547569</c:v>
                </c:pt>
                <c:pt idx="325">
                  <c:v>71.443600347605141</c:v>
                </c:pt>
                <c:pt idx="326">
                  <c:v>71.764956220427948</c:v>
                </c:pt>
                <c:pt idx="327">
                  <c:v>71.992808399831162</c:v>
                </c:pt>
                <c:pt idx="328">
                  <c:v>72.328127371076093</c:v>
                </c:pt>
                <c:pt idx="329">
                  <c:v>72.527316342268108</c:v>
                </c:pt>
                <c:pt idx="330">
                  <c:v>72.822020239099942</c:v>
                </c:pt>
                <c:pt idx="331">
                  <c:v>73.001268543470431</c:v>
                </c:pt>
                <c:pt idx="332">
                  <c:v>73.154061650567627</c:v>
                </c:pt>
                <c:pt idx="333">
                  <c:v>73.41338595550711</c:v>
                </c:pt>
                <c:pt idx="334">
                  <c:v>73.657797629965913</c:v>
                </c:pt>
                <c:pt idx="335">
                  <c:v>73.901991608629118</c:v>
                </c:pt>
                <c:pt idx="336">
                  <c:v>74.136397469487576</c:v>
                </c:pt>
                <c:pt idx="337">
                  <c:v>74.281966943297988</c:v>
                </c:pt>
                <c:pt idx="338">
                  <c:v>74.519775001689354</c:v>
                </c:pt>
                <c:pt idx="339">
                  <c:v>74.77490673722528</c:v>
                </c:pt>
                <c:pt idx="340">
                  <c:v>74.909608260713753</c:v>
                </c:pt>
                <c:pt idx="341">
                  <c:v>75.169818567741729</c:v>
                </c:pt>
                <c:pt idx="342">
                  <c:v>75.373793841844417</c:v>
                </c:pt>
                <c:pt idx="343">
                  <c:v>75.579430843543989</c:v>
                </c:pt>
                <c:pt idx="344">
                  <c:v>75.822263828750238</c:v>
                </c:pt>
                <c:pt idx="345">
                  <c:v>76.003122789144996</c:v>
                </c:pt>
                <c:pt idx="346">
                  <c:v>76.247048408268157</c:v>
                </c:pt>
                <c:pt idx="347">
                  <c:v>76.404723021339763</c:v>
                </c:pt>
                <c:pt idx="348">
                  <c:v>76.639274812456364</c:v>
                </c:pt>
                <c:pt idx="349">
                  <c:v>76.855476228129533</c:v>
                </c:pt>
                <c:pt idx="350">
                  <c:v>77.038055202274421</c:v>
                </c:pt>
                <c:pt idx="351">
                  <c:v>77.248569764643293</c:v>
                </c:pt>
                <c:pt idx="352">
                  <c:v>77.44854759317117</c:v>
                </c:pt>
                <c:pt idx="353">
                  <c:v>77.654408833510345</c:v>
                </c:pt>
                <c:pt idx="354">
                  <c:v>77.968051931681529</c:v>
                </c:pt>
                <c:pt idx="355">
                  <c:v>77.925524149326904</c:v>
                </c:pt>
                <c:pt idx="356">
                  <c:v>78.117670366919839</c:v>
                </c:pt>
                <c:pt idx="357">
                  <c:v>78.318319590543581</c:v>
                </c:pt>
                <c:pt idx="358">
                  <c:v>78.591971655062196</c:v>
                </c:pt>
                <c:pt idx="359">
                  <c:v>78.803972774701734</c:v>
                </c:pt>
                <c:pt idx="360">
                  <c:v>79.069015269904867</c:v>
                </c:pt>
                <c:pt idx="361">
                  <c:v>79.251155203114791</c:v>
                </c:pt>
                <c:pt idx="362">
                  <c:v>79.433317604448135</c:v>
                </c:pt>
                <c:pt idx="363">
                  <c:v>79.753130385478357</c:v>
                </c:pt>
                <c:pt idx="364">
                  <c:v>79.992800060122235</c:v>
                </c:pt>
                <c:pt idx="365">
                  <c:v>80.160189419102309</c:v>
                </c:pt>
                <c:pt idx="366">
                  <c:v>80.355518378895667</c:v>
                </c:pt>
                <c:pt idx="367">
                  <c:v>80.547758493664062</c:v>
                </c:pt>
                <c:pt idx="368">
                  <c:v>80.803977331081654</c:v>
                </c:pt>
                <c:pt idx="369">
                  <c:v>80.951161661112351</c:v>
                </c:pt>
                <c:pt idx="370">
                  <c:v>81.152931690864236</c:v>
                </c:pt>
                <c:pt idx="371">
                  <c:v>81.392278719672248</c:v>
                </c:pt>
                <c:pt idx="372">
                  <c:v>81.581668452060882</c:v>
                </c:pt>
                <c:pt idx="373">
                  <c:v>81.780817556881544</c:v>
                </c:pt>
                <c:pt idx="374">
                  <c:v>81.931505021926526</c:v>
                </c:pt>
                <c:pt idx="375">
                  <c:v>82.248482173233469</c:v>
                </c:pt>
                <c:pt idx="376">
                  <c:v>82.334153401056128</c:v>
                </c:pt>
                <c:pt idx="377">
                  <c:v>82.644569325017201</c:v>
                </c:pt>
                <c:pt idx="378">
                  <c:v>82.794664272962905</c:v>
                </c:pt>
                <c:pt idx="379">
                  <c:v>83.04242430567534</c:v>
                </c:pt>
                <c:pt idx="380">
                  <c:v>83.303145154856352</c:v>
                </c:pt>
                <c:pt idx="381">
                  <c:v>83.5690360845485</c:v>
                </c:pt>
                <c:pt idx="382">
                  <c:v>83.623956312107595</c:v>
                </c:pt>
                <c:pt idx="383">
                  <c:v>83.90118203379906</c:v>
                </c:pt>
                <c:pt idx="384">
                  <c:v>84.097564047020896</c:v>
                </c:pt>
                <c:pt idx="385">
                  <c:v>84.447157087785115</c:v>
                </c:pt>
                <c:pt idx="386">
                  <c:v>84.578842355158486</c:v>
                </c:pt>
                <c:pt idx="387">
                  <c:v>84.826619250508443</c:v>
                </c:pt>
                <c:pt idx="388">
                  <c:v>85.082476810176956</c:v>
                </c:pt>
                <c:pt idx="389">
                  <c:v>85.26950970962389</c:v>
                </c:pt>
                <c:pt idx="390">
                  <c:v>85.457222446421554</c:v>
                </c:pt>
                <c:pt idx="391">
                  <c:v>85.647693441723604</c:v>
                </c:pt>
                <c:pt idx="392">
                  <c:v>85.892895526808786</c:v>
                </c:pt>
                <c:pt idx="393">
                  <c:v>86.179074789618269</c:v>
                </c:pt>
                <c:pt idx="394">
                  <c:v>86.241084045574993</c:v>
                </c:pt>
                <c:pt idx="395">
                  <c:v>86.505739909656995</c:v>
                </c:pt>
                <c:pt idx="396">
                  <c:v>86.736733158824379</c:v>
                </c:pt>
                <c:pt idx="397">
                  <c:v>86.879846235196155</c:v>
                </c:pt>
                <c:pt idx="398">
                  <c:v>87.206161565463844</c:v>
                </c:pt>
                <c:pt idx="399">
                  <c:v>87.248385516361751</c:v>
                </c:pt>
                <c:pt idx="400">
                  <c:v>87.60276035279081</c:v>
                </c:pt>
                <c:pt idx="401">
                  <c:v>87.749167928225589</c:v>
                </c:pt>
                <c:pt idx="402">
                  <c:v>87.889930876214237</c:v>
                </c:pt>
                <c:pt idx="403">
                  <c:v>88.115475766694161</c:v>
                </c:pt>
                <c:pt idx="404">
                  <c:v>88.309282738005336</c:v>
                </c:pt>
                <c:pt idx="405">
                  <c:v>88.486677311035891</c:v>
                </c:pt>
                <c:pt idx="406">
                  <c:v>88.738117595784971</c:v>
                </c:pt>
                <c:pt idx="407">
                  <c:v>88.878256584795707</c:v>
                </c:pt>
                <c:pt idx="408">
                  <c:v>89.066788070031066</c:v>
                </c:pt>
                <c:pt idx="409">
                  <c:v>89.268375802304632</c:v>
                </c:pt>
                <c:pt idx="410">
                  <c:v>89.413434452031282</c:v>
                </c:pt>
                <c:pt idx="411">
                  <c:v>89.634645472019272</c:v>
                </c:pt>
                <c:pt idx="412">
                  <c:v>89.775508909314553</c:v>
                </c:pt>
                <c:pt idx="413">
                  <c:v>89.931990191211966</c:v>
                </c:pt>
                <c:pt idx="414">
                  <c:v>90.124132316459978</c:v>
                </c:pt>
                <c:pt idx="415">
                  <c:v>90.294434687407218</c:v>
                </c:pt>
                <c:pt idx="416">
                  <c:v>90.48975574389614</c:v>
                </c:pt>
                <c:pt idx="417">
                  <c:v>90.676051224541183</c:v>
                </c:pt>
                <c:pt idx="418">
                  <c:v>90.860895578397361</c:v>
                </c:pt>
                <c:pt idx="419">
                  <c:v>91.026655074789318</c:v>
                </c:pt>
                <c:pt idx="420">
                  <c:v>91.134706055160336</c:v>
                </c:pt>
                <c:pt idx="421">
                  <c:v>91.330850386757234</c:v>
                </c:pt>
                <c:pt idx="422">
                  <c:v>91.544590129488739</c:v>
                </c:pt>
                <c:pt idx="423">
                  <c:v>91.742872393793718</c:v>
                </c:pt>
                <c:pt idx="424">
                  <c:v>91.999138688438947</c:v>
                </c:pt>
                <c:pt idx="425">
                  <c:v>92.1816667865574</c:v>
                </c:pt>
                <c:pt idx="426">
                  <c:v>92.214733293507081</c:v>
                </c:pt>
                <c:pt idx="427">
                  <c:v>92.408126731676461</c:v>
                </c:pt>
                <c:pt idx="428">
                  <c:v>92.495171431822484</c:v>
                </c:pt>
                <c:pt idx="429">
                  <c:v>92.697975526686676</c:v>
                </c:pt>
                <c:pt idx="430">
                  <c:v>92.860106515549674</c:v>
                </c:pt>
                <c:pt idx="431">
                  <c:v>93.037394288524681</c:v>
                </c:pt>
                <c:pt idx="432">
                  <c:v>93.196952139538183</c:v>
                </c:pt>
                <c:pt idx="433">
                  <c:v>93.363506572977585</c:v>
                </c:pt>
                <c:pt idx="434">
                  <c:v>93.54551725184578</c:v>
                </c:pt>
                <c:pt idx="435">
                  <c:v>93.637277433610123</c:v>
                </c:pt>
                <c:pt idx="436">
                  <c:v>93.874473586070863</c:v>
                </c:pt>
                <c:pt idx="437">
                  <c:v>94.057915798347878</c:v>
                </c:pt>
                <c:pt idx="438">
                  <c:v>94.082274193461359</c:v>
                </c:pt>
                <c:pt idx="439">
                  <c:v>94.390343056787529</c:v>
                </c:pt>
                <c:pt idx="440">
                  <c:v>94.585478068017764</c:v>
                </c:pt>
                <c:pt idx="441">
                  <c:v>94.627946231481403</c:v>
                </c:pt>
                <c:pt idx="442">
                  <c:v>94.923763263885036</c:v>
                </c:pt>
                <c:pt idx="443">
                  <c:v>95.105546385366665</c:v>
                </c:pt>
                <c:pt idx="444">
                  <c:v>95.210246464513716</c:v>
                </c:pt>
                <c:pt idx="445">
                  <c:v>95.388133390146351</c:v>
                </c:pt>
                <c:pt idx="446">
                  <c:v>95.532312604466341</c:v>
                </c:pt>
                <c:pt idx="447">
                  <c:v>95.701567455091691</c:v>
                </c:pt>
                <c:pt idx="448">
                  <c:v>95.847366902534262</c:v>
                </c:pt>
                <c:pt idx="449">
                  <c:v>96.016501764611448</c:v>
                </c:pt>
                <c:pt idx="450">
                  <c:v>96.145823560045599</c:v>
                </c:pt>
                <c:pt idx="451">
                  <c:v>96.328743925970542</c:v>
                </c:pt>
                <c:pt idx="452">
                  <c:v>96.484890594645151</c:v>
                </c:pt>
                <c:pt idx="453">
                  <c:v>96.655431046846644</c:v>
                </c:pt>
                <c:pt idx="454">
                  <c:v>96.808111552781611</c:v>
                </c:pt>
                <c:pt idx="455">
                  <c:v>96.960932305034817</c:v>
                </c:pt>
                <c:pt idx="456">
                  <c:v>97.047224518043322</c:v>
                </c:pt>
                <c:pt idx="457">
                  <c:v>97.154740553069203</c:v>
                </c:pt>
                <c:pt idx="458">
                  <c:v>97.146215834105817</c:v>
                </c:pt>
                <c:pt idx="459">
                  <c:v>97.403476910542977</c:v>
                </c:pt>
                <c:pt idx="460">
                  <c:v>97.655343597595447</c:v>
                </c:pt>
                <c:pt idx="461">
                  <c:v>97.727538048052537</c:v>
                </c:pt>
                <c:pt idx="462">
                  <c:v>97.77860600411698</c:v>
                </c:pt>
                <c:pt idx="463">
                  <c:v>97.928912418354201</c:v>
                </c:pt>
                <c:pt idx="464">
                  <c:v>98.106838523713762</c:v>
                </c:pt>
                <c:pt idx="465">
                  <c:v>98.253851058042841</c:v>
                </c:pt>
                <c:pt idx="466">
                  <c:v>98.373560339362157</c:v>
                </c:pt>
                <c:pt idx="467">
                  <c:v>98.558145119393515</c:v>
                </c:pt>
                <c:pt idx="468">
                  <c:v>98.754582039967957</c:v>
                </c:pt>
                <c:pt idx="469">
                  <c:v>98.861741135392819</c:v>
                </c:pt>
                <c:pt idx="470">
                  <c:v>98.968485430314757</c:v>
                </c:pt>
                <c:pt idx="471">
                  <c:v>99.173941701901342</c:v>
                </c:pt>
                <c:pt idx="472">
                  <c:v>99.348417041160332</c:v>
                </c:pt>
                <c:pt idx="473">
                  <c:v>99.43761835811533</c:v>
                </c:pt>
                <c:pt idx="474">
                  <c:v>99.637971784163085</c:v>
                </c:pt>
                <c:pt idx="475">
                  <c:v>99.730023898964419</c:v>
                </c:pt>
                <c:pt idx="476">
                  <c:v>99.901717122495995</c:v>
                </c:pt>
                <c:pt idx="477">
                  <c:v>99.999629480290508</c:v>
                </c:pt>
                <c:pt idx="478">
                  <c:v>100.1622091420313</c:v>
                </c:pt>
                <c:pt idx="479">
                  <c:v>100.34423651362168</c:v>
                </c:pt>
                <c:pt idx="480">
                  <c:v>100.54153304941609</c:v>
                </c:pt>
                <c:pt idx="481">
                  <c:v>100.64223794865576</c:v>
                </c:pt>
                <c:pt idx="482">
                  <c:v>100.7130633676223</c:v>
                </c:pt>
                <c:pt idx="483">
                  <c:v>100.90328375835225</c:v>
                </c:pt>
                <c:pt idx="484">
                  <c:v>101.09468331770752</c:v>
                </c:pt>
                <c:pt idx="485">
                  <c:v>101.26538419720724</c:v>
                </c:pt>
                <c:pt idx="486">
                  <c:v>101.40576785014396</c:v>
                </c:pt>
                <c:pt idx="487">
                  <c:v>101.60044113232804</c:v>
                </c:pt>
                <c:pt idx="488">
                  <c:v>101.69967278642444</c:v>
                </c:pt>
                <c:pt idx="489">
                  <c:v>101.81717957908714</c:v>
                </c:pt>
                <c:pt idx="490">
                  <c:v>101.936220295119</c:v>
                </c:pt>
                <c:pt idx="491">
                  <c:v>101.81763505386235</c:v>
                </c:pt>
                <c:pt idx="492">
                  <c:v>102.00890222196531</c:v>
                </c:pt>
                <c:pt idx="493">
                  <c:v>102.11213634333208</c:v>
                </c:pt>
                <c:pt idx="494">
                  <c:v>102.23901934561125</c:v>
                </c:pt>
                <c:pt idx="495">
                  <c:v>102.30636528973162</c:v>
                </c:pt>
                <c:pt idx="496">
                  <c:v>102.41390220491493</c:v>
                </c:pt>
                <c:pt idx="497">
                  <c:v>102.55529068765567</c:v>
                </c:pt>
                <c:pt idx="498">
                  <c:v>102.65733042027753</c:v>
                </c:pt>
                <c:pt idx="499">
                  <c:v>102.73039193207026</c:v>
                </c:pt>
                <c:pt idx="500">
                  <c:v>102.85400334418833</c:v>
                </c:pt>
                <c:pt idx="501">
                  <c:v>102.94466855412477</c:v>
                </c:pt>
                <c:pt idx="502">
                  <c:v>103.05055394876341</c:v>
                </c:pt>
                <c:pt idx="503">
                  <c:v>103.18458382763953</c:v>
                </c:pt>
                <c:pt idx="504">
                  <c:v>103.24500478838485</c:v>
                </c:pt>
                <c:pt idx="505">
                  <c:v>103.34978141336934</c:v>
                </c:pt>
                <c:pt idx="506">
                  <c:v>103.44078425071714</c:v>
                </c:pt>
                <c:pt idx="507">
                  <c:v>103.60824519529584</c:v>
                </c:pt>
                <c:pt idx="508">
                  <c:v>103.70591296410943</c:v>
                </c:pt>
                <c:pt idx="509">
                  <c:v>103.78420435264103</c:v>
                </c:pt>
                <c:pt idx="510">
                  <c:v>103.80533440317869</c:v>
                </c:pt>
                <c:pt idx="511">
                  <c:v>103.97253329840731</c:v>
                </c:pt>
                <c:pt idx="512">
                  <c:v>104.01303489737396</c:v>
                </c:pt>
                <c:pt idx="513">
                  <c:v>104.11199220386879</c:v>
                </c:pt>
                <c:pt idx="514">
                  <c:v>104.27278928159105</c:v>
                </c:pt>
                <c:pt idx="515">
                  <c:v>104.32899342562936</c:v>
                </c:pt>
                <c:pt idx="516">
                  <c:v>104.39974450001995</c:v>
                </c:pt>
                <c:pt idx="517">
                  <c:v>104.43656885235195</c:v>
                </c:pt>
                <c:pt idx="518">
                  <c:v>104.59167668669812</c:v>
                </c:pt>
                <c:pt idx="519">
                  <c:v>104.66535813609619</c:v>
                </c:pt>
                <c:pt idx="520">
                  <c:v>104.78577680817799</c:v>
                </c:pt>
                <c:pt idx="521">
                  <c:v>104.90358329517851</c:v>
                </c:pt>
                <c:pt idx="522">
                  <c:v>104.99653390321275</c:v>
                </c:pt>
                <c:pt idx="523">
                  <c:v>105.07626444591601</c:v>
                </c:pt>
                <c:pt idx="524">
                  <c:v>105.33702191946568</c:v>
                </c:pt>
                <c:pt idx="525">
                  <c:v>105.45125008100597</c:v>
                </c:pt>
                <c:pt idx="526">
                  <c:v>105.48521019340751</c:v>
                </c:pt>
                <c:pt idx="527">
                  <c:v>105.58818722932045</c:v>
                </c:pt>
                <c:pt idx="528">
                  <c:v>105.67246238429128</c:v>
                </c:pt>
                <c:pt idx="529">
                  <c:v>105.78824099365944</c:v>
                </c:pt>
                <c:pt idx="530">
                  <c:v>105.88521945516362</c:v>
                </c:pt>
                <c:pt idx="531">
                  <c:v>105.99097581392982</c:v>
                </c:pt>
                <c:pt idx="532">
                  <c:v>106.11923232123938</c:v>
                </c:pt>
                <c:pt idx="533">
                  <c:v>106.18696878636497</c:v>
                </c:pt>
                <c:pt idx="534">
                  <c:v>106.3458110474316</c:v>
                </c:pt>
                <c:pt idx="535">
                  <c:v>106.42406424582978</c:v>
                </c:pt>
                <c:pt idx="536">
                  <c:v>106.58027512510944</c:v>
                </c:pt>
                <c:pt idx="537">
                  <c:v>106.72185579187673</c:v>
                </c:pt>
                <c:pt idx="538">
                  <c:v>106.82258100886764</c:v>
                </c:pt>
                <c:pt idx="539">
                  <c:v>106.91321281037699</c:v>
                </c:pt>
                <c:pt idx="540">
                  <c:v>107.03410597855708</c:v>
                </c:pt>
                <c:pt idx="541">
                  <c:v>107.21787139530657</c:v>
                </c:pt>
                <c:pt idx="542">
                  <c:v>107.32836374500508</c:v>
                </c:pt>
                <c:pt idx="543">
                  <c:v>107.37706664757332</c:v>
                </c:pt>
                <c:pt idx="544">
                  <c:v>107.59400982650401</c:v>
                </c:pt>
                <c:pt idx="545">
                  <c:v>107.66666297551539</c:v>
                </c:pt>
                <c:pt idx="546">
                  <c:v>107.78035417583752</c:v>
                </c:pt>
                <c:pt idx="547">
                  <c:v>107.9397502978554</c:v>
                </c:pt>
                <c:pt idx="548">
                  <c:v>107.94344956715339</c:v>
                </c:pt>
                <c:pt idx="549">
                  <c:v>108.11378333433689</c:v>
                </c:pt>
                <c:pt idx="550">
                  <c:v>108.27051596511541</c:v>
                </c:pt>
                <c:pt idx="551">
                  <c:v>108.3932551982205</c:v>
                </c:pt>
                <c:pt idx="552">
                  <c:v>108.51473114856333</c:v>
                </c:pt>
                <c:pt idx="553">
                  <c:v>108.65174966677854</c:v>
                </c:pt>
                <c:pt idx="554">
                  <c:v>108.8517132503306</c:v>
                </c:pt>
                <c:pt idx="555">
                  <c:v>108.98089301290413</c:v>
                </c:pt>
                <c:pt idx="556">
                  <c:v>109.18342844519083</c:v>
                </c:pt>
                <c:pt idx="557">
                  <c:v>109.36189437282076</c:v>
                </c:pt>
                <c:pt idx="558">
                  <c:v>109.46783865212892</c:v>
                </c:pt>
                <c:pt idx="559">
                  <c:v>109.65800074442322</c:v>
                </c:pt>
                <c:pt idx="560">
                  <c:v>109.77101794547379</c:v>
                </c:pt>
                <c:pt idx="561">
                  <c:v>110.00779263406702</c:v>
                </c:pt>
                <c:pt idx="562">
                  <c:v>110.12577814071322</c:v>
                </c:pt>
                <c:pt idx="563">
                  <c:v>110.22817914250584</c:v>
                </c:pt>
                <c:pt idx="564">
                  <c:v>110.30046326119292</c:v>
                </c:pt>
                <c:pt idx="565">
                  <c:v>110.45635677908244</c:v>
                </c:pt>
                <c:pt idx="566">
                  <c:v>110.59059211974586</c:v>
                </c:pt>
                <c:pt idx="567">
                  <c:v>110.70243192009391</c:v>
                </c:pt>
                <c:pt idx="568">
                  <c:v>110.96629995187746</c:v>
                </c:pt>
                <c:pt idx="569">
                  <c:v>111.03283524988842</c:v>
                </c:pt>
                <c:pt idx="570">
                  <c:v>111.12135311906773</c:v>
                </c:pt>
                <c:pt idx="571">
                  <c:v>111.27808144106369</c:v>
                </c:pt>
                <c:pt idx="572">
                  <c:v>111.39966262791742</c:v>
                </c:pt>
                <c:pt idx="573">
                  <c:v>111.53226258510159</c:v>
                </c:pt>
                <c:pt idx="574">
                  <c:v>111.62471062691962</c:v>
                </c:pt>
                <c:pt idx="575">
                  <c:v>111.74818566165752</c:v>
                </c:pt>
                <c:pt idx="576">
                  <c:v>111.93903065975364</c:v>
                </c:pt>
                <c:pt idx="577">
                  <c:v>112.02999468008001</c:v>
                </c:pt>
                <c:pt idx="578">
                  <c:v>112.08663336194194</c:v>
                </c:pt>
                <c:pt idx="579">
                  <c:v>112.23244890420102</c:v>
                </c:pt>
                <c:pt idx="580">
                  <c:v>112.3250931701442</c:v>
                </c:pt>
                <c:pt idx="581">
                  <c:v>112.47520654671919</c:v>
                </c:pt>
                <c:pt idx="582">
                  <c:v>112.56993248117288</c:v>
                </c:pt>
                <c:pt idx="583">
                  <c:v>112.63864935747797</c:v>
                </c:pt>
                <c:pt idx="584">
                  <c:v>112.6783463522335</c:v>
                </c:pt>
                <c:pt idx="585">
                  <c:v>112.82836581323129</c:v>
                </c:pt>
                <c:pt idx="586">
                  <c:v>112.94684611883099</c:v>
                </c:pt>
                <c:pt idx="587">
                  <c:v>113.00619039572034</c:v>
                </c:pt>
                <c:pt idx="588">
                  <c:v>113.11787301519402</c:v>
                </c:pt>
                <c:pt idx="589">
                  <c:v>113.26082978769325</c:v>
                </c:pt>
                <c:pt idx="590">
                  <c:v>113.29438402258643</c:v>
                </c:pt>
                <c:pt idx="591">
                  <c:v>113.4068949147584</c:v>
                </c:pt>
                <c:pt idx="592">
                  <c:v>113.47513127350206</c:v>
                </c:pt>
                <c:pt idx="593">
                  <c:v>113.60089664202417</c:v>
                </c:pt>
                <c:pt idx="594">
                  <c:v>113.71218365643283</c:v>
                </c:pt>
                <c:pt idx="595">
                  <c:v>113.79944366073389</c:v>
                </c:pt>
                <c:pt idx="596">
                  <c:v>113.83469837587752</c:v>
                </c:pt>
                <c:pt idx="597">
                  <c:v>113.9624635594643</c:v>
                </c:pt>
                <c:pt idx="598">
                  <c:v>114.10097160018232</c:v>
                </c:pt>
                <c:pt idx="599">
                  <c:v>114.15155691023581</c:v>
                </c:pt>
                <c:pt idx="600">
                  <c:v>114.28626308172289</c:v>
                </c:pt>
                <c:pt idx="601">
                  <c:v>114.36653292894358</c:v>
                </c:pt>
                <c:pt idx="602">
                  <c:v>114.54048087862563</c:v>
                </c:pt>
                <c:pt idx="603">
                  <c:v>114.69140750745868</c:v>
                </c:pt>
                <c:pt idx="604">
                  <c:v>114.79113157685002</c:v>
                </c:pt>
                <c:pt idx="605">
                  <c:v>114.86534367492816</c:v>
                </c:pt>
                <c:pt idx="606">
                  <c:v>114.94621211584855</c:v>
                </c:pt>
                <c:pt idx="607">
                  <c:v>115.1366203152386</c:v>
                </c:pt>
                <c:pt idx="608">
                  <c:v>115.20428812870469</c:v>
                </c:pt>
                <c:pt idx="609">
                  <c:v>115.3093255647015</c:v>
                </c:pt>
                <c:pt idx="610">
                  <c:v>115.42060507594783</c:v>
                </c:pt>
                <c:pt idx="611">
                  <c:v>115.5729222805526</c:v>
                </c:pt>
                <c:pt idx="612">
                  <c:v>115.68058299972198</c:v>
                </c:pt>
                <c:pt idx="613">
                  <c:v>115.84789118517588</c:v>
                </c:pt>
                <c:pt idx="614">
                  <c:v>116.00005826022296</c:v>
                </c:pt>
                <c:pt idx="615">
                  <c:v>116.15297405994357</c:v>
                </c:pt>
                <c:pt idx="616">
                  <c:v>116.23029437029044</c:v>
                </c:pt>
                <c:pt idx="617">
                  <c:v>116.40758917663452</c:v>
                </c:pt>
                <c:pt idx="618">
                  <c:v>116.52546574695182</c:v>
                </c:pt>
                <c:pt idx="619">
                  <c:v>116.67707520339289</c:v>
                </c:pt>
                <c:pt idx="620">
                  <c:v>116.77635652036166</c:v>
                </c:pt>
                <c:pt idx="621">
                  <c:v>116.86347832673638</c:v>
                </c:pt>
                <c:pt idx="622">
                  <c:v>117.04187435202493</c:v>
                </c:pt>
                <c:pt idx="623">
                  <c:v>117.11404830295726</c:v>
                </c:pt>
                <c:pt idx="624">
                  <c:v>117.25449340359957</c:v>
                </c:pt>
                <c:pt idx="625">
                  <c:v>117.34921573513837</c:v>
                </c:pt>
                <c:pt idx="626">
                  <c:v>117.46029597449686</c:v>
                </c:pt>
                <c:pt idx="627">
                  <c:v>117.57538451029582</c:v>
                </c:pt>
                <c:pt idx="628">
                  <c:v>117.77646061839091</c:v>
                </c:pt>
                <c:pt idx="629">
                  <c:v>117.81232234675664</c:v>
                </c:pt>
                <c:pt idx="630">
                  <c:v>117.93382141641432</c:v>
                </c:pt>
                <c:pt idx="631">
                  <c:v>118.08360784950342</c:v>
                </c:pt>
                <c:pt idx="632">
                  <c:v>118.15329445952979</c:v>
                </c:pt>
                <c:pt idx="633">
                  <c:v>118.26973278659803</c:v>
                </c:pt>
                <c:pt idx="634">
                  <c:v>118.40618606190135</c:v>
                </c:pt>
                <c:pt idx="635">
                  <c:v>118.51710152801007</c:v>
                </c:pt>
                <c:pt idx="636">
                  <c:v>118.5846463636931</c:v>
                </c:pt>
                <c:pt idx="637">
                  <c:v>118.64778105717626</c:v>
                </c:pt>
                <c:pt idx="638">
                  <c:v>118.75580213322436</c:v>
                </c:pt>
                <c:pt idx="639">
                  <c:v>118.84186856688746</c:v>
                </c:pt>
                <c:pt idx="640">
                  <c:v>118.93779601657815</c:v>
                </c:pt>
                <c:pt idx="641">
                  <c:v>119.02047573540801</c:v>
                </c:pt>
                <c:pt idx="642">
                  <c:v>119.11971295542253</c:v>
                </c:pt>
                <c:pt idx="643">
                  <c:v>119.18814898021</c:v>
                </c:pt>
                <c:pt idx="644">
                  <c:v>119.27376141882274</c:v>
                </c:pt>
                <c:pt idx="645">
                  <c:v>119.33910830515659</c:v>
                </c:pt>
                <c:pt idx="646">
                  <c:v>119.40778740712203</c:v>
                </c:pt>
                <c:pt idx="647">
                  <c:v>119.49743371300343</c:v>
                </c:pt>
                <c:pt idx="648">
                  <c:v>119.59415689944441</c:v>
                </c:pt>
                <c:pt idx="649">
                  <c:v>119.63800608071782</c:v>
                </c:pt>
                <c:pt idx="650">
                  <c:v>119.74429368173242</c:v>
                </c:pt>
                <c:pt idx="651">
                  <c:v>119.81210498687474</c:v>
                </c:pt>
                <c:pt idx="652">
                  <c:v>119.98882833007697</c:v>
                </c:pt>
                <c:pt idx="653">
                  <c:v>120.12133930126626</c:v>
                </c:pt>
                <c:pt idx="654">
                  <c:v>120.21548341849193</c:v>
                </c:pt>
                <c:pt idx="655">
                  <c:v>120.30761330840593</c:v>
                </c:pt>
                <c:pt idx="656">
                  <c:v>120.35763324879639</c:v>
                </c:pt>
                <c:pt idx="657">
                  <c:v>120.52894820774895</c:v>
                </c:pt>
                <c:pt idx="658">
                  <c:v>120.60206518275953</c:v>
                </c:pt>
                <c:pt idx="659">
                  <c:v>120.69394198692294</c:v>
                </c:pt>
                <c:pt idx="660">
                  <c:v>120.80124308324798</c:v>
                </c:pt>
                <c:pt idx="661">
                  <c:v>120.8860713138252</c:v>
                </c:pt>
                <c:pt idx="662">
                  <c:v>120.98883396116833</c:v>
                </c:pt>
                <c:pt idx="663">
                  <c:v>121.11792718040476</c:v>
                </c:pt>
                <c:pt idx="664">
                  <c:v>121.18368305707872</c:v>
                </c:pt>
                <c:pt idx="665">
                  <c:v>121.27803710601287</c:v>
                </c:pt>
                <c:pt idx="666">
                  <c:v>121.38082942128611</c:v>
                </c:pt>
                <c:pt idx="667">
                  <c:v>121.44457079994093</c:v>
                </c:pt>
                <c:pt idx="668">
                  <c:v>121.64021518041672</c:v>
                </c:pt>
                <c:pt idx="669">
                  <c:v>121.69841076773594</c:v>
                </c:pt>
                <c:pt idx="670">
                  <c:v>121.83654204293782</c:v>
                </c:pt>
                <c:pt idx="671">
                  <c:v>121.96828223858299</c:v>
                </c:pt>
                <c:pt idx="672">
                  <c:v>122.08264939180765</c:v>
                </c:pt>
                <c:pt idx="673">
                  <c:v>122.19025249122718</c:v>
                </c:pt>
                <c:pt idx="674">
                  <c:v>122.2372071921947</c:v>
                </c:pt>
                <c:pt idx="675">
                  <c:v>122.42468918876307</c:v>
                </c:pt>
                <c:pt idx="676">
                  <c:v>122.49431929008492</c:v>
                </c:pt>
                <c:pt idx="677">
                  <c:v>122.63432477057485</c:v>
                </c:pt>
                <c:pt idx="678">
                  <c:v>122.71739013588291</c:v>
                </c:pt>
                <c:pt idx="679">
                  <c:v>122.788231591827</c:v>
                </c:pt>
                <c:pt idx="680">
                  <c:v>122.9587407840304</c:v>
                </c:pt>
                <c:pt idx="681">
                  <c:v>123.12825718277385</c:v>
                </c:pt>
                <c:pt idx="682">
                  <c:v>123.15825976873187</c:v>
                </c:pt>
                <c:pt idx="683">
                  <c:v>123.22540285980247</c:v>
                </c:pt>
                <c:pt idx="684">
                  <c:v>123.27129760986381</c:v>
                </c:pt>
                <c:pt idx="685">
                  <c:v>123.38058364894351</c:v>
                </c:pt>
                <c:pt idx="686">
                  <c:v>123.4566428647301</c:v>
                </c:pt>
                <c:pt idx="687">
                  <c:v>123.57066568824892</c:v>
                </c:pt>
                <c:pt idx="688">
                  <c:v>123.6618655773575</c:v>
                </c:pt>
                <c:pt idx="689">
                  <c:v>123.78666669264079</c:v>
                </c:pt>
                <c:pt idx="690">
                  <c:v>123.80593711697901</c:v>
                </c:pt>
                <c:pt idx="691">
                  <c:v>123.92322223630096</c:v>
                </c:pt>
                <c:pt idx="692">
                  <c:v>123.94451079679425</c:v>
                </c:pt>
                <c:pt idx="693">
                  <c:v>123.96965346650099</c:v>
                </c:pt>
                <c:pt idx="694">
                  <c:v>124.02928363121781</c:v>
                </c:pt>
                <c:pt idx="695">
                  <c:v>124.04694811180197</c:v>
                </c:pt>
                <c:pt idx="696">
                  <c:v>124.11815725588265</c:v>
                </c:pt>
                <c:pt idx="697">
                  <c:v>124.20896133957045</c:v>
                </c:pt>
                <c:pt idx="698">
                  <c:v>124.30286532440689</c:v>
                </c:pt>
                <c:pt idx="699">
                  <c:v>124.28218206251773</c:v>
                </c:pt>
                <c:pt idx="700">
                  <c:v>124.27704069337713</c:v>
                </c:pt>
                <c:pt idx="701">
                  <c:v>124.38383125459207</c:v>
                </c:pt>
                <c:pt idx="702">
                  <c:v>124.49014098486577</c:v>
                </c:pt>
                <c:pt idx="703">
                  <c:v>124.59152113347774</c:v>
                </c:pt>
                <c:pt idx="704">
                  <c:v>124.69467501355332</c:v>
                </c:pt>
                <c:pt idx="705">
                  <c:v>124.74259842980334</c:v>
                </c:pt>
                <c:pt idx="706">
                  <c:v>124.86480736056728</c:v>
                </c:pt>
                <c:pt idx="707">
                  <c:v>125.01928703286708</c:v>
                </c:pt>
                <c:pt idx="708">
                  <c:v>125.13748209012765</c:v>
                </c:pt>
                <c:pt idx="709">
                  <c:v>125.13412877822358</c:v>
                </c:pt>
                <c:pt idx="710">
                  <c:v>125.302206549137</c:v>
                </c:pt>
                <c:pt idx="711">
                  <c:v>125.32839554227962</c:v>
                </c:pt>
                <c:pt idx="712">
                  <c:v>125.28081480287879</c:v>
                </c:pt>
                <c:pt idx="713">
                  <c:v>125.3874132725177</c:v>
                </c:pt>
                <c:pt idx="714">
                  <c:v>125.45439125429559</c:v>
                </c:pt>
                <c:pt idx="715">
                  <c:v>125.60266245776276</c:v>
                </c:pt>
                <c:pt idx="716">
                  <c:v>125.64523053307224</c:v>
                </c:pt>
                <c:pt idx="717">
                  <c:v>125.77237131144076</c:v>
                </c:pt>
                <c:pt idx="718">
                  <c:v>125.90023658615605</c:v>
                </c:pt>
                <c:pt idx="719">
                  <c:v>125.90914526351204</c:v>
                </c:pt>
                <c:pt idx="720">
                  <c:v>125.91121893457731</c:v>
                </c:pt>
                <c:pt idx="721">
                  <c:v>126.0699500424095</c:v>
                </c:pt>
                <c:pt idx="722">
                  <c:v>126.15721388370774</c:v>
                </c:pt>
                <c:pt idx="723">
                  <c:v>126.17058107585356</c:v>
                </c:pt>
                <c:pt idx="724">
                  <c:v>126.21759669673332</c:v>
                </c:pt>
                <c:pt idx="725">
                  <c:v>126.3011561795585</c:v>
                </c:pt>
                <c:pt idx="726">
                  <c:v>126.45466038522048</c:v>
                </c:pt>
                <c:pt idx="727">
                  <c:v>126.48606937331364</c:v>
                </c:pt>
                <c:pt idx="728">
                  <c:v>126.57759549501885</c:v>
                </c:pt>
                <c:pt idx="729">
                  <c:v>126.65715000682978</c:v>
                </c:pt>
                <c:pt idx="730">
                  <c:v>126.74338651510847</c:v>
                </c:pt>
                <c:pt idx="731">
                  <c:v>126.82350610473441</c:v>
                </c:pt>
                <c:pt idx="732">
                  <c:v>126.82890949157645</c:v>
                </c:pt>
                <c:pt idx="733">
                  <c:v>126.94085240208015</c:v>
                </c:pt>
                <c:pt idx="734">
                  <c:v>126.9677994135422</c:v>
                </c:pt>
                <c:pt idx="735">
                  <c:v>127.00408098322644</c:v>
                </c:pt>
                <c:pt idx="736">
                  <c:v>127.09017427083656</c:v>
                </c:pt>
                <c:pt idx="737">
                  <c:v>127.20123704342372</c:v>
                </c:pt>
                <c:pt idx="738">
                  <c:v>127.24450268831052</c:v>
                </c:pt>
                <c:pt idx="739">
                  <c:v>127.29332407047781</c:v>
                </c:pt>
                <c:pt idx="740">
                  <c:v>127.37786644654581</c:v>
                </c:pt>
                <c:pt idx="741">
                  <c:v>127.51710882556284</c:v>
                </c:pt>
                <c:pt idx="742">
                  <c:v>127.52888587415259</c:v>
                </c:pt>
                <c:pt idx="743">
                  <c:v>127.58510903407874</c:v>
                </c:pt>
                <c:pt idx="744">
                  <c:v>127.65235961298501</c:v>
                </c:pt>
                <c:pt idx="745">
                  <c:v>127.72024101251536</c:v>
                </c:pt>
                <c:pt idx="746">
                  <c:v>127.81870800950686</c:v>
                </c:pt>
                <c:pt idx="747">
                  <c:v>127.92153152270174</c:v>
                </c:pt>
                <c:pt idx="748">
                  <c:v>128.04459685885914</c:v>
                </c:pt>
                <c:pt idx="749">
                  <c:v>128.12989149715054</c:v>
                </c:pt>
                <c:pt idx="750">
                  <c:v>128.0704498636905</c:v>
                </c:pt>
                <c:pt idx="751">
                  <c:v>128.17583911107658</c:v>
                </c:pt>
                <c:pt idx="752">
                  <c:v>128.31115414279458</c:v>
                </c:pt>
                <c:pt idx="753">
                  <c:v>128.27346503142044</c:v>
                </c:pt>
                <c:pt idx="754">
                  <c:v>128.28854942601413</c:v>
                </c:pt>
                <c:pt idx="755">
                  <c:v>128.47475147573599</c:v>
                </c:pt>
                <c:pt idx="756">
                  <c:v>128.63996833493843</c:v>
                </c:pt>
                <c:pt idx="757">
                  <c:v>128.66559973478462</c:v>
                </c:pt>
                <c:pt idx="758">
                  <c:v>128.76538781734791</c:v>
                </c:pt>
                <c:pt idx="759">
                  <c:v>128.81189750919998</c:v>
                </c:pt>
                <c:pt idx="760">
                  <c:v>128.8799311602701</c:v>
                </c:pt>
                <c:pt idx="761">
                  <c:v>128.99190372446654</c:v>
                </c:pt>
                <c:pt idx="762">
                  <c:v>129.08332515379701</c:v>
                </c:pt>
                <c:pt idx="763">
                  <c:v>129.1205600907567</c:v>
                </c:pt>
                <c:pt idx="764">
                  <c:v>129.19359387598271</c:v>
                </c:pt>
                <c:pt idx="765">
                  <c:v>129.19443370838013</c:v>
                </c:pt>
                <c:pt idx="766">
                  <c:v>129.20846752313426</c:v>
                </c:pt>
                <c:pt idx="767">
                  <c:v>129.2630204045519</c:v>
                </c:pt>
                <c:pt idx="768">
                  <c:v>129.39072924717772</c:v>
                </c:pt>
                <c:pt idx="769">
                  <c:v>129.45045553278601</c:v>
                </c:pt>
                <c:pt idx="770">
                  <c:v>129.49811692483809</c:v>
                </c:pt>
                <c:pt idx="771">
                  <c:v>129.57685959214757</c:v>
                </c:pt>
                <c:pt idx="772">
                  <c:v>129.61343648233071</c:v>
                </c:pt>
                <c:pt idx="773">
                  <c:v>129.6486232816367</c:v>
                </c:pt>
                <c:pt idx="774">
                  <c:v>129.70422389008428</c:v>
                </c:pt>
                <c:pt idx="775">
                  <c:v>129.65424517692847</c:v>
                </c:pt>
                <c:pt idx="776">
                  <c:v>129.68021596374427</c:v>
                </c:pt>
                <c:pt idx="777">
                  <c:v>129.70723528215001</c:v>
                </c:pt>
                <c:pt idx="778">
                  <c:v>129.75190194628334</c:v>
                </c:pt>
                <c:pt idx="779">
                  <c:v>129.75013623302777</c:v>
                </c:pt>
                <c:pt idx="780">
                  <c:v>129.80186437533823</c:v>
                </c:pt>
                <c:pt idx="781">
                  <c:v>129.81175996140408</c:v>
                </c:pt>
                <c:pt idx="782">
                  <c:v>129.83805034917859</c:v>
                </c:pt>
                <c:pt idx="783">
                  <c:v>129.86383949900099</c:v>
                </c:pt>
                <c:pt idx="784">
                  <c:v>129.87531313985841</c:v>
                </c:pt>
                <c:pt idx="785">
                  <c:v>129.86764093820946</c:v>
                </c:pt>
                <c:pt idx="786">
                  <c:v>129.81374506230938</c:v>
                </c:pt>
                <c:pt idx="787">
                  <c:v>129.89586450852275</c:v>
                </c:pt>
                <c:pt idx="788">
                  <c:v>129.87630488308682</c:v>
                </c:pt>
                <c:pt idx="789">
                  <c:v>129.88525614241684</c:v>
                </c:pt>
                <c:pt idx="790">
                  <c:v>129.88618232102013</c:v>
                </c:pt>
                <c:pt idx="791">
                  <c:v>129.91190941043905</c:v>
                </c:pt>
                <c:pt idx="792">
                  <c:v>129.95915759831126</c:v>
                </c:pt>
                <c:pt idx="793">
                  <c:v>130.06177360091297</c:v>
                </c:pt>
                <c:pt idx="794">
                  <c:v>130.07630996463024</c:v>
                </c:pt>
                <c:pt idx="795">
                  <c:v>130.12299376206212</c:v>
                </c:pt>
                <c:pt idx="796">
                  <c:v>130.18922291610173</c:v>
                </c:pt>
                <c:pt idx="797">
                  <c:v>130.16378704409732</c:v>
                </c:pt>
                <c:pt idx="798">
                  <c:v>130.20881908823881</c:v>
                </c:pt>
                <c:pt idx="799">
                  <c:v>130.28257665478819</c:v>
                </c:pt>
                <c:pt idx="800">
                  <c:v>130.2835222634418</c:v>
                </c:pt>
                <c:pt idx="801">
                  <c:v>130.27345510915251</c:v>
                </c:pt>
                <c:pt idx="802">
                  <c:v>130.35553750830641</c:v>
                </c:pt>
                <c:pt idx="803">
                  <c:v>130.39596969427464</c:v>
                </c:pt>
                <c:pt idx="804">
                  <c:v>130.40778756819472</c:v>
                </c:pt>
                <c:pt idx="805">
                  <c:v>130.50309339312892</c:v>
                </c:pt>
                <c:pt idx="806">
                  <c:v>130.53709590275673</c:v>
                </c:pt>
                <c:pt idx="807">
                  <c:v>130.58038840512293</c:v>
                </c:pt>
                <c:pt idx="808">
                  <c:v>130.56639126135454</c:v>
                </c:pt>
                <c:pt idx="809">
                  <c:v>130.64811044948175</c:v>
                </c:pt>
                <c:pt idx="810">
                  <c:v>130.8590848555524</c:v>
                </c:pt>
                <c:pt idx="811">
                  <c:v>130.95124381651695</c:v>
                </c:pt>
                <c:pt idx="812">
                  <c:v>130.99265385055224</c:v>
                </c:pt>
                <c:pt idx="813">
                  <c:v>131.08150989445573</c:v>
                </c:pt>
                <c:pt idx="814">
                  <c:v>131.19300860519789</c:v>
                </c:pt>
                <c:pt idx="815">
                  <c:v>131.31396380165907</c:v>
                </c:pt>
                <c:pt idx="816">
                  <c:v>131.45068780193765</c:v>
                </c:pt>
                <c:pt idx="817">
                  <c:v>131.55056754861945</c:v>
                </c:pt>
                <c:pt idx="818">
                  <c:v>131.59220531395437</c:v>
                </c:pt>
                <c:pt idx="819">
                  <c:v>131.66672077611764</c:v>
                </c:pt>
                <c:pt idx="820">
                  <c:v>131.7627918588785</c:v>
                </c:pt>
                <c:pt idx="821">
                  <c:v>131.86577320073565</c:v>
                </c:pt>
                <c:pt idx="822">
                  <c:v>131.85755285099037</c:v>
                </c:pt>
                <c:pt idx="823">
                  <c:v>132.01338629528132</c:v>
                </c:pt>
                <c:pt idx="824">
                  <c:v>132.03983392292773</c:v>
                </c:pt>
                <c:pt idx="825">
                  <c:v>132.12725508467258</c:v>
                </c:pt>
                <c:pt idx="826">
                  <c:v>132.25402828882403</c:v>
                </c:pt>
                <c:pt idx="827">
                  <c:v>132.34068188810264</c:v>
                </c:pt>
                <c:pt idx="828">
                  <c:v>132.34585402537016</c:v>
                </c:pt>
                <c:pt idx="829">
                  <c:v>132.33229509302183</c:v>
                </c:pt>
                <c:pt idx="830">
                  <c:v>132.44167169844991</c:v>
                </c:pt>
                <c:pt idx="831">
                  <c:v>132.49395231243648</c:v>
                </c:pt>
                <c:pt idx="832">
                  <c:v>132.4910859401279</c:v>
                </c:pt>
                <c:pt idx="833">
                  <c:v>132.63415640948818</c:v>
                </c:pt>
                <c:pt idx="834">
                  <c:v>132.63547940128799</c:v>
                </c:pt>
                <c:pt idx="835">
                  <c:v>132.74062061905096</c:v>
                </c:pt>
                <c:pt idx="836">
                  <c:v>132.8558330065888</c:v>
                </c:pt>
                <c:pt idx="837">
                  <c:v>132.83038743404384</c:v>
                </c:pt>
                <c:pt idx="838">
                  <c:v>132.96428588946878</c:v>
                </c:pt>
                <c:pt idx="839">
                  <c:v>133.06794701190617</c:v>
                </c:pt>
                <c:pt idx="840">
                  <c:v>133.13491627074953</c:v>
                </c:pt>
                <c:pt idx="841">
                  <c:v>133.18853827930585</c:v>
                </c:pt>
                <c:pt idx="842">
                  <c:v>133.22199211796868</c:v>
                </c:pt>
                <c:pt idx="843">
                  <c:v>133.28067838204419</c:v>
                </c:pt>
                <c:pt idx="844">
                  <c:v>133.32373748530605</c:v>
                </c:pt>
                <c:pt idx="845">
                  <c:v>133.33321575953801</c:v>
                </c:pt>
                <c:pt idx="846">
                  <c:v>133.40621766506214</c:v>
                </c:pt>
                <c:pt idx="847">
                  <c:v>133.46438923254968</c:v>
                </c:pt>
                <c:pt idx="848">
                  <c:v>133.54619927744048</c:v>
                </c:pt>
                <c:pt idx="849">
                  <c:v>133.65072281347386</c:v>
                </c:pt>
                <c:pt idx="850">
                  <c:v>133.67157851684829</c:v>
                </c:pt>
                <c:pt idx="851">
                  <c:v>133.78986422126314</c:v>
                </c:pt>
                <c:pt idx="852">
                  <c:v>133.84168511978015</c:v>
                </c:pt>
                <c:pt idx="853">
                  <c:v>133.87106106019797</c:v>
                </c:pt>
                <c:pt idx="854">
                  <c:v>133.87427486328804</c:v>
                </c:pt>
                <c:pt idx="855">
                  <c:v>133.9297164450534</c:v>
                </c:pt>
                <c:pt idx="856">
                  <c:v>134.0304349229246</c:v>
                </c:pt>
                <c:pt idx="857">
                  <c:v>134.06011199167804</c:v>
                </c:pt>
                <c:pt idx="858">
                  <c:v>134.10513658650262</c:v>
                </c:pt>
                <c:pt idx="859">
                  <c:v>134.09964243131648</c:v>
                </c:pt>
                <c:pt idx="860">
                  <c:v>134.10952936027329</c:v>
                </c:pt>
                <c:pt idx="861">
                  <c:v>134.10937507319437</c:v>
                </c:pt>
                <c:pt idx="862">
                  <c:v>134.1853692943659</c:v>
                </c:pt>
                <c:pt idx="863">
                  <c:v>134.21357773653369</c:v>
                </c:pt>
                <c:pt idx="864">
                  <c:v>134.21058680600382</c:v>
                </c:pt>
                <c:pt idx="865">
                  <c:v>134.2473088920369</c:v>
                </c:pt>
                <c:pt idx="866">
                  <c:v>134.27134724624696</c:v>
                </c:pt>
                <c:pt idx="867">
                  <c:v>134.23240540891234</c:v>
                </c:pt>
                <c:pt idx="868">
                  <c:v>134.26696990403997</c:v>
                </c:pt>
                <c:pt idx="869">
                  <c:v>134.35560015224388</c:v>
                </c:pt>
                <c:pt idx="870">
                  <c:v>134.31368431537277</c:v>
                </c:pt>
                <c:pt idx="871">
                  <c:v>134.33832560764225</c:v>
                </c:pt>
                <c:pt idx="872">
                  <c:v>134.30542269703898</c:v>
                </c:pt>
                <c:pt idx="873">
                  <c:v>134.37836126100331</c:v>
                </c:pt>
                <c:pt idx="874">
                  <c:v>134.37311235131662</c:v>
                </c:pt>
                <c:pt idx="875">
                  <c:v>134.43619961878957</c:v>
                </c:pt>
                <c:pt idx="876">
                  <c:v>134.43064083418332</c:v>
                </c:pt>
                <c:pt idx="877">
                  <c:v>134.51661188743401</c:v>
                </c:pt>
                <c:pt idx="878">
                  <c:v>134.52771878674289</c:v>
                </c:pt>
                <c:pt idx="879">
                  <c:v>134.55463412179799</c:v>
                </c:pt>
                <c:pt idx="880">
                  <c:v>134.64733536450862</c:v>
                </c:pt>
                <c:pt idx="881">
                  <c:v>134.63795331706964</c:v>
                </c:pt>
                <c:pt idx="882">
                  <c:v>134.72919075813365</c:v>
                </c:pt>
                <c:pt idx="883">
                  <c:v>134.85388616601878</c:v>
                </c:pt>
                <c:pt idx="884">
                  <c:v>134.92888503673265</c:v>
                </c:pt>
                <c:pt idx="885">
                  <c:v>134.94646306462536</c:v>
                </c:pt>
                <c:pt idx="886">
                  <c:v>134.96386028821647</c:v>
                </c:pt>
                <c:pt idx="887">
                  <c:v>135.06866365527949</c:v>
                </c:pt>
                <c:pt idx="888">
                  <c:v>135.10797725687834</c:v>
                </c:pt>
                <c:pt idx="889">
                  <c:v>135.21738443327246</c:v>
                </c:pt>
                <c:pt idx="890">
                  <c:v>135.29326928213885</c:v>
                </c:pt>
                <c:pt idx="891">
                  <c:v>135.41708271013863</c:v>
                </c:pt>
                <c:pt idx="892">
                  <c:v>135.52865805120103</c:v>
                </c:pt>
                <c:pt idx="893">
                  <c:v>135.5734885884724</c:v>
                </c:pt>
                <c:pt idx="894">
                  <c:v>135.65757620439049</c:v>
                </c:pt>
                <c:pt idx="895">
                  <c:v>135.69887654515034</c:v>
                </c:pt>
                <c:pt idx="896">
                  <c:v>135.76846542400261</c:v>
                </c:pt>
                <c:pt idx="897">
                  <c:v>135.77973241282061</c:v>
                </c:pt>
                <c:pt idx="898">
                  <c:v>135.8722324362526</c:v>
                </c:pt>
                <c:pt idx="899">
                  <c:v>135.92973824381187</c:v>
                </c:pt>
                <c:pt idx="900">
                  <c:v>135.89082014836669</c:v>
                </c:pt>
                <c:pt idx="901">
                  <c:v>136.0003884987882</c:v>
                </c:pt>
                <c:pt idx="902">
                  <c:v>136.05627187115496</c:v>
                </c:pt>
                <c:pt idx="903">
                  <c:v>136.10679496440008</c:v>
                </c:pt>
                <c:pt idx="904">
                  <c:v>136.16413097061437</c:v>
                </c:pt>
                <c:pt idx="905">
                  <c:v>136.18435465342856</c:v>
                </c:pt>
                <c:pt idx="906">
                  <c:v>136.2280172113704</c:v>
                </c:pt>
                <c:pt idx="907">
                  <c:v>136.34563572177009</c:v>
                </c:pt>
                <c:pt idx="908">
                  <c:v>136.46119094424574</c:v>
                </c:pt>
                <c:pt idx="909">
                  <c:v>136.57752955416709</c:v>
                </c:pt>
                <c:pt idx="910">
                  <c:v>136.59727319120506</c:v>
                </c:pt>
                <c:pt idx="911">
                  <c:v>136.66914149454396</c:v>
                </c:pt>
                <c:pt idx="912">
                  <c:v>136.76497320824774</c:v>
                </c:pt>
                <c:pt idx="913">
                  <c:v>136.88281393962768</c:v>
                </c:pt>
                <c:pt idx="914">
                  <c:v>136.9369566246524</c:v>
                </c:pt>
                <c:pt idx="915">
                  <c:v>136.95967685196607</c:v>
                </c:pt>
                <c:pt idx="916">
                  <c:v>137.04751014663699</c:v>
                </c:pt>
                <c:pt idx="917">
                  <c:v>137.10601248201888</c:v>
                </c:pt>
                <c:pt idx="918">
                  <c:v>137.16048311554613</c:v>
                </c:pt>
                <c:pt idx="919">
                  <c:v>137.19193039614245</c:v>
                </c:pt>
                <c:pt idx="920">
                  <c:v>137.30058271656173</c:v>
                </c:pt>
                <c:pt idx="921">
                  <c:v>137.3375307416083</c:v>
                </c:pt>
                <c:pt idx="922">
                  <c:v>137.43173891639145</c:v>
                </c:pt>
                <c:pt idx="923">
                  <c:v>137.4920667080338</c:v>
                </c:pt>
                <c:pt idx="924">
                  <c:v>137.53543027627458</c:v>
                </c:pt>
                <c:pt idx="925">
                  <c:v>137.59600047724953</c:v>
                </c:pt>
                <c:pt idx="926">
                  <c:v>137.66143932240999</c:v>
                </c:pt>
                <c:pt idx="927">
                  <c:v>137.72135241203605</c:v>
                </c:pt>
                <c:pt idx="928">
                  <c:v>137.72679842721914</c:v>
                </c:pt>
                <c:pt idx="929">
                  <c:v>137.72819253070614</c:v>
                </c:pt>
                <c:pt idx="930">
                  <c:v>137.76447383965925</c:v>
                </c:pt>
                <c:pt idx="931">
                  <c:v>137.75505894280124</c:v>
                </c:pt>
                <c:pt idx="932">
                  <c:v>137.77200405705207</c:v>
                </c:pt>
                <c:pt idx="933">
                  <c:v>137.80832410390948</c:v>
                </c:pt>
                <c:pt idx="934">
                  <c:v>137.79423894808667</c:v>
                </c:pt>
                <c:pt idx="935">
                  <c:v>137.80526297902929</c:v>
                </c:pt>
                <c:pt idx="936">
                  <c:v>137.77136157283724</c:v>
                </c:pt>
                <c:pt idx="937">
                  <c:v>137.81978168045202</c:v>
                </c:pt>
                <c:pt idx="938">
                  <c:v>137.85222064936841</c:v>
                </c:pt>
                <c:pt idx="939">
                  <c:v>137.83282215366685</c:v>
                </c:pt>
                <c:pt idx="940">
                  <c:v>137.8250741059355</c:v>
                </c:pt>
                <c:pt idx="941">
                  <c:v>137.8633316508519</c:v>
                </c:pt>
                <c:pt idx="942">
                  <c:v>137.88107710295949</c:v>
                </c:pt>
                <c:pt idx="943">
                  <c:v>137.92051741139488</c:v>
                </c:pt>
                <c:pt idx="944">
                  <c:v>137.92904281868451</c:v>
                </c:pt>
                <c:pt idx="945">
                  <c:v>137.93735105731801</c:v>
                </c:pt>
                <c:pt idx="946">
                  <c:v>137.97917805568932</c:v>
                </c:pt>
                <c:pt idx="947">
                  <c:v>137.95435300711227</c:v>
                </c:pt>
                <c:pt idx="948">
                  <c:v>137.99618317154403</c:v>
                </c:pt>
                <c:pt idx="949">
                  <c:v>138.05872015741465</c:v>
                </c:pt>
                <c:pt idx="950">
                  <c:v>138.09956447007676</c:v>
                </c:pt>
                <c:pt idx="951">
                  <c:v>138.12339873439407</c:v>
                </c:pt>
                <c:pt idx="952">
                  <c:v>138.18319619204561</c:v>
                </c:pt>
                <c:pt idx="953">
                  <c:v>138.23103321553913</c:v>
                </c:pt>
                <c:pt idx="954">
                  <c:v>138.35570283792376</c:v>
                </c:pt>
                <c:pt idx="955">
                  <c:v>138.44928279533761</c:v>
                </c:pt>
                <c:pt idx="956">
                  <c:v>138.59933081712353</c:v>
                </c:pt>
                <c:pt idx="957">
                  <c:v>138.66008711842559</c:v>
                </c:pt>
                <c:pt idx="958">
                  <c:v>138.75861102155645</c:v>
                </c:pt>
                <c:pt idx="959">
                  <c:v>138.83567143867509</c:v>
                </c:pt>
                <c:pt idx="960">
                  <c:v>139.01159951798749</c:v>
                </c:pt>
                <c:pt idx="961">
                  <c:v>139.14304981901768</c:v>
                </c:pt>
                <c:pt idx="962">
                  <c:v>139.18426102418897</c:v>
                </c:pt>
                <c:pt idx="963">
                  <c:v>139.23721539344584</c:v>
                </c:pt>
                <c:pt idx="964">
                  <c:v>139.33728706366324</c:v>
                </c:pt>
                <c:pt idx="965">
                  <c:v>139.38327114895301</c:v>
                </c:pt>
                <c:pt idx="966">
                  <c:v>139.4524308576049</c:v>
                </c:pt>
                <c:pt idx="967">
                  <c:v>139.55826849141681</c:v>
                </c:pt>
                <c:pt idx="968">
                  <c:v>139.63145221883019</c:v>
                </c:pt>
                <c:pt idx="969">
                  <c:v>139.71375250450541</c:v>
                </c:pt>
                <c:pt idx="970">
                  <c:v>139.68465841025872</c:v>
                </c:pt>
                <c:pt idx="971">
                  <c:v>139.7639486459276</c:v>
                </c:pt>
                <c:pt idx="972">
                  <c:v>139.77220488793887</c:v>
                </c:pt>
                <c:pt idx="973">
                  <c:v>139.75382320181234</c:v>
                </c:pt>
                <c:pt idx="974">
                  <c:v>139.89002132916985</c:v>
                </c:pt>
                <c:pt idx="975">
                  <c:v>139.92993114343207</c:v>
                </c:pt>
                <c:pt idx="976">
                  <c:v>140.00907571185346</c:v>
                </c:pt>
                <c:pt idx="977">
                  <c:v>140.03892088570052</c:v>
                </c:pt>
                <c:pt idx="978">
                  <c:v>140.06205681011124</c:v>
                </c:pt>
                <c:pt idx="979">
                  <c:v>140.14296315366698</c:v>
                </c:pt>
                <c:pt idx="980">
                  <c:v>140.2144600078478</c:v>
                </c:pt>
                <c:pt idx="981">
                  <c:v>140.21968837449123</c:v>
                </c:pt>
                <c:pt idx="982">
                  <c:v>140.22643076057767</c:v>
                </c:pt>
                <c:pt idx="983">
                  <c:v>140.26306102831066</c:v>
                </c:pt>
                <c:pt idx="984">
                  <c:v>140.35068722538932</c:v>
                </c:pt>
                <c:pt idx="985">
                  <c:v>140.34158579821508</c:v>
                </c:pt>
                <c:pt idx="986">
                  <c:v>140.34736193437152</c:v>
                </c:pt>
                <c:pt idx="987">
                  <c:v>140.3691654832358</c:v>
                </c:pt>
                <c:pt idx="988">
                  <c:v>140.45197690300321</c:v>
                </c:pt>
                <c:pt idx="989">
                  <c:v>140.48627499306784</c:v>
                </c:pt>
                <c:pt idx="990">
                  <c:v>140.49726095077472</c:v>
                </c:pt>
                <c:pt idx="991">
                  <c:v>140.47532821206184</c:v>
                </c:pt>
                <c:pt idx="992">
                  <c:v>140.48539417107517</c:v>
                </c:pt>
                <c:pt idx="993">
                  <c:v>140.44913140139209</c:v>
                </c:pt>
                <c:pt idx="994">
                  <c:v>140.46375922956702</c:v>
                </c:pt>
                <c:pt idx="995">
                  <c:v>140.45322319823319</c:v>
                </c:pt>
                <c:pt idx="996">
                  <c:v>140.45135893450941</c:v>
                </c:pt>
                <c:pt idx="997">
                  <c:v>140.4235371212641</c:v>
                </c:pt>
                <c:pt idx="998">
                  <c:v>140.44668299696963</c:v>
                </c:pt>
                <c:pt idx="999">
                  <c:v>140.44866265469386</c:v>
                </c:pt>
                <c:pt idx="1000">
                  <c:v>140.44647113410073</c:v>
                </c:pt>
                <c:pt idx="1001">
                  <c:v>140.41647937678169</c:v>
                </c:pt>
                <c:pt idx="1002">
                  <c:v>140.40857688391313</c:v>
                </c:pt>
                <c:pt idx="1003">
                  <c:v>140.3802319635717</c:v>
                </c:pt>
                <c:pt idx="1004">
                  <c:v>140.37964554151091</c:v>
                </c:pt>
                <c:pt idx="1005">
                  <c:v>140.36243779287511</c:v>
                </c:pt>
                <c:pt idx="1006">
                  <c:v>140.42466369212369</c:v>
                </c:pt>
                <c:pt idx="1007">
                  <c:v>140.41148751424936</c:v>
                </c:pt>
                <c:pt idx="1008">
                  <c:v>140.44180210192818</c:v>
                </c:pt>
                <c:pt idx="1009">
                  <c:v>140.37435834365516</c:v>
                </c:pt>
                <c:pt idx="1010">
                  <c:v>140.37300809598932</c:v>
                </c:pt>
                <c:pt idx="1011">
                  <c:v>140.39895180440061</c:v>
                </c:pt>
                <c:pt idx="1012">
                  <c:v>140.45830568796347</c:v>
                </c:pt>
                <c:pt idx="1013">
                  <c:v>140.41330768824619</c:v>
                </c:pt>
                <c:pt idx="1014">
                  <c:v>140.44895458917932</c:v>
                </c:pt>
                <c:pt idx="1015">
                  <c:v>140.48025791313975</c:v>
                </c:pt>
                <c:pt idx="1016">
                  <c:v>140.48820480904385</c:v>
                </c:pt>
                <c:pt idx="1017">
                  <c:v>140.50753028444393</c:v>
                </c:pt>
                <c:pt idx="1018">
                  <c:v>140.57680188154532</c:v>
                </c:pt>
                <c:pt idx="1019">
                  <c:v>140.70165255221079</c:v>
                </c:pt>
                <c:pt idx="1020">
                  <c:v>140.85269753369158</c:v>
                </c:pt>
                <c:pt idx="1021">
                  <c:v>140.91542897361995</c:v>
                </c:pt>
                <c:pt idx="1022">
                  <c:v>140.94922757639452</c:v>
                </c:pt>
                <c:pt idx="1023">
                  <c:v>141.07877013310949</c:v>
                </c:pt>
                <c:pt idx="1024">
                  <c:v>141.25049231522718</c:v>
                </c:pt>
                <c:pt idx="1025">
                  <c:v>141.26896906429033</c:v>
                </c:pt>
                <c:pt idx="1026">
                  <c:v>141.34481676658652</c:v>
                </c:pt>
                <c:pt idx="1027">
                  <c:v>141.49593085540258</c:v>
                </c:pt>
                <c:pt idx="1028">
                  <c:v>141.51562514503757</c:v>
                </c:pt>
                <c:pt idx="1029">
                  <c:v>141.64154464415444</c:v>
                </c:pt>
                <c:pt idx="1030">
                  <c:v>141.61569647631219</c:v>
                </c:pt>
                <c:pt idx="1031">
                  <c:v>141.66871220176029</c:v>
                </c:pt>
                <c:pt idx="1032">
                  <c:v>141.70698833491485</c:v>
                </c:pt>
                <c:pt idx="1033">
                  <c:v>141.81613615404945</c:v>
                </c:pt>
                <c:pt idx="1034">
                  <c:v>141.74984094093907</c:v>
                </c:pt>
                <c:pt idx="1035">
                  <c:v>141.90068785142171</c:v>
                </c:pt>
                <c:pt idx="1036">
                  <c:v>141.80196166214733</c:v>
                </c:pt>
                <c:pt idx="1037">
                  <c:v>141.77970003080156</c:v>
                </c:pt>
                <c:pt idx="1038">
                  <c:v>141.91063229424088</c:v>
                </c:pt>
                <c:pt idx="1039">
                  <c:v>141.86222860415626</c:v>
                </c:pt>
                <c:pt idx="1040">
                  <c:v>141.88854968580128</c:v>
                </c:pt>
                <c:pt idx="1041">
                  <c:v>141.96487892287834</c:v>
                </c:pt>
                <c:pt idx="1042">
                  <c:v>141.8368550261049</c:v>
                </c:pt>
                <c:pt idx="1043">
                  <c:v>141.87837145945713</c:v>
                </c:pt>
                <c:pt idx="1044">
                  <c:v>141.9548994151975</c:v>
                </c:pt>
                <c:pt idx="1045">
                  <c:v>141.85613130165649</c:v>
                </c:pt>
                <c:pt idx="1046">
                  <c:v>141.89350047978874</c:v>
                </c:pt>
                <c:pt idx="1047">
                  <c:v>141.84410303484677</c:v>
                </c:pt>
                <c:pt idx="1048">
                  <c:v>141.79957234060004</c:v>
                </c:pt>
                <c:pt idx="1049">
                  <c:v>141.83561921424527</c:v>
                </c:pt>
                <c:pt idx="1050">
                  <c:v>141.87197940195432</c:v>
                </c:pt>
                <c:pt idx="1051">
                  <c:v>141.97340520748989</c:v>
                </c:pt>
                <c:pt idx="1052">
                  <c:v>141.9523494784016</c:v>
                </c:pt>
                <c:pt idx="1053">
                  <c:v>141.85106424443899</c:v>
                </c:pt>
                <c:pt idx="1054">
                  <c:v>141.83407388286568</c:v>
                </c:pt>
                <c:pt idx="1055">
                  <c:v>141.85888155399394</c:v>
                </c:pt>
                <c:pt idx="1056">
                  <c:v>141.83530074528991</c:v>
                </c:pt>
                <c:pt idx="1057">
                  <c:v>141.92042560284597</c:v>
                </c:pt>
                <c:pt idx="1058">
                  <c:v>141.95968493384487</c:v>
                </c:pt>
                <c:pt idx="1059">
                  <c:v>141.91433636673432</c:v>
                </c:pt>
                <c:pt idx="1060">
                  <c:v>141.85815624205571</c:v>
                </c:pt>
                <c:pt idx="1061">
                  <c:v>141.86275448392365</c:v>
                </c:pt>
                <c:pt idx="1062">
                  <c:v>141.97101761695092</c:v>
                </c:pt>
                <c:pt idx="1063">
                  <c:v>141.99929813172122</c:v>
                </c:pt>
                <c:pt idx="1064">
                  <c:v>141.90609427105639</c:v>
                </c:pt>
                <c:pt idx="1065">
                  <c:v>141.93110725840319</c:v>
                </c:pt>
                <c:pt idx="1066">
                  <c:v>141.91868659565239</c:v>
                </c:pt>
                <c:pt idx="1067">
                  <c:v>141.99755877255237</c:v>
                </c:pt>
                <c:pt idx="1068">
                  <c:v>142.07288558391326</c:v>
                </c:pt>
                <c:pt idx="1069">
                  <c:v>142.15604055517116</c:v>
                </c:pt>
                <c:pt idx="1070">
                  <c:v>142.15433006403211</c:v>
                </c:pt>
                <c:pt idx="1071">
                  <c:v>142.19333259888541</c:v>
                </c:pt>
                <c:pt idx="1072">
                  <c:v>142.29749715974796</c:v>
                </c:pt>
                <c:pt idx="1073">
                  <c:v>142.42642351184546</c:v>
                </c:pt>
                <c:pt idx="1074">
                  <c:v>142.48448038818648</c:v>
                </c:pt>
                <c:pt idx="1075">
                  <c:v>142.6907406099771</c:v>
                </c:pt>
                <c:pt idx="1076">
                  <c:v>142.72381134232336</c:v>
                </c:pt>
                <c:pt idx="1077">
                  <c:v>142.79697989107993</c:v>
                </c:pt>
                <c:pt idx="1078">
                  <c:v>142.93173301065656</c:v>
                </c:pt>
                <c:pt idx="1079">
                  <c:v>142.96502416452182</c:v>
                </c:pt>
                <c:pt idx="1080">
                  <c:v>143.07601023677668</c:v>
                </c:pt>
                <c:pt idx="1081">
                  <c:v>143.10932869944452</c:v>
                </c:pt>
                <c:pt idx="1082">
                  <c:v>143.23434246087712</c:v>
                </c:pt>
                <c:pt idx="1083">
                  <c:v>143.23784938289779</c:v>
                </c:pt>
                <c:pt idx="1084">
                  <c:v>143.23118899717301</c:v>
                </c:pt>
                <c:pt idx="1085">
                  <c:v>143.3741255447726</c:v>
                </c:pt>
                <c:pt idx="1086">
                  <c:v>143.41247065627002</c:v>
                </c:pt>
                <c:pt idx="1087">
                  <c:v>143.51023378257753</c:v>
                </c:pt>
                <c:pt idx="1088">
                  <c:v>143.50453020911829</c:v>
                </c:pt>
                <c:pt idx="1089">
                  <c:v>143.54575956492565</c:v>
                </c:pt>
                <c:pt idx="1090">
                  <c:v>143.57501418579542</c:v>
                </c:pt>
                <c:pt idx="1091">
                  <c:v>143.6170162352615</c:v>
                </c:pt>
                <c:pt idx="1092">
                  <c:v>143.61659153636407</c:v>
                </c:pt>
                <c:pt idx="1093">
                  <c:v>143.73144051252248</c:v>
                </c:pt>
                <c:pt idx="1094">
                  <c:v>143.75054108866382</c:v>
                </c:pt>
                <c:pt idx="1095">
                  <c:v>143.90954674303464</c:v>
                </c:pt>
                <c:pt idx="1096">
                  <c:v>143.93479176397682</c:v>
                </c:pt>
                <c:pt idx="1097">
                  <c:v>143.98145219398378</c:v>
                </c:pt>
                <c:pt idx="1098">
                  <c:v>143.91158849952012</c:v>
                </c:pt>
                <c:pt idx="1099">
                  <c:v>144.02677038989452</c:v>
                </c:pt>
                <c:pt idx="1100">
                  <c:v>144.13452722433414</c:v>
                </c:pt>
                <c:pt idx="1101">
                  <c:v>144.17285643561081</c:v>
                </c:pt>
                <c:pt idx="1102">
                  <c:v>144.20595066044118</c:v>
                </c:pt>
                <c:pt idx="1103">
                  <c:v>144.23568592193087</c:v>
                </c:pt>
                <c:pt idx="1104">
                  <c:v>144.26565315976856</c:v>
                </c:pt>
                <c:pt idx="1105">
                  <c:v>144.29788652929943</c:v>
                </c:pt>
                <c:pt idx="1106">
                  <c:v>144.34719104987622</c:v>
                </c:pt>
                <c:pt idx="1107">
                  <c:v>144.34004345861672</c:v>
                </c:pt>
                <c:pt idx="1108">
                  <c:v>144.39544158695972</c:v>
                </c:pt>
                <c:pt idx="1109">
                  <c:v>144.47803484548439</c:v>
                </c:pt>
                <c:pt idx="1110">
                  <c:v>144.53358191813066</c:v>
                </c:pt>
                <c:pt idx="1111">
                  <c:v>144.55763552353969</c:v>
                </c:pt>
                <c:pt idx="1112">
                  <c:v>144.55469041055593</c:v>
                </c:pt>
                <c:pt idx="1113">
                  <c:v>144.55088489561226</c:v>
                </c:pt>
                <c:pt idx="1114">
                  <c:v>144.53189029878286</c:v>
                </c:pt>
                <c:pt idx="1115">
                  <c:v>144.54058469715159</c:v>
                </c:pt>
                <c:pt idx="1116">
                  <c:v>144.55464368971067</c:v>
                </c:pt>
                <c:pt idx="1117">
                  <c:v>144.56476954290238</c:v>
                </c:pt>
                <c:pt idx="1118">
                  <c:v>144.58101630933388</c:v>
                </c:pt>
                <c:pt idx="1119">
                  <c:v>144.55638362505985</c:v>
                </c:pt>
                <c:pt idx="1120">
                  <c:v>144.55024269794225</c:v>
                </c:pt>
                <c:pt idx="1121">
                  <c:v>144.51468182890076</c:v>
                </c:pt>
                <c:pt idx="1122">
                  <c:v>144.53431804218752</c:v>
                </c:pt>
                <c:pt idx="1123">
                  <c:v>144.52233578963953</c:v>
                </c:pt>
                <c:pt idx="1124">
                  <c:v>144.48288149222935</c:v>
                </c:pt>
                <c:pt idx="1125">
                  <c:v>144.5141507014437</c:v>
                </c:pt>
                <c:pt idx="1126">
                  <c:v>144.50767155680023</c:v>
                </c:pt>
                <c:pt idx="1127">
                  <c:v>144.53712422226758</c:v>
                </c:pt>
                <c:pt idx="1128">
                  <c:v>144.46446796026299</c:v>
                </c:pt>
                <c:pt idx="1129">
                  <c:v>144.47749292629948</c:v>
                </c:pt>
                <c:pt idx="1130">
                  <c:v>144.40652244513805</c:v>
                </c:pt>
                <c:pt idx="1131">
                  <c:v>144.41320243601848</c:v>
                </c:pt>
                <c:pt idx="1132">
                  <c:v>144.38532614024615</c:v>
                </c:pt>
                <c:pt idx="1133">
                  <c:v>144.38117839148754</c:v>
                </c:pt>
                <c:pt idx="1134">
                  <c:v>144.36049530418222</c:v>
                </c:pt>
                <c:pt idx="1135">
                  <c:v>144.35195520510115</c:v>
                </c:pt>
                <c:pt idx="1136">
                  <c:v>144.36008380756226</c:v>
                </c:pt>
                <c:pt idx="1137">
                  <c:v>144.31453577343072</c:v>
                </c:pt>
                <c:pt idx="1138">
                  <c:v>144.36244194791919</c:v>
                </c:pt>
                <c:pt idx="1139">
                  <c:v>144.31594268919417</c:v>
                </c:pt>
                <c:pt idx="1140">
                  <c:v>144.34961700359409</c:v>
                </c:pt>
                <c:pt idx="1141">
                  <c:v>144.30173159416313</c:v>
                </c:pt>
                <c:pt idx="1142">
                  <c:v>144.37298814607831</c:v>
                </c:pt>
                <c:pt idx="1143">
                  <c:v>144.37116737576372</c:v>
                </c:pt>
                <c:pt idx="1144">
                  <c:v>144.31456406927788</c:v>
                </c:pt>
                <c:pt idx="1145">
                  <c:v>144.29714624747643</c:v>
                </c:pt>
                <c:pt idx="1146">
                  <c:v>144.34600330384006</c:v>
                </c:pt>
                <c:pt idx="1147">
                  <c:v>144.42608409185803</c:v>
                </c:pt>
                <c:pt idx="1148">
                  <c:v>144.52732690686491</c:v>
                </c:pt>
                <c:pt idx="1149">
                  <c:v>144.52327370701306</c:v>
                </c:pt>
                <c:pt idx="1150">
                  <c:v>144.60451695501146</c:v>
                </c:pt>
                <c:pt idx="1151">
                  <c:v>144.64468679782459</c:v>
                </c:pt>
                <c:pt idx="1152">
                  <c:v>144.66972665311326</c:v>
                </c:pt>
                <c:pt idx="1153">
                  <c:v>144.78621638403769</c:v>
                </c:pt>
                <c:pt idx="1154">
                  <c:v>144.94668590800597</c:v>
                </c:pt>
                <c:pt idx="1155">
                  <c:v>145.07378585132065</c:v>
                </c:pt>
                <c:pt idx="1156">
                  <c:v>145.21943737254611</c:v>
                </c:pt>
                <c:pt idx="1157">
                  <c:v>145.41052869234724</c:v>
                </c:pt>
                <c:pt idx="1158">
                  <c:v>145.59004126756165</c:v>
                </c:pt>
                <c:pt idx="1159">
                  <c:v>145.69611345256871</c:v>
                </c:pt>
                <c:pt idx="1160">
                  <c:v>145.95635418398373</c:v>
                </c:pt>
                <c:pt idx="1161">
                  <c:v>146.10842578855787</c:v>
                </c:pt>
                <c:pt idx="1162">
                  <c:v>146.19506097902465</c:v>
                </c:pt>
                <c:pt idx="1163">
                  <c:v>146.42194813862082</c:v>
                </c:pt>
                <c:pt idx="1164">
                  <c:v>146.58159927115284</c:v>
                </c:pt>
                <c:pt idx="1165">
                  <c:v>146.62597701160578</c:v>
                </c:pt>
                <c:pt idx="1166">
                  <c:v>146.74208037500921</c:v>
                </c:pt>
                <c:pt idx="1167">
                  <c:v>146.80362651285992</c:v>
                </c:pt>
                <c:pt idx="1168">
                  <c:v>146.85091335234861</c:v>
                </c:pt>
                <c:pt idx="1169">
                  <c:v>146.95534063721735</c:v>
                </c:pt>
                <c:pt idx="1170">
                  <c:v>147.02165753330084</c:v>
                </c:pt>
                <c:pt idx="1171">
                  <c:v>147.09235090590207</c:v>
                </c:pt>
                <c:pt idx="1172">
                  <c:v>147.17963790983808</c:v>
                </c:pt>
                <c:pt idx="1173">
                  <c:v>147.1955201488131</c:v>
                </c:pt>
                <c:pt idx="1174">
                  <c:v>147.23908205479057</c:v>
                </c:pt>
                <c:pt idx="1175">
                  <c:v>147.24947025185986</c:v>
                </c:pt>
                <c:pt idx="1176">
                  <c:v>147.35124796672559</c:v>
                </c:pt>
                <c:pt idx="1177">
                  <c:v>147.41413216170676</c:v>
                </c:pt>
                <c:pt idx="1178">
                  <c:v>147.43212311543169</c:v>
                </c:pt>
                <c:pt idx="1179">
                  <c:v>147.43936221337367</c:v>
                </c:pt>
                <c:pt idx="1180">
                  <c:v>147.51641404604382</c:v>
                </c:pt>
                <c:pt idx="1181">
                  <c:v>147.52114884856428</c:v>
                </c:pt>
                <c:pt idx="1182">
                  <c:v>147.5092918439652</c:v>
                </c:pt>
                <c:pt idx="1183">
                  <c:v>147.49483141678482</c:v>
                </c:pt>
                <c:pt idx="1184">
                  <c:v>147.50718150366754</c:v>
                </c:pt>
                <c:pt idx="1185">
                  <c:v>147.51727351823587</c:v>
                </c:pt>
                <c:pt idx="1186">
                  <c:v>147.46392846338651</c:v>
                </c:pt>
                <c:pt idx="1187">
                  <c:v>147.45796107884965</c:v>
                </c:pt>
                <c:pt idx="1188">
                  <c:v>147.45218943011082</c:v>
                </c:pt>
                <c:pt idx="1189">
                  <c:v>147.4534645932699</c:v>
                </c:pt>
                <c:pt idx="1190">
                  <c:v>147.41445919248079</c:v>
                </c:pt>
                <c:pt idx="1191">
                  <c:v>147.41140847850016</c:v>
                </c:pt>
                <c:pt idx="1192">
                  <c:v>147.37875485045066</c:v>
                </c:pt>
                <c:pt idx="1193">
                  <c:v>147.36037243891911</c:v>
                </c:pt>
                <c:pt idx="1194">
                  <c:v>147.36924542840791</c:v>
                </c:pt>
                <c:pt idx="1195">
                  <c:v>147.34874349817719</c:v>
                </c:pt>
                <c:pt idx="1196">
                  <c:v>147.32880200021151</c:v>
                </c:pt>
                <c:pt idx="1197">
                  <c:v>147.28270653850677</c:v>
                </c:pt>
                <c:pt idx="1198">
                  <c:v>147.31433330497887</c:v>
                </c:pt>
                <c:pt idx="1199">
                  <c:v>147.31360175938408</c:v>
                </c:pt>
                <c:pt idx="1200">
                  <c:v>147.31377636139558</c:v>
                </c:pt>
                <c:pt idx="1201">
                  <c:v>147.24565996774945</c:v>
                </c:pt>
                <c:pt idx="1202">
                  <c:v>147.24134721166072</c:v>
                </c:pt>
                <c:pt idx="1203">
                  <c:v>147.24312773588017</c:v>
                </c:pt>
                <c:pt idx="1204">
                  <c:v>147.25448375090804</c:v>
                </c:pt>
                <c:pt idx="1205">
                  <c:v>147.23507000354249</c:v>
                </c:pt>
                <c:pt idx="1206">
                  <c:v>147.23598837079541</c:v>
                </c:pt>
                <c:pt idx="1207">
                  <c:v>147.21191642222328</c:v>
                </c:pt>
                <c:pt idx="1208">
                  <c:v>147.21276967147833</c:v>
                </c:pt>
                <c:pt idx="1209">
                  <c:v>147.14637631149739</c:v>
                </c:pt>
                <c:pt idx="1210">
                  <c:v>147.13031390867383</c:v>
                </c:pt>
                <c:pt idx="1211">
                  <c:v>147.12463255573036</c:v>
                </c:pt>
                <c:pt idx="1212">
                  <c:v>147.13963563582084</c:v>
                </c:pt>
                <c:pt idx="1213">
                  <c:v>147.15011599783807</c:v>
                </c:pt>
                <c:pt idx="1214">
                  <c:v>147.0756832245898</c:v>
                </c:pt>
                <c:pt idx="1215">
                  <c:v>147.12614535447813</c:v>
                </c:pt>
                <c:pt idx="1216">
                  <c:v>147.1023212801303</c:v>
                </c:pt>
                <c:pt idx="1217">
                  <c:v>147.07599404405784</c:v>
                </c:pt>
                <c:pt idx="1218">
                  <c:v>147.05093967418185</c:v>
                </c:pt>
                <c:pt idx="1219">
                  <c:v>147.05368580527477</c:v>
                </c:pt>
                <c:pt idx="1220">
                  <c:v>147.10122706116422</c:v>
                </c:pt>
                <c:pt idx="1221">
                  <c:v>147.10243124769229</c:v>
                </c:pt>
                <c:pt idx="1222">
                  <c:v>147.06078036594172</c:v>
                </c:pt>
                <c:pt idx="1223">
                  <c:v>147.12471788522751</c:v>
                </c:pt>
                <c:pt idx="1224">
                  <c:v>147.11911621867466</c:v>
                </c:pt>
                <c:pt idx="1225">
                  <c:v>147.16917555984853</c:v>
                </c:pt>
                <c:pt idx="1226">
                  <c:v>147.18441177363533</c:v>
                </c:pt>
                <c:pt idx="1227">
                  <c:v>147.19421656192125</c:v>
                </c:pt>
                <c:pt idx="1228">
                  <c:v>147.24541374953239</c:v>
                </c:pt>
                <c:pt idx="1229">
                  <c:v>147.37759016631367</c:v>
                </c:pt>
                <c:pt idx="1230">
                  <c:v>147.57373865647196</c:v>
                </c:pt>
                <c:pt idx="1231">
                  <c:v>147.73889335024413</c:v>
                </c:pt>
                <c:pt idx="1232">
                  <c:v>147.81540467030206</c:v>
                </c:pt>
                <c:pt idx="1233">
                  <c:v>147.99550467089966</c:v>
                </c:pt>
                <c:pt idx="1234">
                  <c:v>148.18226154831419</c:v>
                </c:pt>
                <c:pt idx="1235">
                  <c:v>148.36332064242202</c:v>
                </c:pt>
                <c:pt idx="1236">
                  <c:v>148.34522003528156</c:v>
                </c:pt>
                <c:pt idx="1237">
                  <c:v>148.40014032059074</c:v>
                </c:pt>
                <c:pt idx="1238">
                  <c:v>148.54566533119248</c:v>
                </c:pt>
                <c:pt idx="1239">
                  <c:v>148.73573326194094</c:v>
                </c:pt>
                <c:pt idx="1240">
                  <c:v>148.77961776898539</c:v>
                </c:pt>
                <c:pt idx="1241">
                  <c:v>148.78809208597451</c:v>
                </c:pt>
                <c:pt idx="1242">
                  <c:v>148.86003729637761</c:v>
                </c:pt>
                <c:pt idx="1243">
                  <c:v>148.87137760606871</c:v>
                </c:pt>
                <c:pt idx="1244">
                  <c:v>148.93868654817163</c:v>
                </c:pt>
                <c:pt idx="1245">
                  <c:v>149.04063273492071</c:v>
                </c:pt>
                <c:pt idx="1246">
                  <c:v>149.0865977186254</c:v>
                </c:pt>
                <c:pt idx="1247">
                  <c:v>149.12097106456423</c:v>
                </c:pt>
                <c:pt idx="1248">
                  <c:v>149.16073638456319</c:v>
                </c:pt>
                <c:pt idx="1249">
                  <c:v>149.17532496464392</c:v>
                </c:pt>
                <c:pt idx="1250">
                  <c:v>149.24300303548497</c:v>
                </c:pt>
                <c:pt idx="1251">
                  <c:v>149.29836292118247</c:v>
                </c:pt>
                <c:pt idx="1252">
                  <c:v>149.29547311222316</c:v>
                </c:pt>
                <c:pt idx="1253">
                  <c:v>149.29110356773171</c:v>
                </c:pt>
                <c:pt idx="1254">
                  <c:v>149.26374972878398</c:v>
                </c:pt>
                <c:pt idx="1255">
                  <c:v>149.27251816783013</c:v>
                </c:pt>
                <c:pt idx="1256">
                  <c:v>149.2235792589473</c:v>
                </c:pt>
                <c:pt idx="1257">
                  <c:v>149.18522569715014</c:v>
                </c:pt>
                <c:pt idx="1258">
                  <c:v>149.17469025393351</c:v>
                </c:pt>
                <c:pt idx="1259">
                  <c:v>149.16715839483143</c:v>
                </c:pt>
                <c:pt idx="1260">
                  <c:v>149.13136077328991</c:v>
                </c:pt>
                <c:pt idx="1261">
                  <c:v>149.17224452295164</c:v>
                </c:pt>
                <c:pt idx="1262">
                  <c:v>149.13654726320374</c:v>
                </c:pt>
                <c:pt idx="1263">
                  <c:v>149.09997839831169</c:v>
                </c:pt>
                <c:pt idx="1264">
                  <c:v>149.10739020380234</c:v>
                </c:pt>
                <c:pt idx="1265">
                  <c:v>149.03553445838924</c:v>
                </c:pt>
                <c:pt idx="1266">
                  <c:v>149.04250644283769</c:v>
                </c:pt>
                <c:pt idx="1267">
                  <c:v>149.03629527740651</c:v>
                </c:pt>
                <c:pt idx="1268">
                  <c:v>149.00703936043394</c:v>
                </c:pt>
                <c:pt idx="1269">
                  <c:v>148.9658553632527</c:v>
                </c:pt>
                <c:pt idx="1270">
                  <c:v>148.96379964049191</c:v>
                </c:pt>
                <c:pt idx="1271">
                  <c:v>148.93796818267151</c:v>
                </c:pt>
                <c:pt idx="1272">
                  <c:v>148.93229290013605</c:v>
                </c:pt>
                <c:pt idx="1273">
                  <c:v>148.91528733091513</c:v>
                </c:pt>
                <c:pt idx="1274">
                  <c:v>148.86332182563018</c:v>
                </c:pt>
                <c:pt idx="1275">
                  <c:v>148.82859486310548</c:v>
                </c:pt>
                <c:pt idx="1276">
                  <c:v>148.80827629979299</c:v>
                </c:pt>
                <c:pt idx="1277">
                  <c:v>148.82865956130891</c:v>
                </c:pt>
                <c:pt idx="1278">
                  <c:v>148.7867419849054</c:v>
                </c:pt>
                <c:pt idx="1279">
                  <c:v>148.77884812766402</c:v>
                </c:pt>
                <c:pt idx="1280">
                  <c:v>148.72990016224682</c:v>
                </c:pt>
                <c:pt idx="1281">
                  <c:v>148.74422840058961</c:v>
                </c:pt>
                <c:pt idx="1282">
                  <c:v>148.7500141974316</c:v>
                </c:pt>
                <c:pt idx="1283">
                  <c:v>148.77081469538683</c:v>
                </c:pt>
                <c:pt idx="1284">
                  <c:v>148.74802766534341</c:v>
                </c:pt>
                <c:pt idx="1285">
                  <c:v>148.76246713200936</c:v>
                </c:pt>
                <c:pt idx="1286">
                  <c:v>148.81342214824437</c:v>
                </c:pt>
                <c:pt idx="1287">
                  <c:v>148.84751174410943</c:v>
                </c:pt>
                <c:pt idx="1288">
                  <c:v>148.83434459839839</c:v>
                </c:pt>
                <c:pt idx="1289">
                  <c:v>148.96349908540196</c:v>
                </c:pt>
                <c:pt idx="1290">
                  <c:v>149.06951364329049</c:v>
                </c:pt>
                <c:pt idx="1291">
                  <c:v>149.14357141401757</c:v>
                </c:pt>
                <c:pt idx="1292">
                  <c:v>149.28820268469039</c:v>
                </c:pt>
                <c:pt idx="1293">
                  <c:v>149.47209533548309</c:v>
                </c:pt>
                <c:pt idx="1294">
                  <c:v>149.72040098346704</c:v>
                </c:pt>
                <c:pt idx="1295">
                  <c:v>149.88554037154262</c:v>
                </c:pt>
                <c:pt idx="1296">
                  <c:v>150.04719790826707</c:v>
                </c:pt>
                <c:pt idx="1297">
                  <c:v>150.2888791591572</c:v>
                </c:pt>
                <c:pt idx="1298">
                  <c:v>150.44231558553065</c:v>
                </c:pt>
                <c:pt idx="1299">
                  <c:v>150.56801307418328</c:v>
                </c:pt>
                <c:pt idx="1300">
                  <c:v>150.58737166679262</c:v>
                </c:pt>
                <c:pt idx="1301">
                  <c:v>150.68880274649587</c:v>
                </c:pt>
                <c:pt idx="1302">
                  <c:v>150.784593366677</c:v>
                </c:pt>
                <c:pt idx="1303">
                  <c:v>150.85300481148582</c:v>
                </c:pt>
                <c:pt idx="1304">
                  <c:v>150.93906877860158</c:v>
                </c:pt>
                <c:pt idx="1305">
                  <c:v>150.97212343262376</c:v>
                </c:pt>
                <c:pt idx="1306">
                  <c:v>151.00521493764555</c:v>
                </c:pt>
                <c:pt idx="1307">
                  <c:v>151.09467462172788</c:v>
                </c:pt>
                <c:pt idx="1308">
                  <c:v>151.12968084849672</c:v>
                </c:pt>
                <c:pt idx="1309">
                  <c:v>151.17030923994639</c:v>
                </c:pt>
                <c:pt idx="1310">
                  <c:v>151.21934873887679</c:v>
                </c:pt>
                <c:pt idx="1311">
                  <c:v>151.26524722387055</c:v>
                </c:pt>
                <c:pt idx="1312">
                  <c:v>151.28740212931248</c:v>
                </c:pt>
                <c:pt idx="1313">
                  <c:v>151.3040667829373</c:v>
                </c:pt>
                <c:pt idx="1314">
                  <c:v>151.23451696366342</c:v>
                </c:pt>
                <c:pt idx="1315">
                  <c:v>151.21948463136445</c:v>
                </c:pt>
                <c:pt idx="1316">
                  <c:v>151.21199009412405</c:v>
                </c:pt>
                <c:pt idx="1317">
                  <c:v>151.24795853987609</c:v>
                </c:pt>
                <c:pt idx="1318">
                  <c:v>151.22837215019081</c:v>
                </c:pt>
                <c:pt idx="1319">
                  <c:v>151.18221735940509</c:v>
                </c:pt>
                <c:pt idx="1320">
                  <c:v>151.16570034613244</c:v>
                </c:pt>
                <c:pt idx="1321">
                  <c:v>151.17047721579144</c:v>
                </c:pt>
                <c:pt idx="1322">
                  <c:v>151.17826686262492</c:v>
                </c:pt>
                <c:pt idx="1323">
                  <c:v>151.13709872387099</c:v>
                </c:pt>
                <c:pt idx="1324">
                  <c:v>151.10501456268148</c:v>
                </c:pt>
                <c:pt idx="1325">
                  <c:v>151.12527992955464</c:v>
                </c:pt>
                <c:pt idx="1326">
                  <c:v>151.14481609181277</c:v>
                </c:pt>
                <c:pt idx="1327">
                  <c:v>151.09253259501264</c:v>
                </c:pt>
                <c:pt idx="1328">
                  <c:v>151.07745571710831</c:v>
                </c:pt>
                <c:pt idx="1329">
                  <c:v>151.08663753334557</c:v>
                </c:pt>
                <c:pt idx="1330">
                  <c:v>151.03827271003945</c:v>
                </c:pt>
                <c:pt idx="1331">
                  <c:v>151.02962657994206</c:v>
                </c:pt>
                <c:pt idx="1332">
                  <c:v>151.01701837084124</c:v>
                </c:pt>
                <c:pt idx="1333">
                  <c:v>150.98413622571994</c:v>
                </c:pt>
                <c:pt idx="1334">
                  <c:v>150.96211183809714</c:v>
                </c:pt>
                <c:pt idx="1335">
                  <c:v>150.93451608940495</c:v>
                </c:pt>
                <c:pt idx="1336">
                  <c:v>150.92982171369326</c:v>
                </c:pt>
                <c:pt idx="1337">
                  <c:v>150.90016888898418</c:v>
                </c:pt>
                <c:pt idx="1338">
                  <c:v>150.88539561767416</c:v>
                </c:pt>
                <c:pt idx="1339">
                  <c:v>150.85960055747066</c:v>
                </c:pt>
                <c:pt idx="1340">
                  <c:v>150.85595580415944</c:v>
                </c:pt>
                <c:pt idx="1341">
                  <c:v>151.03600841262147</c:v>
                </c:pt>
                <c:pt idx="1342">
                  <c:v>150.75442837905845</c:v>
                </c:pt>
                <c:pt idx="1343">
                  <c:v>150.78874340891878</c:v>
                </c:pt>
                <c:pt idx="1344">
                  <c:v>150.7166077143458</c:v>
                </c:pt>
                <c:pt idx="1345">
                  <c:v>150.65412709358742</c:v>
                </c:pt>
                <c:pt idx="1346">
                  <c:v>150.71455794417804</c:v>
                </c:pt>
                <c:pt idx="1347">
                  <c:v>150.66780255948845</c:v>
                </c:pt>
                <c:pt idx="1348">
                  <c:v>150.66453821444728</c:v>
                </c:pt>
                <c:pt idx="1349">
                  <c:v>150.64292435158237</c:v>
                </c:pt>
                <c:pt idx="1350">
                  <c:v>150.70954361770185</c:v>
                </c:pt>
                <c:pt idx="1351">
                  <c:v>150.69837793081467</c:v>
                </c:pt>
                <c:pt idx="1352">
                  <c:v>150.68237827658507</c:v>
                </c:pt>
                <c:pt idx="1353">
                  <c:v>150.77689273339922</c:v>
                </c:pt>
                <c:pt idx="1354">
                  <c:v>150.78995251967908</c:v>
                </c:pt>
                <c:pt idx="1355">
                  <c:v>150.90201420203277</c:v>
                </c:pt>
                <c:pt idx="1356">
                  <c:v>150.97292607933659</c:v>
                </c:pt>
                <c:pt idx="1357">
                  <c:v>151.11741129093397</c:v>
                </c:pt>
                <c:pt idx="1358">
                  <c:v>151.27980103325478</c:v>
                </c:pt>
                <c:pt idx="1359">
                  <c:v>151.33128494935562</c:v>
                </c:pt>
                <c:pt idx="1360">
                  <c:v>151.48991162162247</c:v>
                </c:pt>
                <c:pt idx="1361">
                  <c:v>151.62771518440209</c:v>
                </c:pt>
                <c:pt idx="1362">
                  <c:v>151.75714308082641</c:v>
                </c:pt>
                <c:pt idx="1363">
                  <c:v>151.84626789378871</c:v>
                </c:pt>
                <c:pt idx="1364">
                  <c:v>151.96131825047237</c:v>
                </c:pt>
                <c:pt idx="1365">
                  <c:v>152.10042887904277</c:v>
                </c:pt>
                <c:pt idx="1366">
                  <c:v>152.23837268204775</c:v>
                </c:pt>
                <c:pt idx="1367">
                  <c:v>152.31524444608525</c:v>
                </c:pt>
                <c:pt idx="1368">
                  <c:v>152.45416728303445</c:v>
                </c:pt>
                <c:pt idx="1369">
                  <c:v>152.50666197150122</c:v>
                </c:pt>
                <c:pt idx="1370">
                  <c:v>152.55207065558778</c:v>
                </c:pt>
                <c:pt idx="1371">
                  <c:v>152.59428338265474</c:v>
                </c:pt>
                <c:pt idx="1372">
                  <c:v>152.62108815819715</c:v>
                </c:pt>
                <c:pt idx="1373">
                  <c:v>152.72965235059348</c:v>
                </c:pt>
                <c:pt idx="1374">
                  <c:v>152.7423529656381</c:v>
                </c:pt>
                <c:pt idx="1375">
                  <c:v>152.7962128455612</c:v>
                </c:pt>
                <c:pt idx="1376">
                  <c:v>152.82348786182823</c:v>
                </c:pt>
                <c:pt idx="1377">
                  <c:v>152.87004852894651</c:v>
                </c:pt>
                <c:pt idx="1378">
                  <c:v>153.13521160305899</c:v>
                </c:pt>
                <c:pt idx="1379">
                  <c:v>152.94353995537165</c:v>
                </c:pt>
                <c:pt idx="1380">
                  <c:v>152.9684477899948</c:v>
                </c:pt>
                <c:pt idx="1381">
                  <c:v>153.08198830990494</c:v>
                </c:pt>
                <c:pt idx="1382">
                  <c:v>153.07946915817018</c:v>
                </c:pt>
                <c:pt idx="1383">
                  <c:v>153.09557444600725</c:v>
                </c:pt>
                <c:pt idx="1384">
                  <c:v>153.05054680015886</c:v>
                </c:pt>
                <c:pt idx="1385">
                  <c:v>153.05656487850362</c:v>
                </c:pt>
                <c:pt idx="1386">
                  <c:v>152.99202587146956</c:v>
                </c:pt>
                <c:pt idx="1387">
                  <c:v>153.02275600070141</c:v>
                </c:pt>
                <c:pt idx="1388">
                  <c:v>152.98317994107887</c:v>
                </c:pt>
                <c:pt idx="1389">
                  <c:v>152.96103081792336</c:v>
                </c:pt>
                <c:pt idx="1390">
                  <c:v>152.94541884170246</c:v>
                </c:pt>
                <c:pt idx="1391">
                  <c:v>152.95403465176312</c:v>
                </c:pt>
                <c:pt idx="1392">
                  <c:v>152.89022227914759</c:v>
                </c:pt>
                <c:pt idx="1393">
                  <c:v>152.88242759608812</c:v>
                </c:pt>
                <c:pt idx="1394">
                  <c:v>152.82846697682041</c:v>
                </c:pt>
                <c:pt idx="1395">
                  <c:v>152.82094521192352</c:v>
                </c:pt>
                <c:pt idx="1396">
                  <c:v>152.84220057293376</c:v>
                </c:pt>
                <c:pt idx="1397">
                  <c:v>152.81400770021293</c:v>
                </c:pt>
                <c:pt idx="1398">
                  <c:v>152.78401179618461</c:v>
                </c:pt>
                <c:pt idx="1399">
                  <c:v>152.76537467745561</c:v>
                </c:pt>
                <c:pt idx="1400">
                  <c:v>152.86403745349853</c:v>
                </c:pt>
                <c:pt idx="1401">
                  <c:v>152.79750624731045</c:v>
                </c:pt>
                <c:pt idx="1402">
                  <c:v>152.67496698558026</c:v>
                </c:pt>
                <c:pt idx="1403">
                  <c:v>152.69159948754142</c:v>
                </c:pt>
                <c:pt idx="1404">
                  <c:v>152.66496202588533</c:v>
                </c:pt>
                <c:pt idx="1405">
                  <c:v>152.67328885173799</c:v>
                </c:pt>
                <c:pt idx="1406">
                  <c:v>152.66131924500104</c:v>
                </c:pt>
                <c:pt idx="1407">
                  <c:v>152.63248130761994</c:v>
                </c:pt>
                <c:pt idx="1408">
                  <c:v>152.58838718886059</c:v>
                </c:pt>
                <c:pt idx="1409">
                  <c:v>152.58563564904946</c:v>
                </c:pt>
                <c:pt idx="1410">
                  <c:v>152.57560785343915</c:v>
                </c:pt>
                <c:pt idx="1411">
                  <c:v>152.52265451284521</c:v>
                </c:pt>
                <c:pt idx="1412">
                  <c:v>152.54135657470258</c:v>
                </c:pt>
                <c:pt idx="1413">
                  <c:v>152.53776448317919</c:v>
                </c:pt>
                <c:pt idx="1414">
                  <c:v>152.55115528301849</c:v>
                </c:pt>
                <c:pt idx="1415">
                  <c:v>152.50299781112238</c:v>
                </c:pt>
                <c:pt idx="1416">
                  <c:v>152.50491711172364</c:v>
                </c:pt>
                <c:pt idx="1417">
                  <c:v>152.51711206584966</c:v>
                </c:pt>
                <c:pt idx="1418">
                  <c:v>152.4846478041855</c:v>
                </c:pt>
                <c:pt idx="1419">
                  <c:v>152.49967995026054</c:v>
                </c:pt>
                <c:pt idx="1420">
                  <c:v>152.51930644765369</c:v>
                </c:pt>
                <c:pt idx="1421">
                  <c:v>152.52682232111508</c:v>
                </c:pt>
                <c:pt idx="1422">
                  <c:v>152.61098275466978</c:v>
                </c:pt>
                <c:pt idx="1423">
                  <c:v>152.70309159916752</c:v>
                </c:pt>
                <c:pt idx="1424">
                  <c:v>152.68522021424701</c:v>
                </c:pt>
                <c:pt idx="1425">
                  <c:v>152.62512096458968</c:v>
                </c:pt>
                <c:pt idx="1426">
                  <c:v>152.70024719903213</c:v>
                </c:pt>
                <c:pt idx="1427">
                  <c:v>152.8136761050159</c:v>
                </c:pt>
                <c:pt idx="1428">
                  <c:v>152.91709959510905</c:v>
                </c:pt>
                <c:pt idx="1429">
                  <c:v>152.89658380581287</c:v>
                </c:pt>
                <c:pt idx="1430">
                  <c:v>153.04376679786813</c:v>
                </c:pt>
                <c:pt idx="1431">
                  <c:v>153.07837853815681</c:v>
                </c:pt>
                <c:pt idx="1432">
                  <c:v>153.12457313159345</c:v>
                </c:pt>
                <c:pt idx="1433">
                  <c:v>153.16979986022795</c:v>
                </c:pt>
                <c:pt idx="1434">
                  <c:v>153.25387428407896</c:v>
                </c:pt>
                <c:pt idx="1435">
                  <c:v>153.2619492116863</c:v>
                </c:pt>
                <c:pt idx="1436">
                  <c:v>153.42953037298463</c:v>
                </c:pt>
                <c:pt idx="1437">
                  <c:v>153.52759372389855</c:v>
                </c:pt>
                <c:pt idx="1438">
                  <c:v>153.63951128450404</c:v>
                </c:pt>
                <c:pt idx="1439">
                  <c:v>153.74953963301149</c:v>
                </c:pt>
                <c:pt idx="1440">
                  <c:v>153.87940978266096</c:v>
                </c:pt>
                <c:pt idx="1441">
                  <c:v>154.31798553257914</c:v>
                </c:pt>
                <c:pt idx="1442">
                  <c:v>154.01597574522467</c:v>
                </c:pt>
                <c:pt idx="1443">
                  <c:v>154.04540489920439</c:v>
                </c:pt>
                <c:pt idx="1444">
                  <c:v>154.34629382312534</c:v>
                </c:pt>
                <c:pt idx="1445">
                  <c:v>154.44347612065812</c:v>
                </c:pt>
                <c:pt idx="1446">
                  <c:v>154.46445584824585</c:v>
                </c:pt>
                <c:pt idx="1447">
                  <c:v>154.44354864567694</c:v>
                </c:pt>
                <c:pt idx="1448">
                  <c:v>154.53634620095826</c:v>
                </c:pt>
                <c:pt idx="1449">
                  <c:v>154.61450050044752</c:v>
                </c:pt>
                <c:pt idx="1450">
                  <c:v>154.65893988476071</c:v>
                </c:pt>
                <c:pt idx="1451">
                  <c:v>154.68853613416164</c:v>
                </c:pt>
                <c:pt idx="1452">
                  <c:v>154.69443709182656</c:v>
                </c:pt>
                <c:pt idx="1453">
                  <c:v>154.76090975680563</c:v>
                </c:pt>
                <c:pt idx="1454">
                  <c:v>154.80322220688814</c:v>
                </c:pt>
                <c:pt idx="1455">
                  <c:v>154.8549164651605</c:v>
                </c:pt>
                <c:pt idx="1456">
                  <c:v>154.93631857898814</c:v>
                </c:pt>
                <c:pt idx="1457">
                  <c:v>154.89316553935188</c:v>
                </c:pt>
                <c:pt idx="1458">
                  <c:v>154.93495064814823</c:v>
                </c:pt>
                <c:pt idx="1459">
                  <c:v>155.11523307077434</c:v>
                </c:pt>
                <c:pt idx="1460">
                  <c:v>154.91886552564299</c:v>
                </c:pt>
                <c:pt idx="1461">
                  <c:v>154.62905274624924</c:v>
                </c:pt>
                <c:pt idx="1462">
                  <c:v>154.86754349359617</c:v>
                </c:pt>
                <c:pt idx="1463">
                  <c:v>154.85346110819577</c:v>
                </c:pt>
                <c:pt idx="1464">
                  <c:v>154.81960371657868</c:v>
                </c:pt>
                <c:pt idx="1465">
                  <c:v>154.8420325747631</c:v>
                </c:pt>
                <c:pt idx="1466">
                  <c:v>154.80031155037616</c:v>
                </c:pt>
                <c:pt idx="1467">
                  <c:v>154.76996337510857</c:v>
                </c:pt>
                <c:pt idx="1468">
                  <c:v>154.86759460580961</c:v>
                </c:pt>
                <c:pt idx="1469">
                  <c:v>154.50638309623145</c:v>
                </c:pt>
                <c:pt idx="1470">
                  <c:v>154.63855710670219</c:v>
                </c:pt>
                <c:pt idx="1471">
                  <c:v>154.65144778241856</c:v>
                </c:pt>
                <c:pt idx="1472">
                  <c:v>154.59172435154494</c:v>
                </c:pt>
                <c:pt idx="1473">
                  <c:v>154.66798525630125</c:v>
                </c:pt>
                <c:pt idx="1474">
                  <c:v>154.58282510248816</c:v>
                </c:pt>
                <c:pt idx="1475">
                  <c:v>154.54959536965094</c:v>
                </c:pt>
                <c:pt idx="1476">
                  <c:v>154.51079954002381</c:v>
                </c:pt>
                <c:pt idx="1477">
                  <c:v>154.49858583417085</c:v>
                </c:pt>
                <c:pt idx="1478">
                  <c:v>154.52220641862036</c:v>
                </c:pt>
                <c:pt idx="1479">
                  <c:v>154.47827193315524</c:v>
                </c:pt>
                <c:pt idx="1480">
                  <c:v>154.46499120281217</c:v>
                </c:pt>
                <c:pt idx="1481">
                  <c:v>154.43538342594891</c:v>
                </c:pt>
                <c:pt idx="1482">
                  <c:v>154.38617433197408</c:v>
                </c:pt>
                <c:pt idx="1483">
                  <c:v>154.36266984788239</c:v>
                </c:pt>
                <c:pt idx="1484">
                  <c:v>154.30552550897113</c:v>
                </c:pt>
                <c:pt idx="1485">
                  <c:v>154.29157087656847</c:v>
                </c:pt>
                <c:pt idx="1486">
                  <c:v>154.27191483217024</c:v>
                </c:pt>
                <c:pt idx="1487">
                  <c:v>154.31425389786503</c:v>
                </c:pt>
                <c:pt idx="1488">
                  <c:v>154.26337009964286</c:v>
                </c:pt>
                <c:pt idx="1489">
                  <c:v>154.30017402714014</c:v>
                </c:pt>
                <c:pt idx="1490">
                  <c:v>154.20991034365375</c:v>
                </c:pt>
                <c:pt idx="1491">
                  <c:v>154.16522106783486</c:v>
                </c:pt>
                <c:pt idx="1492">
                  <c:v>154.16216770420903</c:v>
                </c:pt>
                <c:pt idx="1493">
                  <c:v>154.13734992653931</c:v>
                </c:pt>
                <c:pt idx="1494">
                  <c:v>154.09023359665065</c:v>
                </c:pt>
                <c:pt idx="1495">
                  <c:v>154.10123842714415</c:v>
                </c:pt>
                <c:pt idx="1496">
                  <c:v>154.24198076134263</c:v>
                </c:pt>
                <c:pt idx="1497">
                  <c:v>153.66308113584688</c:v>
                </c:pt>
                <c:pt idx="1498">
                  <c:v>153.86167710492313</c:v>
                </c:pt>
                <c:pt idx="1499">
                  <c:v>153.96381414466032</c:v>
                </c:pt>
                <c:pt idx="1500">
                  <c:v>154.12716800066855</c:v>
                </c:pt>
                <c:pt idx="1501">
                  <c:v>153.77015242053318</c:v>
                </c:pt>
                <c:pt idx="1502">
                  <c:v>153.91186093521506</c:v>
                </c:pt>
                <c:pt idx="1503">
                  <c:v>154.20529174424732</c:v>
                </c:pt>
                <c:pt idx="1504">
                  <c:v>154.01746003537127</c:v>
                </c:pt>
                <c:pt idx="1505">
                  <c:v>153.94110507943361</c:v>
                </c:pt>
                <c:pt idx="1506">
                  <c:v>154.29922425848324</c:v>
                </c:pt>
                <c:pt idx="1507">
                  <c:v>153.85172398884063</c:v>
                </c:pt>
                <c:pt idx="1508">
                  <c:v>154.07030237673749</c:v>
                </c:pt>
                <c:pt idx="1509">
                  <c:v>154.40081764720114</c:v>
                </c:pt>
                <c:pt idx="1510">
                  <c:v>154.02530229520232</c:v>
                </c:pt>
                <c:pt idx="1511">
                  <c:v>154.2311773573945</c:v>
                </c:pt>
                <c:pt idx="1512">
                  <c:v>154.88359463963639</c:v>
                </c:pt>
                <c:pt idx="1513">
                  <c:v>154.66011532981406</c:v>
                </c:pt>
                <c:pt idx="1514">
                  <c:v>154.84811624821805</c:v>
                </c:pt>
                <c:pt idx="1515">
                  <c:v>155.26923629031745</c:v>
                </c:pt>
                <c:pt idx="1516">
                  <c:v>155.46487989652147</c:v>
                </c:pt>
                <c:pt idx="1517">
                  <c:v>155.98892793012718</c:v>
                </c:pt>
                <c:pt idx="1518">
                  <c:v>155.60656980612455</c:v>
                </c:pt>
                <c:pt idx="1519">
                  <c:v>155.78093482152914</c:v>
                </c:pt>
                <c:pt idx="1520">
                  <c:v>156.02969325287461</c:v>
                </c:pt>
                <c:pt idx="1521">
                  <c:v>156.19627667834573</c:v>
                </c:pt>
                <c:pt idx="1522">
                  <c:v>156.27028914959587</c:v>
                </c:pt>
                <c:pt idx="1523">
                  <c:v>156.57963715119277</c:v>
                </c:pt>
                <c:pt idx="1524">
                  <c:v>156.264656416196</c:v>
                </c:pt>
                <c:pt idx="1525">
                  <c:v>156.44371251318466</c:v>
                </c:pt>
                <c:pt idx="1526">
                  <c:v>156.56334319875006</c:v>
                </c:pt>
                <c:pt idx="1527">
                  <c:v>156.64553454375314</c:v>
                </c:pt>
                <c:pt idx="1528">
                  <c:v>156.69630147949607</c:v>
                </c:pt>
                <c:pt idx="1529">
                  <c:v>156.72763718321357</c:v>
                </c:pt>
                <c:pt idx="1530">
                  <c:v>157.17624345269496</c:v>
                </c:pt>
                <c:pt idx="1531">
                  <c:v>156.60697168333752</c:v>
                </c:pt>
                <c:pt idx="1532">
                  <c:v>156.65565770268995</c:v>
                </c:pt>
                <c:pt idx="1533">
                  <c:v>157.13715064923065</c:v>
                </c:pt>
                <c:pt idx="1534">
                  <c:v>156.6667400265876</c:v>
                </c:pt>
                <c:pt idx="1535">
                  <c:v>157.23053958519202</c:v>
                </c:pt>
                <c:pt idx="1536">
                  <c:v>156.97051011598637</c:v>
                </c:pt>
                <c:pt idx="1537">
                  <c:v>156.66713048890418</c:v>
                </c:pt>
                <c:pt idx="1538">
                  <c:v>156.92625264297192</c:v>
                </c:pt>
                <c:pt idx="1539">
                  <c:v>157.0843548356238</c:v>
                </c:pt>
                <c:pt idx="1540">
                  <c:v>156.72330819049282</c:v>
                </c:pt>
                <c:pt idx="1541">
                  <c:v>157.22404297523926</c:v>
                </c:pt>
                <c:pt idx="1542">
                  <c:v>156.61299438257345</c:v>
                </c:pt>
                <c:pt idx="1543">
                  <c:v>156.66427104037845</c:v>
                </c:pt>
                <c:pt idx="1544">
                  <c:v>156.94486228428477</c:v>
                </c:pt>
                <c:pt idx="1545">
                  <c:v>156.9566454152212</c:v>
                </c:pt>
                <c:pt idx="1546">
                  <c:v>156.51497368627702</c:v>
                </c:pt>
                <c:pt idx="1547">
                  <c:v>156.69959988523388</c:v>
                </c:pt>
                <c:pt idx="1548">
                  <c:v>156.88209233792065</c:v>
                </c:pt>
                <c:pt idx="1549">
                  <c:v>156.6454843670773</c:v>
                </c:pt>
                <c:pt idx="1550">
                  <c:v>156.62872604343681</c:v>
                </c:pt>
                <c:pt idx="1551">
                  <c:v>156.74589579769076</c:v>
                </c:pt>
                <c:pt idx="1552">
                  <c:v>157.00075275874605</c:v>
                </c:pt>
                <c:pt idx="1553">
                  <c:v>156.26611274601584</c:v>
                </c:pt>
                <c:pt idx="1554">
                  <c:v>156.18048422621771</c:v>
                </c:pt>
                <c:pt idx="1555">
                  <c:v>156.6547572175123</c:v>
                </c:pt>
                <c:pt idx="1556">
                  <c:v>156.13655591168001</c:v>
                </c:pt>
                <c:pt idx="1557">
                  <c:v>156.41184143337679</c:v>
                </c:pt>
                <c:pt idx="1558">
                  <c:v>156.2651500497025</c:v>
                </c:pt>
                <c:pt idx="1559">
                  <c:v>156.29474282926836</c:v>
                </c:pt>
                <c:pt idx="1560">
                  <c:v>156.68157737454789</c:v>
                </c:pt>
                <c:pt idx="1561">
                  <c:v>156.15614105125698</c:v>
                </c:pt>
                <c:pt idx="1562">
                  <c:v>155.85902206609467</c:v>
                </c:pt>
                <c:pt idx="1563">
                  <c:v>156.33747080873454</c:v>
                </c:pt>
                <c:pt idx="1564">
                  <c:v>155.99351953678217</c:v>
                </c:pt>
                <c:pt idx="1565">
                  <c:v>156.02282743620287</c:v>
                </c:pt>
                <c:pt idx="1566">
                  <c:v>156.12364820937785</c:v>
                </c:pt>
                <c:pt idx="1567">
                  <c:v>156.40081112138535</c:v>
                </c:pt>
                <c:pt idx="1568">
                  <c:v>155.83231136888122</c:v>
                </c:pt>
                <c:pt idx="1569">
                  <c:v>155.82869920668483</c:v>
                </c:pt>
                <c:pt idx="1570">
                  <c:v>156.16922607994016</c:v>
                </c:pt>
                <c:pt idx="1571">
                  <c:v>156.04822674807195</c:v>
                </c:pt>
                <c:pt idx="1572">
                  <c:v>155.64789847042167</c:v>
                </c:pt>
                <c:pt idx="1573">
                  <c:v>155.82443285991235</c:v>
                </c:pt>
                <c:pt idx="1574">
                  <c:v>155.99304774814573</c:v>
                </c:pt>
                <c:pt idx="1575">
                  <c:v>155.54737501343692</c:v>
                </c:pt>
                <c:pt idx="1576">
                  <c:v>155.71633822240938</c:v>
                </c:pt>
                <c:pt idx="1577">
                  <c:v>156.19001455669235</c:v>
                </c:pt>
                <c:pt idx="1578">
                  <c:v>155.5311633551909</c:v>
                </c:pt>
                <c:pt idx="1579">
                  <c:v>155.56628587652619</c:v>
                </c:pt>
                <c:pt idx="1580">
                  <c:v>155.66136007641134</c:v>
                </c:pt>
                <c:pt idx="1581">
                  <c:v>155.66708255089955</c:v>
                </c:pt>
                <c:pt idx="1582">
                  <c:v>155.67391253353506</c:v>
                </c:pt>
                <c:pt idx="1583">
                  <c:v>155.63437188268898</c:v>
                </c:pt>
                <c:pt idx="1584">
                  <c:v>155.65461523986869</c:v>
                </c:pt>
                <c:pt idx="1585">
                  <c:v>155.57838656274018</c:v>
                </c:pt>
                <c:pt idx="1586">
                  <c:v>155.70630849352051</c:v>
                </c:pt>
                <c:pt idx="1587">
                  <c:v>155.63841326481958</c:v>
                </c:pt>
                <c:pt idx="1588">
                  <c:v>155.57915470905388</c:v>
                </c:pt>
                <c:pt idx="1589">
                  <c:v>155.67066465248413</c:v>
                </c:pt>
                <c:pt idx="1590">
                  <c:v>155.60335740790899</c:v>
                </c:pt>
                <c:pt idx="1591">
                  <c:v>155.64071389161896</c:v>
                </c:pt>
                <c:pt idx="1592">
                  <c:v>155.66382494561023</c:v>
                </c:pt>
                <c:pt idx="1593">
                  <c:v>155.85369024058457</c:v>
                </c:pt>
                <c:pt idx="1594">
                  <c:v>155.81838916472046</c:v>
                </c:pt>
                <c:pt idx="1595">
                  <c:v>155.60949663314682</c:v>
                </c:pt>
                <c:pt idx="1596">
                  <c:v>156.10544606928315</c:v>
                </c:pt>
                <c:pt idx="1597">
                  <c:v>156.41269888399401</c:v>
                </c:pt>
                <c:pt idx="1598">
                  <c:v>156.16117020920063</c:v>
                </c:pt>
                <c:pt idx="1599">
                  <c:v>156.39398686441683</c:v>
                </c:pt>
                <c:pt idx="1600">
                  <c:v>156.6220831109425</c:v>
                </c:pt>
                <c:pt idx="1601">
                  <c:v>156.73962614041534</c:v>
                </c:pt>
                <c:pt idx="1602">
                  <c:v>156.85195061653215</c:v>
                </c:pt>
                <c:pt idx="1603">
                  <c:v>157.16925133217634</c:v>
                </c:pt>
                <c:pt idx="1604">
                  <c:v>157.07712649264815</c:v>
                </c:pt>
                <c:pt idx="1605">
                  <c:v>157.14157687884077</c:v>
                </c:pt>
                <c:pt idx="1606">
                  <c:v>157.67105680070952</c:v>
                </c:pt>
                <c:pt idx="1607">
                  <c:v>157.42987433747317</c:v>
                </c:pt>
                <c:pt idx="1608">
                  <c:v>157.36022554182702</c:v>
                </c:pt>
                <c:pt idx="1609">
                  <c:v>157.89521496044361</c:v>
                </c:pt>
                <c:pt idx="1610">
                  <c:v>157.53260084859056</c:v>
                </c:pt>
                <c:pt idx="1611">
                  <c:v>157.76157240354809</c:v>
                </c:pt>
                <c:pt idx="1612">
                  <c:v>158.08919139689195</c:v>
                </c:pt>
                <c:pt idx="1613">
                  <c:v>157.6557854357269</c:v>
                </c:pt>
                <c:pt idx="1614">
                  <c:v>158.27071047244195</c:v>
                </c:pt>
                <c:pt idx="1615">
                  <c:v>158.26037640188798</c:v>
                </c:pt>
                <c:pt idx="1616">
                  <c:v>157.72954147534381</c:v>
                </c:pt>
                <c:pt idx="1617">
                  <c:v>158.17202311195453</c:v>
                </c:pt>
                <c:pt idx="1618">
                  <c:v>158.02916522496596</c:v>
                </c:pt>
                <c:pt idx="1619">
                  <c:v>158.24972796558006</c:v>
                </c:pt>
                <c:pt idx="1620">
                  <c:v>158.58915276529899</c:v>
                </c:pt>
                <c:pt idx="1621">
                  <c:v>157.91714716224084</c:v>
                </c:pt>
                <c:pt idx="1622">
                  <c:v>158.06089004067681</c:v>
                </c:pt>
                <c:pt idx="1623">
                  <c:v>158.46505653972693</c:v>
                </c:pt>
                <c:pt idx="1624">
                  <c:v>158.11874876015477</c:v>
                </c:pt>
                <c:pt idx="1625">
                  <c:v>158.25341840823833</c:v>
                </c:pt>
                <c:pt idx="1626">
                  <c:v>158.44726634981984</c:v>
                </c:pt>
                <c:pt idx="1627">
                  <c:v>158.02001417126982</c:v>
                </c:pt>
                <c:pt idx="1628">
                  <c:v>158.42823802951668</c:v>
                </c:pt>
                <c:pt idx="1629">
                  <c:v>158.58532206333004</c:v>
                </c:pt>
                <c:pt idx="1630">
                  <c:v>158.05838235091798</c:v>
                </c:pt>
                <c:pt idx="1631">
                  <c:v>157.88326219091914</c:v>
                </c:pt>
                <c:pt idx="1632">
                  <c:v>158.08857528433981</c:v>
                </c:pt>
                <c:pt idx="1633">
                  <c:v>158.21088692702023</c:v>
                </c:pt>
                <c:pt idx="1634">
                  <c:v>157.87034616885808</c:v>
                </c:pt>
                <c:pt idx="1635">
                  <c:v>158.37880839718463</c:v>
                </c:pt>
                <c:pt idx="1636">
                  <c:v>157.92965163090813</c:v>
                </c:pt>
                <c:pt idx="1637">
                  <c:v>157.83433823849697</c:v>
                </c:pt>
                <c:pt idx="1638">
                  <c:v>158.22176893307517</c:v>
                </c:pt>
                <c:pt idx="1639">
                  <c:v>157.67688749891229</c:v>
                </c:pt>
                <c:pt idx="1640">
                  <c:v>157.7899608253048</c:v>
                </c:pt>
                <c:pt idx="1641">
                  <c:v>157.91096608860985</c:v>
                </c:pt>
                <c:pt idx="1642">
                  <c:v>157.99437057024809</c:v>
                </c:pt>
                <c:pt idx="1643">
                  <c:v>157.64344896880402</c:v>
                </c:pt>
                <c:pt idx="1644">
                  <c:v>157.9823900243</c:v>
                </c:pt>
                <c:pt idx="1645">
                  <c:v>157.52383853352617</c:v>
                </c:pt>
                <c:pt idx="1646">
                  <c:v>157.69680977163478</c:v>
                </c:pt>
                <c:pt idx="1647">
                  <c:v>158.0678554886255</c:v>
                </c:pt>
                <c:pt idx="1648">
                  <c:v>157.42783663938135</c:v>
                </c:pt>
                <c:pt idx="1649">
                  <c:v>157.50848217398544</c:v>
                </c:pt>
                <c:pt idx="1650">
                  <c:v>157.79291859402315</c:v>
                </c:pt>
                <c:pt idx="1651">
                  <c:v>157.34090145152933</c:v>
                </c:pt>
                <c:pt idx="1652">
                  <c:v>157.59256048928077</c:v>
                </c:pt>
                <c:pt idx="1653">
                  <c:v>157.72603276842551</c:v>
                </c:pt>
                <c:pt idx="1654">
                  <c:v>157.41238871974696</c:v>
                </c:pt>
                <c:pt idx="1655">
                  <c:v>157.61223979923358</c:v>
                </c:pt>
                <c:pt idx="1656">
                  <c:v>157.39245398622765</c:v>
                </c:pt>
                <c:pt idx="1657">
                  <c:v>157.25911272756952</c:v>
                </c:pt>
                <c:pt idx="1658">
                  <c:v>157.49858954227918</c:v>
                </c:pt>
                <c:pt idx="1659">
                  <c:v>157.11565327040239</c:v>
                </c:pt>
                <c:pt idx="1660">
                  <c:v>157.41944353678363</c:v>
                </c:pt>
                <c:pt idx="1661">
                  <c:v>157.47770429475045</c:v>
                </c:pt>
                <c:pt idx="1662">
                  <c:v>157.37087313160316</c:v>
                </c:pt>
                <c:pt idx="1663">
                  <c:v>157.45933585144977</c:v>
                </c:pt>
                <c:pt idx="1664">
                  <c:v>157.61918279714814</c:v>
                </c:pt>
                <c:pt idx="1665">
                  <c:v>157.43407586119062</c:v>
                </c:pt>
                <c:pt idx="1666">
                  <c:v>157.64305027691105</c:v>
                </c:pt>
                <c:pt idx="1667">
                  <c:v>157.84946189345021</c:v>
                </c:pt>
                <c:pt idx="1668">
                  <c:v>157.34025700204606</c:v>
                </c:pt>
                <c:pt idx="1669">
                  <c:v>157.69133209636144</c:v>
                </c:pt>
                <c:pt idx="1670">
                  <c:v>158.08054819851321</c:v>
                </c:pt>
                <c:pt idx="1671">
                  <c:v>158.02834802103413</c:v>
                </c:pt>
                <c:pt idx="1672">
                  <c:v>158.28754293734787</c:v>
                </c:pt>
                <c:pt idx="1673">
                  <c:v>158.70545112885424</c:v>
                </c:pt>
                <c:pt idx="1674">
                  <c:v>158.30983363197814</c:v>
                </c:pt>
                <c:pt idx="1675">
                  <c:v>158.51725485369647</c:v>
                </c:pt>
                <c:pt idx="1676">
                  <c:v>158.85572304065298</c:v>
                </c:pt>
                <c:pt idx="1677">
                  <c:v>159.29590772537861</c:v>
                </c:pt>
                <c:pt idx="1678">
                  <c:v>158.94003346624854</c:v>
                </c:pt>
                <c:pt idx="1679">
                  <c:v>158.9743205190091</c:v>
                </c:pt>
                <c:pt idx="1680">
                  <c:v>159.13901856379181</c:v>
                </c:pt>
                <c:pt idx="1681">
                  <c:v>159.27030686742845</c:v>
                </c:pt>
                <c:pt idx="1682">
                  <c:v>159.2585095733269</c:v>
                </c:pt>
                <c:pt idx="1683">
                  <c:v>159.07652635098273</c:v>
                </c:pt>
                <c:pt idx="1684">
                  <c:v>159.79820660078923</c:v>
                </c:pt>
                <c:pt idx="1685">
                  <c:v>159.62164439193606</c:v>
                </c:pt>
                <c:pt idx="1686">
                  <c:v>159.14277325547394</c:v>
                </c:pt>
                <c:pt idx="1687">
                  <c:v>159.58342176763395</c:v>
                </c:pt>
                <c:pt idx="1688">
                  <c:v>159.38088930505796</c:v>
                </c:pt>
                <c:pt idx="1689">
                  <c:v>159.47973060494519</c:v>
                </c:pt>
                <c:pt idx="1690">
                  <c:v>159.61217551278978</c:v>
                </c:pt>
                <c:pt idx="1691">
                  <c:v>159.60683377214215</c:v>
                </c:pt>
                <c:pt idx="1692">
                  <c:v>159.64970808441771</c:v>
                </c:pt>
                <c:pt idx="1693">
                  <c:v>159.7760666320292</c:v>
                </c:pt>
                <c:pt idx="1694">
                  <c:v>159.86169663896436</c:v>
                </c:pt>
                <c:pt idx="1695">
                  <c:v>159.57231437346732</c:v>
                </c:pt>
                <c:pt idx="1696">
                  <c:v>159.41992281714226</c:v>
                </c:pt>
                <c:pt idx="1697">
                  <c:v>159.83092885546043</c:v>
                </c:pt>
                <c:pt idx="1698">
                  <c:v>159.41938101331382</c:v>
                </c:pt>
                <c:pt idx="1699">
                  <c:v>159.79759321030474</c:v>
                </c:pt>
                <c:pt idx="1700">
                  <c:v>159.41158294911619</c:v>
                </c:pt>
                <c:pt idx="1701">
                  <c:v>159.68337884261248</c:v>
                </c:pt>
                <c:pt idx="1702">
                  <c:v>159.28959578619322</c:v>
                </c:pt>
                <c:pt idx="1703">
                  <c:v>159.68727462577434</c:v>
                </c:pt>
                <c:pt idx="1704">
                  <c:v>159.23361896865805</c:v>
                </c:pt>
                <c:pt idx="1705">
                  <c:v>159.32958004222326</c:v>
                </c:pt>
                <c:pt idx="1706">
                  <c:v>159.58515906611737</c:v>
                </c:pt>
                <c:pt idx="1707">
                  <c:v>159.42148395476258</c:v>
                </c:pt>
                <c:pt idx="1708">
                  <c:v>159.06847496503403</c:v>
                </c:pt>
                <c:pt idx="1709">
                  <c:v>159.54896750443038</c:v>
                </c:pt>
                <c:pt idx="1710">
                  <c:v>159.04464523628755</c:v>
                </c:pt>
                <c:pt idx="1711">
                  <c:v>159.40491789036477</c:v>
                </c:pt>
                <c:pt idx="1712">
                  <c:v>159.42343689707107</c:v>
                </c:pt>
                <c:pt idx="1713">
                  <c:v>158.80947268981262</c:v>
                </c:pt>
                <c:pt idx="1714">
                  <c:v>159.08279208649981</c:v>
                </c:pt>
                <c:pt idx="1715">
                  <c:v>159.57766668623276</c:v>
                </c:pt>
                <c:pt idx="1716">
                  <c:v>158.98121214032847</c:v>
                </c:pt>
                <c:pt idx="1717">
                  <c:v>158.81355499643107</c:v>
                </c:pt>
                <c:pt idx="1718">
                  <c:v>159.45679388873091</c:v>
                </c:pt>
                <c:pt idx="1719">
                  <c:v>158.75298448346496</c:v>
                </c:pt>
                <c:pt idx="1720">
                  <c:v>158.66077920858584</c:v>
                </c:pt>
                <c:pt idx="1721">
                  <c:v>158.78186242425568</c:v>
                </c:pt>
                <c:pt idx="1722">
                  <c:v>158.83837022638068</c:v>
                </c:pt>
                <c:pt idx="1723">
                  <c:v>158.81537552774589</c:v>
                </c:pt>
                <c:pt idx="1724">
                  <c:v>158.98601285921782</c:v>
                </c:pt>
                <c:pt idx="1725">
                  <c:v>158.76920184765208</c:v>
                </c:pt>
                <c:pt idx="1726">
                  <c:v>158.76657893312989</c:v>
                </c:pt>
                <c:pt idx="1727">
                  <c:v>159.07953084178797</c:v>
                </c:pt>
                <c:pt idx="1728">
                  <c:v>158.90920328011723</c:v>
                </c:pt>
                <c:pt idx="1729">
                  <c:v>158.95933706726987</c:v>
                </c:pt>
                <c:pt idx="1730">
                  <c:v>158.7765013986313</c:v>
                </c:pt>
                <c:pt idx="1731">
                  <c:v>159.22748444598463</c:v>
                </c:pt>
                <c:pt idx="1732">
                  <c:v>159.03250082856195</c:v>
                </c:pt>
                <c:pt idx="1733">
                  <c:v>159.16797873067586</c:v>
                </c:pt>
                <c:pt idx="1734">
                  <c:v>159.04701371140513</c:v>
                </c:pt>
                <c:pt idx="1735">
                  <c:v>159.72188827151754</c:v>
                </c:pt>
                <c:pt idx="1736">
                  <c:v>159.87654520308791</c:v>
                </c:pt>
                <c:pt idx="1737">
                  <c:v>159.66195011264713</c:v>
                </c:pt>
                <c:pt idx="1738">
                  <c:v>159.8034458086953</c:v>
                </c:pt>
                <c:pt idx="1739">
                  <c:v>160.21712749204599</c:v>
                </c:pt>
                <c:pt idx="1740">
                  <c:v>160.16554350200505</c:v>
                </c:pt>
                <c:pt idx="1741">
                  <c:v>160.68478939758128</c:v>
                </c:pt>
                <c:pt idx="1742">
                  <c:v>160.38839708414136</c:v>
                </c:pt>
                <c:pt idx="1743">
                  <c:v>160.76761247705085</c:v>
                </c:pt>
                <c:pt idx="1744">
                  <c:v>160.62844477631964</c:v>
                </c:pt>
                <c:pt idx="1745">
                  <c:v>160.67928131375504</c:v>
                </c:pt>
                <c:pt idx="1746">
                  <c:v>160.84537721515503</c:v>
                </c:pt>
                <c:pt idx="1747">
                  <c:v>161.12484629304413</c:v>
                </c:pt>
                <c:pt idx="1748">
                  <c:v>161.10145285403914</c:v>
                </c:pt>
                <c:pt idx="1749">
                  <c:v>160.59780114771888</c:v>
                </c:pt>
                <c:pt idx="1750">
                  <c:v>160.88252132085526</c:v>
                </c:pt>
                <c:pt idx="1751">
                  <c:v>161.36301684543906</c:v>
                </c:pt>
                <c:pt idx="1752">
                  <c:v>160.7640671728085</c:v>
                </c:pt>
                <c:pt idx="1753">
                  <c:v>161.09082356464589</c:v>
                </c:pt>
                <c:pt idx="1754">
                  <c:v>161.06234111855824</c:v>
                </c:pt>
                <c:pt idx="1755">
                  <c:v>161.52256690848097</c:v>
                </c:pt>
                <c:pt idx="1756">
                  <c:v>161.08633917351079</c:v>
                </c:pt>
                <c:pt idx="1757">
                  <c:v>161.11237463955356</c:v>
                </c:pt>
                <c:pt idx="1758">
                  <c:v>161.12850901020391</c:v>
                </c:pt>
                <c:pt idx="1759">
                  <c:v>161.54804062141693</c:v>
                </c:pt>
                <c:pt idx="1760">
                  <c:v>161.05205698445738</c:v>
                </c:pt>
                <c:pt idx="1761">
                  <c:v>161.30995070866706</c:v>
                </c:pt>
                <c:pt idx="1762">
                  <c:v>161.00384485833499</c:v>
                </c:pt>
                <c:pt idx="1763">
                  <c:v>161.26683163994542</c:v>
                </c:pt>
                <c:pt idx="1764">
                  <c:v>161.54881456798699</c:v>
                </c:pt>
                <c:pt idx="1765">
                  <c:v>160.89305836569781</c:v>
                </c:pt>
                <c:pt idx="1766">
                  <c:v>160.90314404524477</c:v>
                </c:pt>
                <c:pt idx="1767">
                  <c:v>161.12311179104174</c:v>
                </c:pt>
                <c:pt idx="1768">
                  <c:v>161.38461740372409</c:v>
                </c:pt>
                <c:pt idx="1769">
                  <c:v>160.94754202068435</c:v>
                </c:pt>
                <c:pt idx="1770">
                  <c:v>160.78107367194002</c:v>
                </c:pt>
                <c:pt idx="1771">
                  <c:v>160.88745179389571</c:v>
                </c:pt>
                <c:pt idx="1772">
                  <c:v>161.10942403456943</c:v>
                </c:pt>
                <c:pt idx="1773">
                  <c:v>161.01826894659396</c:v>
                </c:pt>
                <c:pt idx="1774">
                  <c:v>160.5752158714611</c:v>
                </c:pt>
                <c:pt idx="1775">
                  <c:v>161.14397688609822</c:v>
                </c:pt>
                <c:pt idx="1776">
                  <c:v>160.59104285268168</c:v>
                </c:pt>
                <c:pt idx="1777">
                  <c:v>160.85620297130785</c:v>
                </c:pt>
                <c:pt idx="1778">
                  <c:v>160.59649680661622</c:v>
                </c:pt>
                <c:pt idx="1779">
                  <c:v>160.86002353633978</c:v>
                </c:pt>
                <c:pt idx="1780">
                  <c:v>160.77901274491467</c:v>
                </c:pt>
                <c:pt idx="1781">
                  <c:v>160.27616612444072</c:v>
                </c:pt>
                <c:pt idx="1782">
                  <c:v>160.69539189831721</c:v>
                </c:pt>
                <c:pt idx="1783">
                  <c:v>160.54913022142858</c:v>
                </c:pt>
                <c:pt idx="1784">
                  <c:v>160.88160608227199</c:v>
                </c:pt>
                <c:pt idx="1785">
                  <c:v>160.33651552268879</c:v>
                </c:pt>
                <c:pt idx="1786">
                  <c:v>160.32936037808474</c:v>
                </c:pt>
                <c:pt idx="1787">
                  <c:v>160.62160165920835</c:v>
                </c:pt>
                <c:pt idx="1788">
                  <c:v>160.27163718367186</c:v>
                </c:pt>
                <c:pt idx="1789">
                  <c:v>160.68408590940595</c:v>
                </c:pt>
                <c:pt idx="1790">
                  <c:v>160.40205938887871</c:v>
                </c:pt>
                <c:pt idx="1791">
                  <c:v>160.57429451574933</c:v>
                </c:pt>
                <c:pt idx="1792">
                  <c:v>160.3081638042585</c:v>
                </c:pt>
                <c:pt idx="1793">
                  <c:v>160.72842989802604</c:v>
                </c:pt>
                <c:pt idx="1794">
                  <c:v>160.59462452734564</c:v>
                </c:pt>
                <c:pt idx="1795">
                  <c:v>160.73811725801664</c:v>
                </c:pt>
                <c:pt idx="1796">
                  <c:v>160.42711667481703</c:v>
                </c:pt>
                <c:pt idx="1797">
                  <c:v>160.7378658496734</c:v>
                </c:pt>
                <c:pt idx="1798">
                  <c:v>161.01118105536716</c:v>
                </c:pt>
                <c:pt idx="1799">
                  <c:v>160.96559730277397</c:v>
                </c:pt>
                <c:pt idx="1800">
                  <c:v>160.95913472679104</c:v>
                </c:pt>
                <c:pt idx="1801">
                  <c:v>161.61828312071586</c:v>
                </c:pt>
                <c:pt idx="1802">
                  <c:v>161.23132751433431</c:v>
                </c:pt>
                <c:pt idx="1803">
                  <c:v>161.21441689673756</c:v>
                </c:pt>
                <c:pt idx="1804">
                  <c:v>161.30553337162004</c:v>
                </c:pt>
                <c:pt idx="1805">
                  <c:v>161.33710095824202</c:v>
                </c:pt>
                <c:pt idx="1806">
                  <c:v>161.46309967229823</c:v>
                </c:pt>
                <c:pt idx="1807">
                  <c:v>161.3707751227571</c:v>
                </c:pt>
                <c:pt idx="1808">
                  <c:v>161.49740319366464</c:v>
                </c:pt>
                <c:pt idx="1809">
                  <c:v>161.94851508782418</c:v>
                </c:pt>
                <c:pt idx="1810">
                  <c:v>161.31380626840473</c:v>
                </c:pt>
                <c:pt idx="1811">
                  <c:v>161.82566270401756</c:v>
                </c:pt>
                <c:pt idx="1812">
                  <c:v>161.73011104945158</c:v>
                </c:pt>
                <c:pt idx="1813">
                  <c:v>161.92512225950611</c:v>
                </c:pt>
                <c:pt idx="1814">
                  <c:v>161.4300127446771</c:v>
                </c:pt>
                <c:pt idx="1815">
                  <c:v>161.76977997138394</c:v>
                </c:pt>
                <c:pt idx="1816">
                  <c:v>161.90186462342072</c:v>
                </c:pt>
                <c:pt idx="1817">
                  <c:v>161.70565417745667</c:v>
                </c:pt>
                <c:pt idx="1818">
                  <c:v>162.07245457371718</c:v>
                </c:pt>
                <c:pt idx="1819">
                  <c:v>161.57517011766754</c:v>
                </c:pt>
                <c:pt idx="1820">
                  <c:v>162.1439895258101</c:v>
                </c:pt>
                <c:pt idx="1821">
                  <c:v>161.67399228494361</c:v>
                </c:pt>
                <c:pt idx="1822">
                  <c:v>161.98259733744328</c:v>
                </c:pt>
                <c:pt idx="1823">
                  <c:v>161.67668887204098</c:v>
                </c:pt>
                <c:pt idx="1824">
                  <c:v>161.9584829719891</c:v>
                </c:pt>
                <c:pt idx="1825">
                  <c:v>161.44215308294318</c:v>
                </c:pt>
                <c:pt idx="1826">
                  <c:v>161.76499548086551</c:v>
                </c:pt>
                <c:pt idx="1827">
                  <c:v>161.96069566939019</c:v>
                </c:pt>
                <c:pt idx="1828">
                  <c:v>161.39117511135558</c:v>
                </c:pt>
                <c:pt idx="1829">
                  <c:v>161.83744442025298</c:v>
                </c:pt>
                <c:pt idx="1830">
                  <c:v>161.36186593972982</c:v>
                </c:pt>
                <c:pt idx="1831">
                  <c:v>161.54612909044482</c:v>
                </c:pt>
                <c:pt idx="1832">
                  <c:v>161.65388341582835</c:v>
                </c:pt>
                <c:pt idx="1833">
                  <c:v>161.18563986897348</c:v>
                </c:pt>
                <c:pt idx="1834">
                  <c:v>161.39865458581599</c:v>
                </c:pt>
                <c:pt idx="1835">
                  <c:v>161.27221506179541</c:v>
                </c:pt>
                <c:pt idx="1836">
                  <c:v>161.50246440255398</c:v>
                </c:pt>
                <c:pt idx="1837">
                  <c:v>161.15794248208573</c:v>
                </c:pt>
                <c:pt idx="1838">
                  <c:v>161.39448594083035</c:v>
                </c:pt>
                <c:pt idx="1839">
                  <c:v>161.2998792466621</c:v>
                </c:pt>
                <c:pt idx="1840">
                  <c:v>161.06552759688691</c:v>
                </c:pt>
                <c:pt idx="1841">
                  <c:v>161.40628431865295</c:v>
                </c:pt>
                <c:pt idx="1842">
                  <c:v>160.95255703134322</c:v>
                </c:pt>
                <c:pt idx="1843">
                  <c:v>161.2951090143311</c:v>
                </c:pt>
                <c:pt idx="1844">
                  <c:v>160.79647095350856</c:v>
                </c:pt>
                <c:pt idx="1845">
                  <c:v>161.33023194699174</c:v>
                </c:pt>
                <c:pt idx="1846">
                  <c:v>160.70474643300665</c:v>
                </c:pt>
                <c:pt idx="1847">
                  <c:v>161.07034549195726</c:v>
                </c:pt>
                <c:pt idx="1848">
                  <c:v>160.86663800013986</c:v>
                </c:pt>
                <c:pt idx="1849">
                  <c:v>161.06040381005838</c:v>
                </c:pt>
                <c:pt idx="1850">
                  <c:v>160.52500295197089</c:v>
                </c:pt>
                <c:pt idx="1851">
                  <c:v>160.88927866127003</c:v>
                </c:pt>
                <c:pt idx="1852">
                  <c:v>160.90892869359664</c:v>
                </c:pt>
                <c:pt idx="1853">
                  <c:v>160.80063671003938</c:v>
                </c:pt>
                <c:pt idx="1854">
                  <c:v>160.63982040097213</c:v>
                </c:pt>
                <c:pt idx="1855">
                  <c:v>160.98973437860258</c:v>
                </c:pt>
                <c:pt idx="1856">
                  <c:v>160.69161761879846</c:v>
                </c:pt>
                <c:pt idx="1857">
                  <c:v>160.77517155150036</c:v>
                </c:pt>
                <c:pt idx="1858">
                  <c:v>161.15615077216134</c:v>
                </c:pt>
                <c:pt idx="1859">
                  <c:v>160.61232416328568</c:v>
                </c:pt>
                <c:pt idx="1860">
                  <c:v>161.12244274775591</c:v>
                </c:pt>
                <c:pt idx="1861">
                  <c:v>160.96543204611314</c:v>
                </c:pt>
                <c:pt idx="1862">
                  <c:v>161.38571016000199</c:v>
                </c:pt>
                <c:pt idx="1863">
                  <c:v>161.13009821040012</c:v>
                </c:pt>
                <c:pt idx="1864">
                  <c:v>161.79475818885373</c:v>
                </c:pt>
                <c:pt idx="1865">
                  <c:v>162.0223877660689</c:v>
                </c:pt>
                <c:pt idx="1866">
                  <c:v>161.60680661050716</c:v>
                </c:pt>
                <c:pt idx="1867">
                  <c:v>162.1583788183998</c:v>
                </c:pt>
                <c:pt idx="1868">
                  <c:v>162.40223597542507</c:v>
                </c:pt>
                <c:pt idx="1869">
                  <c:v>162.26255558592717</c:v>
                </c:pt>
                <c:pt idx="1870">
                  <c:v>162.57613093284559</c:v>
                </c:pt>
                <c:pt idx="1871">
                  <c:v>162.56015934617028</c:v>
                </c:pt>
                <c:pt idx="1872">
                  <c:v>162.85992910101268</c:v>
                </c:pt>
                <c:pt idx="1873">
                  <c:v>162.65818251358704</c:v>
                </c:pt>
                <c:pt idx="1874">
                  <c:v>162.98164756749631</c:v>
                </c:pt>
                <c:pt idx="1875">
                  <c:v>163.16299285060478</c:v>
                </c:pt>
                <c:pt idx="1876">
                  <c:v>162.92283818261353</c:v>
                </c:pt>
                <c:pt idx="1877">
                  <c:v>163.21764655584713</c:v>
                </c:pt>
                <c:pt idx="1878">
                  <c:v>163.33392908246697</c:v>
                </c:pt>
                <c:pt idx="1879">
                  <c:v>163.15199744445783</c:v>
                </c:pt>
                <c:pt idx="1880">
                  <c:v>163.35279568167226</c:v>
                </c:pt>
                <c:pt idx="1881">
                  <c:v>163.41865117322942</c:v>
                </c:pt>
                <c:pt idx="1882">
                  <c:v>163.51001574795677</c:v>
                </c:pt>
                <c:pt idx="1883">
                  <c:v>163.11216253953467</c:v>
                </c:pt>
                <c:pt idx="1884">
                  <c:v>163.64614263177336</c:v>
                </c:pt>
                <c:pt idx="1885">
                  <c:v>163.47043766493709</c:v>
                </c:pt>
                <c:pt idx="1886">
                  <c:v>162.95287601557686</c:v>
                </c:pt>
                <c:pt idx="1887">
                  <c:v>163.50881176578432</c:v>
                </c:pt>
                <c:pt idx="1888">
                  <c:v>163.66292514098001</c:v>
                </c:pt>
                <c:pt idx="1889">
                  <c:v>163.70325785645483</c:v>
                </c:pt>
                <c:pt idx="1890">
                  <c:v>163.68328458646678</c:v>
                </c:pt>
                <c:pt idx="1891">
                  <c:v>163.27516821302171</c:v>
                </c:pt>
                <c:pt idx="1892">
                  <c:v>163.64101441272123</c:v>
                </c:pt>
                <c:pt idx="1893">
                  <c:v>163.83896096015573</c:v>
                </c:pt>
                <c:pt idx="1894">
                  <c:v>163.67489536375246</c:v>
                </c:pt>
                <c:pt idx="1895">
                  <c:v>163.30959016743151</c:v>
                </c:pt>
                <c:pt idx="1896">
                  <c:v>163.34032836734875</c:v>
                </c:pt>
                <c:pt idx="1897">
                  <c:v>163.37628872322099</c:v>
                </c:pt>
                <c:pt idx="1898">
                  <c:v>163.68472296845306</c:v>
                </c:pt>
                <c:pt idx="1899">
                  <c:v>163.37607897194866</c:v>
                </c:pt>
                <c:pt idx="1900">
                  <c:v>163.11504481289973</c:v>
                </c:pt>
                <c:pt idx="1901">
                  <c:v>163.11209707274017</c:v>
                </c:pt>
                <c:pt idx="1902">
                  <c:v>163.16970771059505</c:v>
                </c:pt>
                <c:pt idx="1903">
                  <c:v>163.42857436795776</c:v>
                </c:pt>
                <c:pt idx="1904">
                  <c:v>162.87941177796293</c:v>
                </c:pt>
                <c:pt idx="1905">
                  <c:v>163.26496331156795</c:v>
                </c:pt>
                <c:pt idx="1906">
                  <c:v>163.20950896227782</c:v>
                </c:pt>
                <c:pt idx="1907">
                  <c:v>163.01530593370509</c:v>
                </c:pt>
                <c:pt idx="1908">
                  <c:v>163.11194812360276</c:v>
                </c:pt>
                <c:pt idx="1909">
                  <c:v>163.17956399138811</c:v>
                </c:pt>
                <c:pt idx="1910">
                  <c:v>162.96848450507139</c:v>
                </c:pt>
                <c:pt idx="1911">
                  <c:v>162.9255732382284</c:v>
                </c:pt>
                <c:pt idx="1912">
                  <c:v>162.64791416221075</c:v>
                </c:pt>
                <c:pt idx="1913">
                  <c:v>162.75869177550072</c:v>
                </c:pt>
                <c:pt idx="1914">
                  <c:v>162.66628191454794</c:v>
                </c:pt>
                <c:pt idx="1915">
                  <c:v>162.74969142009104</c:v>
                </c:pt>
                <c:pt idx="1916">
                  <c:v>162.47690115538674</c:v>
                </c:pt>
                <c:pt idx="1917">
                  <c:v>162.73340064321985</c:v>
                </c:pt>
                <c:pt idx="1918">
                  <c:v>162.43273874644527</c:v>
                </c:pt>
                <c:pt idx="1919">
                  <c:v>162.39423584937322</c:v>
                </c:pt>
                <c:pt idx="1920">
                  <c:v>162.5949836367115</c:v>
                </c:pt>
                <c:pt idx="1921">
                  <c:v>162.58502401055554</c:v>
                </c:pt>
                <c:pt idx="1922">
                  <c:v>162.50912389630895</c:v>
                </c:pt>
                <c:pt idx="1923">
                  <c:v>162.05044354152704</c:v>
                </c:pt>
                <c:pt idx="1924">
                  <c:v>162.28465640784631</c:v>
                </c:pt>
                <c:pt idx="1925">
                  <c:v>162.1819695332737</c:v>
                </c:pt>
                <c:pt idx="1926">
                  <c:v>162.36605138809836</c:v>
                </c:pt>
                <c:pt idx="1927">
                  <c:v>162.32778219460968</c:v>
                </c:pt>
                <c:pt idx="1928">
                  <c:v>162.05826359619391</c:v>
                </c:pt>
                <c:pt idx="1929">
                  <c:v>161.92538896243454</c:v>
                </c:pt>
                <c:pt idx="1930">
                  <c:v>162.12524914112481</c:v>
                </c:pt>
                <c:pt idx="1931">
                  <c:v>161.92993713809892</c:v>
                </c:pt>
                <c:pt idx="1932">
                  <c:v>162.08882012912417</c:v>
                </c:pt>
                <c:pt idx="1933">
                  <c:v>162.03377451086627</c:v>
                </c:pt>
                <c:pt idx="1934">
                  <c:v>162.06822623906874</c:v>
                </c:pt>
                <c:pt idx="1935">
                  <c:v>161.9838526477314</c:v>
                </c:pt>
                <c:pt idx="1936">
                  <c:v>162.03793692965419</c:v>
                </c:pt>
                <c:pt idx="1937">
                  <c:v>161.48920554472042</c:v>
                </c:pt>
                <c:pt idx="1938">
                  <c:v>161.64301260989382</c:v>
                </c:pt>
                <c:pt idx="1939">
                  <c:v>161.70854090113244</c:v>
                </c:pt>
                <c:pt idx="1940">
                  <c:v>161.51068104248267</c:v>
                </c:pt>
                <c:pt idx="1941">
                  <c:v>161.52065386761126</c:v>
                </c:pt>
                <c:pt idx="1942">
                  <c:v>161.41394189775482</c:v>
                </c:pt>
                <c:pt idx="1943">
                  <c:v>161.51614327013988</c:v>
                </c:pt>
                <c:pt idx="1944">
                  <c:v>161.35276948847499</c:v>
                </c:pt>
                <c:pt idx="1945">
                  <c:v>161.42236779123374</c:v>
                </c:pt>
                <c:pt idx="1946">
                  <c:v>161.46857178951365</c:v>
                </c:pt>
                <c:pt idx="1947">
                  <c:v>161.40431145545722</c:v>
                </c:pt>
                <c:pt idx="1948">
                  <c:v>161.2106154851424</c:v>
                </c:pt>
                <c:pt idx="1949">
                  <c:v>161.24471260962895</c:v>
                </c:pt>
                <c:pt idx="1950">
                  <c:v>161.32665379797024</c:v>
                </c:pt>
                <c:pt idx="1951">
                  <c:v>161.22377864621581</c:v>
                </c:pt>
                <c:pt idx="1952">
                  <c:v>161.16103307516303</c:v>
                </c:pt>
                <c:pt idx="1953">
                  <c:v>161.04971697651084</c:v>
                </c:pt>
                <c:pt idx="1954">
                  <c:v>161.34405786897324</c:v>
                </c:pt>
                <c:pt idx="1955">
                  <c:v>161.2791430572176</c:v>
                </c:pt>
                <c:pt idx="1956">
                  <c:v>161.41707909999644</c:v>
                </c:pt>
                <c:pt idx="1957">
                  <c:v>161.76228347615117</c:v>
                </c:pt>
                <c:pt idx="1958">
                  <c:v>161.52678022626387</c:v>
                </c:pt>
                <c:pt idx="1959">
                  <c:v>161.58471012367107</c:v>
                </c:pt>
                <c:pt idx="1960">
                  <c:v>161.89963264976879</c:v>
                </c:pt>
                <c:pt idx="1961">
                  <c:v>161.85068226315801</c:v>
                </c:pt>
                <c:pt idx="1962">
                  <c:v>162.30720786423754</c:v>
                </c:pt>
                <c:pt idx="1963">
                  <c:v>162.52776511952422</c:v>
                </c:pt>
                <c:pt idx="1964">
                  <c:v>162.62122625974797</c:v>
                </c:pt>
                <c:pt idx="1965">
                  <c:v>162.91452789249192</c:v>
                </c:pt>
                <c:pt idx="1966">
                  <c:v>162.93468022014289</c:v>
                </c:pt>
                <c:pt idx="1967">
                  <c:v>163.2007144856741</c:v>
                </c:pt>
                <c:pt idx="1968">
                  <c:v>163.08021490894285</c:v>
                </c:pt>
                <c:pt idx="1969">
                  <c:v>163.67899287796556</c:v>
                </c:pt>
                <c:pt idx="1970">
                  <c:v>163.60641954227145</c:v>
                </c:pt>
                <c:pt idx="1971">
                  <c:v>163.94732964349129</c:v>
                </c:pt>
                <c:pt idx="1972">
                  <c:v>164.03668136380784</c:v>
                </c:pt>
                <c:pt idx="1973">
                  <c:v>164.04837601962535</c:v>
                </c:pt>
                <c:pt idx="1974">
                  <c:v>164.08555795727946</c:v>
                </c:pt>
                <c:pt idx="1975">
                  <c:v>164.14594492170303</c:v>
                </c:pt>
                <c:pt idx="1976">
                  <c:v>164.17385306542891</c:v>
                </c:pt>
                <c:pt idx="1977">
                  <c:v>164.24109965297674</c:v>
                </c:pt>
                <c:pt idx="1978">
                  <c:v>164.21829842894121</c:v>
                </c:pt>
                <c:pt idx="1979">
                  <c:v>164.22039666448876</c:v>
                </c:pt>
                <c:pt idx="1980">
                  <c:v>164.31362812334487</c:v>
                </c:pt>
                <c:pt idx="1981">
                  <c:v>164.04557943070299</c:v>
                </c:pt>
                <c:pt idx="1982">
                  <c:v>164.4530607694079</c:v>
                </c:pt>
                <c:pt idx="1983">
                  <c:v>164.34244470070036</c:v>
                </c:pt>
                <c:pt idx="1984">
                  <c:v>164.39396665385746</c:v>
                </c:pt>
                <c:pt idx="1985">
                  <c:v>164.32866175674397</c:v>
                </c:pt>
                <c:pt idx="1986">
                  <c:v>164.52133442923147</c:v>
                </c:pt>
                <c:pt idx="1987">
                  <c:v>164.21611622515735</c:v>
                </c:pt>
                <c:pt idx="1988">
                  <c:v>164.47068202053083</c:v>
                </c:pt>
                <c:pt idx="1989">
                  <c:v>164.51821772395908</c:v>
                </c:pt>
                <c:pt idx="1990">
                  <c:v>164.53202154527719</c:v>
                </c:pt>
                <c:pt idx="1991">
                  <c:v>164.32184934268119</c:v>
                </c:pt>
                <c:pt idx="1992">
                  <c:v>164.20206576712459</c:v>
                </c:pt>
                <c:pt idx="1993">
                  <c:v>164.38267255597509</c:v>
                </c:pt>
                <c:pt idx="1994">
                  <c:v>164.22965940156564</c:v>
                </c:pt>
                <c:pt idx="1995">
                  <c:v>164.35300851555834</c:v>
                </c:pt>
                <c:pt idx="1996">
                  <c:v>163.99627835196819</c:v>
                </c:pt>
                <c:pt idx="1997">
                  <c:v>164.23922908472412</c:v>
                </c:pt>
                <c:pt idx="1998">
                  <c:v>164.10840878575257</c:v>
                </c:pt>
                <c:pt idx="1999">
                  <c:v>164.22153509434457</c:v>
                </c:pt>
                <c:pt idx="2000">
                  <c:v>164.14023295333854</c:v>
                </c:pt>
                <c:pt idx="2001">
                  <c:v>164.07162920154869</c:v>
                </c:pt>
                <c:pt idx="2002">
                  <c:v>163.99179088447573</c:v>
                </c:pt>
                <c:pt idx="2003">
                  <c:v>163.81654090937505</c:v>
                </c:pt>
                <c:pt idx="2004">
                  <c:v>163.61757539213573</c:v>
                </c:pt>
                <c:pt idx="2005">
                  <c:v>163.88354828532229</c:v>
                </c:pt>
                <c:pt idx="2006">
                  <c:v>163.76310844270304</c:v>
                </c:pt>
                <c:pt idx="2007">
                  <c:v>163.70252789322234</c:v>
                </c:pt>
                <c:pt idx="2008">
                  <c:v>163.61829999317933</c:v>
                </c:pt>
                <c:pt idx="2009">
                  <c:v>163.55180929934508</c:v>
                </c:pt>
                <c:pt idx="2010">
                  <c:v>163.52607788141825</c:v>
                </c:pt>
                <c:pt idx="2011">
                  <c:v>163.37007384024596</c:v>
                </c:pt>
                <c:pt idx="2012">
                  <c:v>163.4380016864294</c:v>
                </c:pt>
                <c:pt idx="2013">
                  <c:v>163.40483347092146</c:v>
                </c:pt>
                <c:pt idx="2014">
                  <c:v>163.27899946846773</c:v>
                </c:pt>
                <c:pt idx="2015">
                  <c:v>163.05160361055027</c:v>
                </c:pt>
                <c:pt idx="2016">
                  <c:v>163.25839201058437</c:v>
                </c:pt>
                <c:pt idx="2017">
                  <c:v>163.21181490558521</c:v>
                </c:pt>
                <c:pt idx="2018">
                  <c:v>163.13941463772829</c:v>
                </c:pt>
                <c:pt idx="2019">
                  <c:v>163.06316557004584</c:v>
                </c:pt>
                <c:pt idx="2020">
                  <c:v>163.03627806126534</c:v>
                </c:pt>
                <c:pt idx="2021">
                  <c:v>163.0099284282081</c:v>
                </c:pt>
                <c:pt idx="2022">
                  <c:v>162.76028210496031</c:v>
                </c:pt>
                <c:pt idx="2023">
                  <c:v>162.89022862679224</c:v>
                </c:pt>
                <c:pt idx="2024">
                  <c:v>162.87769483226353</c:v>
                </c:pt>
                <c:pt idx="2025">
                  <c:v>162.76402358818339</c:v>
                </c:pt>
                <c:pt idx="2026">
                  <c:v>162.7897004545049</c:v>
                </c:pt>
                <c:pt idx="2027">
                  <c:v>162.68297285061533</c:v>
                </c:pt>
                <c:pt idx="2028">
                  <c:v>162.47794090320932</c:v>
                </c:pt>
                <c:pt idx="2029">
                  <c:v>162.59499482450815</c:v>
                </c:pt>
                <c:pt idx="2030">
                  <c:v>162.55859933595795</c:v>
                </c:pt>
                <c:pt idx="2031">
                  <c:v>162.43477135033854</c:v>
                </c:pt>
                <c:pt idx="2032">
                  <c:v>162.52735548644083</c:v>
                </c:pt>
                <c:pt idx="2033">
                  <c:v>162.4747383648253</c:v>
                </c:pt>
                <c:pt idx="2034">
                  <c:v>162.44884425513879</c:v>
                </c:pt>
                <c:pt idx="2035">
                  <c:v>161.90363487910346</c:v>
                </c:pt>
                <c:pt idx="2036">
                  <c:v>162.09315613945071</c:v>
                </c:pt>
                <c:pt idx="2037">
                  <c:v>162.19212579472941</c:v>
                </c:pt>
                <c:pt idx="2038">
                  <c:v>162.20909950837532</c:v>
                </c:pt>
                <c:pt idx="2039">
                  <c:v>162.14645516887259</c:v>
                </c:pt>
                <c:pt idx="2040">
                  <c:v>162.31298331273291</c:v>
                </c:pt>
                <c:pt idx="2041">
                  <c:v>162.22205614406178</c:v>
                </c:pt>
                <c:pt idx="2042">
                  <c:v>161.81862422280264</c:v>
                </c:pt>
                <c:pt idx="2043">
                  <c:v>161.93546913579542</c:v>
                </c:pt>
                <c:pt idx="2044">
                  <c:v>162.28615804842286</c:v>
                </c:pt>
                <c:pt idx="2045">
                  <c:v>162.16025123874999</c:v>
                </c:pt>
                <c:pt idx="2046">
                  <c:v>162.52826648421521</c:v>
                </c:pt>
                <c:pt idx="2047">
                  <c:v>162.5833218485823</c:v>
                </c:pt>
                <c:pt idx="2048">
                  <c:v>162.72942823728582</c:v>
                </c:pt>
                <c:pt idx="2049">
                  <c:v>162.53192888931559</c:v>
                </c:pt>
                <c:pt idx="2050">
                  <c:v>163.02915620859719</c:v>
                </c:pt>
                <c:pt idx="2051">
                  <c:v>163.46384513292091</c:v>
                </c:pt>
                <c:pt idx="2052">
                  <c:v>163.57721435371462</c:v>
                </c:pt>
                <c:pt idx="2053">
                  <c:v>163.46908655239878</c:v>
                </c:pt>
                <c:pt idx="2054">
                  <c:v>163.66652397662693</c:v>
                </c:pt>
                <c:pt idx="2055">
                  <c:v>163.78404114267059</c:v>
                </c:pt>
                <c:pt idx="2056">
                  <c:v>163.83399217110451</c:v>
                </c:pt>
                <c:pt idx="2057">
                  <c:v>163.93987672648765</c:v>
                </c:pt>
                <c:pt idx="2058">
                  <c:v>163.92508501461984</c:v>
                </c:pt>
                <c:pt idx="2059">
                  <c:v>164.08567637356126</c:v>
                </c:pt>
                <c:pt idx="2060">
                  <c:v>164.13752839103577</c:v>
                </c:pt>
                <c:pt idx="2061">
                  <c:v>164.04845506924102</c:v>
                </c:pt>
                <c:pt idx="2062">
                  <c:v>164.29465920583303</c:v>
                </c:pt>
                <c:pt idx="2063">
                  <c:v>164.29117668768498</c:v>
                </c:pt>
                <c:pt idx="2064">
                  <c:v>164.33130363829821</c:v>
                </c:pt>
                <c:pt idx="2065">
                  <c:v>164.07076707256081</c:v>
                </c:pt>
                <c:pt idx="2066">
                  <c:v>164.29684690375512</c:v>
                </c:pt>
                <c:pt idx="2067">
                  <c:v>164.39657075337129</c:v>
                </c:pt>
                <c:pt idx="2068">
                  <c:v>164.40851833538494</c:v>
                </c:pt>
                <c:pt idx="2069">
                  <c:v>164.2766015593788</c:v>
                </c:pt>
                <c:pt idx="2070">
                  <c:v>164.48940873243649</c:v>
                </c:pt>
                <c:pt idx="2071">
                  <c:v>164.38419784747882</c:v>
                </c:pt>
                <c:pt idx="2072">
                  <c:v>164.32253514843799</c:v>
                </c:pt>
                <c:pt idx="2073">
                  <c:v>164.37125351648871</c:v>
                </c:pt>
                <c:pt idx="2074">
                  <c:v>164.25979176052542</c:v>
                </c:pt>
                <c:pt idx="2075">
                  <c:v>164.2451866901512</c:v>
                </c:pt>
                <c:pt idx="2076">
                  <c:v>164.16359261609213</c:v>
                </c:pt>
                <c:pt idx="2077">
                  <c:v>164.09230077450093</c:v>
                </c:pt>
                <c:pt idx="2078">
                  <c:v>164.18905040377931</c:v>
                </c:pt>
                <c:pt idx="2079">
                  <c:v>163.98801188250579</c:v>
                </c:pt>
                <c:pt idx="2080">
                  <c:v>163.99436724820896</c:v>
                </c:pt>
                <c:pt idx="2081">
                  <c:v>163.86438906511603</c:v>
                </c:pt>
                <c:pt idx="2082">
                  <c:v>163.96305729136157</c:v>
                </c:pt>
                <c:pt idx="2083">
                  <c:v>163.88385676004415</c:v>
                </c:pt>
                <c:pt idx="2084">
                  <c:v>163.79578576436035</c:v>
                </c:pt>
                <c:pt idx="2085">
                  <c:v>163.80601886937527</c:v>
                </c:pt>
                <c:pt idx="2086">
                  <c:v>163.6794958245585</c:v>
                </c:pt>
                <c:pt idx="2087">
                  <c:v>163.61193508066012</c:v>
                </c:pt>
                <c:pt idx="2088">
                  <c:v>163.58676247883216</c:v>
                </c:pt>
                <c:pt idx="2089">
                  <c:v>163.19632210773275</c:v>
                </c:pt>
                <c:pt idx="2090">
                  <c:v>163.56402134070638</c:v>
                </c:pt>
                <c:pt idx="2091">
                  <c:v>163.5368010182265</c:v>
                </c:pt>
                <c:pt idx="2092">
                  <c:v>163.43227042325887</c:v>
                </c:pt>
                <c:pt idx="2093">
                  <c:v>163.35294185142823</c:v>
                </c:pt>
                <c:pt idx="2094">
                  <c:v>163.21887969108391</c:v>
                </c:pt>
                <c:pt idx="2095">
                  <c:v>163.29098747036318</c:v>
                </c:pt>
                <c:pt idx="2096">
                  <c:v>163.25408275725786</c:v>
                </c:pt>
                <c:pt idx="2097">
                  <c:v>163.17561211209056</c:v>
                </c:pt>
                <c:pt idx="2098">
                  <c:v>163.11030209641274</c:v>
                </c:pt>
                <c:pt idx="2099">
                  <c:v>162.9484025188361</c:v>
                </c:pt>
                <c:pt idx="2100">
                  <c:v>162.86768540221323</c:v>
                </c:pt>
                <c:pt idx="2101">
                  <c:v>162.87686011519452</c:v>
                </c:pt>
                <c:pt idx="2102">
                  <c:v>162.85151951921617</c:v>
                </c:pt>
                <c:pt idx="2103">
                  <c:v>162.88548415023726</c:v>
                </c:pt>
                <c:pt idx="2104">
                  <c:v>162.82558313735478</c:v>
                </c:pt>
                <c:pt idx="2105">
                  <c:v>162.5659552961923</c:v>
                </c:pt>
                <c:pt idx="2106">
                  <c:v>162.7683355285657</c:v>
                </c:pt>
                <c:pt idx="2107">
                  <c:v>162.66569152975836</c:v>
                </c:pt>
                <c:pt idx="2108">
                  <c:v>162.75377934930788</c:v>
                </c:pt>
                <c:pt idx="2109">
                  <c:v>162.65361929137671</c:v>
                </c:pt>
                <c:pt idx="2110">
                  <c:v>162.82132582653432</c:v>
                </c:pt>
                <c:pt idx="2111">
                  <c:v>162.81462427138166</c:v>
                </c:pt>
                <c:pt idx="2112">
                  <c:v>163.00875909726463</c:v>
                </c:pt>
                <c:pt idx="2113">
                  <c:v>162.74798991469933</c:v>
                </c:pt>
                <c:pt idx="2114">
                  <c:v>162.92495432120876</c:v>
                </c:pt>
                <c:pt idx="2115">
                  <c:v>163.02380976742927</c:v>
                </c:pt>
                <c:pt idx="2116">
                  <c:v>163.09372318572471</c:v>
                </c:pt>
                <c:pt idx="2117">
                  <c:v>163.2257566149384</c:v>
                </c:pt>
                <c:pt idx="2118">
                  <c:v>163.38398234772703</c:v>
                </c:pt>
                <c:pt idx="2119">
                  <c:v>163.4642728671696</c:v>
                </c:pt>
                <c:pt idx="2120">
                  <c:v>163.53287316699311</c:v>
                </c:pt>
                <c:pt idx="2121">
                  <c:v>163.74286778943824</c:v>
                </c:pt>
                <c:pt idx="2122">
                  <c:v>163.84788462479423</c:v>
                </c:pt>
                <c:pt idx="2123">
                  <c:v>163.91736110448076</c:v>
                </c:pt>
                <c:pt idx="2124">
                  <c:v>164.29452506174519</c:v>
                </c:pt>
                <c:pt idx="2125">
                  <c:v>164.5401611454933</c:v>
                </c:pt>
                <c:pt idx="2126">
                  <c:v>164.37884175328566</c:v>
                </c:pt>
                <c:pt idx="2127">
                  <c:v>164.60629455755858</c:v>
                </c:pt>
                <c:pt idx="2128">
                  <c:v>164.76250416017862</c:v>
                </c:pt>
                <c:pt idx="2129">
                  <c:v>164.65960101034293</c:v>
                </c:pt>
                <c:pt idx="2130">
                  <c:v>164.80785858768263</c:v>
                </c:pt>
                <c:pt idx="2131">
                  <c:v>164.9002158713464</c:v>
                </c:pt>
                <c:pt idx="2132">
                  <c:v>164.96766125655256</c:v>
                </c:pt>
                <c:pt idx="2133">
                  <c:v>164.92433565969154</c:v>
                </c:pt>
                <c:pt idx="2134">
                  <c:v>165.00652184727068</c:v>
                </c:pt>
                <c:pt idx="2135">
                  <c:v>165.05123158178256</c:v>
                </c:pt>
                <c:pt idx="2136">
                  <c:v>165.07904255385552</c:v>
                </c:pt>
                <c:pt idx="2137">
                  <c:v>165.06988862079933</c:v>
                </c:pt>
                <c:pt idx="2138">
                  <c:v>165.13246894532864</c:v>
                </c:pt>
                <c:pt idx="2139">
                  <c:v>165.15909139508216</c:v>
                </c:pt>
                <c:pt idx="2140">
                  <c:v>165.20229068679811</c:v>
                </c:pt>
                <c:pt idx="2141">
                  <c:v>164.90931328248644</c:v>
                </c:pt>
                <c:pt idx="2142">
                  <c:v>164.83943854865456</c:v>
                </c:pt>
                <c:pt idx="2143">
                  <c:v>164.87961865816419</c:v>
                </c:pt>
                <c:pt idx="2144">
                  <c:v>164.87874443822494</c:v>
                </c:pt>
                <c:pt idx="2145">
                  <c:v>164.84678916054608</c:v>
                </c:pt>
                <c:pt idx="2146">
                  <c:v>164.72878374720418</c:v>
                </c:pt>
                <c:pt idx="2147">
                  <c:v>164.67930129045229</c:v>
                </c:pt>
                <c:pt idx="2148">
                  <c:v>164.69907702989599</c:v>
                </c:pt>
                <c:pt idx="2149">
                  <c:v>164.6489215262562</c:v>
                </c:pt>
                <c:pt idx="2150">
                  <c:v>164.56807837166795</c:v>
                </c:pt>
                <c:pt idx="2151">
                  <c:v>164.48844165550196</c:v>
                </c:pt>
                <c:pt idx="2152">
                  <c:v>164.47190041686255</c:v>
                </c:pt>
                <c:pt idx="2153">
                  <c:v>164.36011851421762</c:v>
                </c:pt>
                <c:pt idx="2154">
                  <c:v>164.30847807918914</c:v>
                </c:pt>
                <c:pt idx="2155">
                  <c:v>164.33543741913985</c:v>
                </c:pt>
                <c:pt idx="2156">
                  <c:v>164.29845569436526</c:v>
                </c:pt>
                <c:pt idx="2157">
                  <c:v>164.1976182487949</c:v>
                </c:pt>
                <c:pt idx="2158">
                  <c:v>164.19488377751489</c:v>
                </c:pt>
                <c:pt idx="2159">
                  <c:v>164.13828559085209</c:v>
                </c:pt>
                <c:pt idx="2160">
                  <c:v>164.09081856648694</c:v>
                </c:pt>
                <c:pt idx="2161">
                  <c:v>164.05373400486269</c:v>
                </c:pt>
                <c:pt idx="2162">
                  <c:v>164.00889708495609</c:v>
                </c:pt>
                <c:pt idx="2163">
                  <c:v>163.91190365543375</c:v>
                </c:pt>
                <c:pt idx="2164">
                  <c:v>163.84992990200502</c:v>
                </c:pt>
                <c:pt idx="2165">
                  <c:v>163.79146489774604</c:v>
                </c:pt>
                <c:pt idx="2166">
                  <c:v>163.81882926759863</c:v>
                </c:pt>
                <c:pt idx="2167">
                  <c:v>163.78595942998362</c:v>
                </c:pt>
                <c:pt idx="2168">
                  <c:v>163.69962269354056</c:v>
                </c:pt>
                <c:pt idx="2169">
                  <c:v>163.64517848845577</c:v>
                </c:pt>
                <c:pt idx="2170">
                  <c:v>163.57278583190035</c:v>
                </c:pt>
                <c:pt idx="2171">
                  <c:v>163.53447250174773</c:v>
                </c:pt>
                <c:pt idx="2172">
                  <c:v>163.49359929599885</c:v>
                </c:pt>
                <c:pt idx="2173">
                  <c:v>163.45031348810815</c:v>
                </c:pt>
                <c:pt idx="2174">
                  <c:v>163.39531185177142</c:v>
                </c:pt>
                <c:pt idx="2175">
                  <c:v>163.42544917389009</c:v>
                </c:pt>
                <c:pt idx="2176">
                  <c:v>163.24106844742209</c:v>
                </c:pt>
                <c:pt idx="2177">
                  <c:v>163.18977611607937</c:v>
                </c:pt>
                <c:pt idx="2178">
                  <c:v>163.23237015184498</c:v>
                </c:pt>
                <c:pt idx="2179">
                  <c:v>163.24830541230151</c:v>
                </c:pt>
                <c:pt idx="2180">
                  <c:v>163.20719332789852</c:v>
                </c:pt>
                <c:pt idx="2181">
                  <c:v>163.0659313343524</c:v>
                </c:pt>
                <c:pt idx="2182">
                  <c:v>163.06212178034386</c:v>
                </c:pt>
                <c:pt idx="2183">
                  <c:v>163.01914943399959</c:v>
                </c:pt>
                <c:pt idx="2184">
                  <c:v>162.93524640528167</c:v>
                </c:pt>
                <c:pt idx="2185">
                  <c:v>162.93241138172866</c:v>
                </c:pt>
                <c:pt idx="2186">
                  <c:v>162.90286441404314</c:v>
                </c:pt>
                <c:pt idx="2187">
                  <c:v>162.85767466522904</c:v>
                </c:pt>
                <c:pt idx="2188">
                  <c:v>162.79665306119389</c:v>
                </c:pt>
                <c:pt idx="2189">
                  <c:v>162.73824999043529</c:v>
                </c:pt>
                <c:pt idx="2190">
                  <c:v>162.70719388261475</c:v>
                </c:pt>
                <c:pt idx="2191">
                  <c:v>162.69327395569854</c:v>
                </c:pt>
                <c:pt idx="2192">
                  <c:v>162.60720992617007</c:v>
                </c:pt>
                <c:pt idx="2193">
                  <c:v>162.52493230136298</c:v>
                </c:pt>
                <c:pt idx="2194">
                  <c:v>162.54646585081062</c:v>
                </c:pt>
                <c:pt idx="2195">
                  <c:v>162.49022793662294</c:v>
                </c:pt>
                <c:pt idx="2196">
                  <c:v>162.47720313778024</c:v>
                </c:pt>
                <c:pt idx="2197">
                  <c:v>162.39116886084724</c:v>
                </c:pt>
                <c:pt idx="2198">
                  <c:v>162.38836522980949</c:v>
                </c:pt>
                <c:pt idx="2199">
                  <c:v>162.36956882304455</c:v>
                </c:pt>
                <c:pt idx="2200">
                  <c:v>162.19845948171994</c:v>
                </c:pt>
                <c:pt idx="2201">
                  <c:v>162.17175705932033</c:v>
                </c:pt>
                <c:pt idx="2202">
                  <c:v>162.25299241301968</c:v>
                </c:pt>
                <c:pt idx="2203">
                  <c:v>162.25748674016558</c:v>
                </c:pt>
                <c:pt idx="2204">
                  <c:v>162.11030575957562</c:v>
                </c:pt>
                <c:pt idx="2205">
                  <c:v>162.21326031230217</c:v>
                </c:pt>
                <c:pt idx="2206">
                  <c:v>162.24401465205679</c:v>
                </c:pt>
                <c:pt idx="2207">
                  <c:v>162.28259169116757</c:v>
                </c:pt>
                <c:pt idx="2208">
                  <c:v>162.26965161252107</c:v>
                </c:pt>
                <c:pt idx="2209">
                  <c:v>162.3677181758527</c:v>
                </c:pt>
                <c:pt idx="2210">
                  <c:v>162.62949411328395</c:v>
                </c:pt>
                <c:pt idx="2211">
                  <c:v>162.77176709688825</c:v>
                </c:pt>
                <c:pt idx="2212">
                  <c:v>163.08946979995889</c:v>
                </c:pt>
                <c:pt idx="2213">
                  <c:v>163.330651822124</c:v>
                </c:pt>
                <c:pt idx="2214">
                  <c:v>163.60522343666767</c:v>
                </c:pt>
                <c:pt idx="2215">
                  <c:v>163.72053861225146</c:v>
                </c:pt>
                <c:pt idx="2216">
                  <c:v>163.98583215359196</c:v>
                </c:pt>
                <c:pt idx="2217">
                  <c:v>164.14952166403066</c:v>
                </c:pt>
                <c:pt idx="2218">
                  <c:v>164.36940059700817</c:v>
                </c:pt>
                <c:pt idx="2219">
                  <c:v>164.32271176796647</c:v>
                </c:pt>
                <c:pt idx="2220">
                  <c:v>164.50396512228042</c:v>
                </c:pt>
                <c:pt idx="2221">
                  <c:v>164.58784834711244</c:v>
                </c:pt>
                <c:pt idx="2222">
                  <c:v>164.67292130371374</c:v>
                </c:pt>
                <c:pt idx="2223">
                  <c:v>164.76578860219934</c:v>
                </c:pt>
                <c:pt idx="2224">
                  <c:v>164.81071599942604</c:v>
                </c:pt>
                <c:pt idx="2225">
                  <c:v>164.80166809253905</c:v>
                </c:pt>
                <c:pt idx="2226">
                  <c:v>164.90559469199417</c:v>
                </c:pt>
                <c:pt idx="2227">
                  <c:v>164.93276968475908</c:v>
                </c:pt>
                <c:pt idx="2228">
                  <c:v>164.99787594211685</c:v>
                </c:pt>
                <c:pt idx="2229">
                  <c:v>165.0203874797304</c:v>
                </c:pt>
                <c:pt idx="2230">
                  <c:v>165.06531475292036</c:v>
                </c:pt>
                <c:pt idx="2231">
                  <c:v>165.08869101273731</c:v>
                </c:pt>
                <c:pt idx="2232">
                  <c:v>165.07140932406173</c:v>
                </c:pt>
                <c:pt idx="2233">
                  <c:v>165.10436082261529</c:v>
                </c:pt>
                <c:pt idx="2234">
                  <c:v>165.09911167157165</c:v>
                </c:pt>
                <c:pt idx="2235">
                  <c:v>165.13847321568466</c:v>
                </c:pt>
                <c:pt idx="2236">
                  <c:v>165.17508027921858</c:v>
                </c:pt>
                <c:pt idx="2237">
                  <c:v>165.18282091263112</c:v>
                </c:pt>
                <c:pt idx="2238">
                  <c:v>165.11613391017542</c:v>
                </c:pt>
                <c:pt idx="2239">
                  <c:v>165.02376414835337</c:v>
                </c:pt>
                <c:pt idx="2240">
                  <c:v>164.99141120668557</c:v>
                </c:pt>
                <c:pt idx="2241">
                  <c:v>164.97174109118077</c:v>
                </c:pt>
                <c:pt idx="2242">
                  <c:v>164.8465894396428</c:v>
                </c:pt>
                <c:pt idx="2243">
                  <c:v>164.7958799545205</c:v>
                </c:pt>
                <c:pt idx="2244">
                  <c:v>164.79414933392732</c:v>
                </c:pt>
                <c:pt idx="2245">
                  <c:v>164.71951350416734</c:v>
                </c:pt>
                <c:pt idx="2246">
                  <c:v>164.6681720277634</c:v>
                </c:pt>
                <c:pt idx="2247">
                  <c:v>164.60423816506761</c:v>
                </c:pt>
                <c:pt idx="2248">
                  <c:v>164.55462792042755</c:v>
                </c:pt>
                <c:pt idx="2249">
                  <c:v>164.55804083237132</c:v>
                </c:pt>
                <c:pt idx="2250">
                  <c:v>164.48081750448245</c:v>
                </c:pt>
                <c:pt idx="2251">
                  <c:v>164.41962672343161</c:v>
                </c:pt>
                <c:pt idx="2252">
                  <c:v>164.36968557113926</c:v>
                </c:pt>
                <c:pt idx="2253">
                  <c:v>164.33884626943095</c:v>
                </c:pt>
                <c:pt idx="2254">
                  <c:v>164.23332841469437</c:v>
                </c:pt>
                <c:pt idx="2255">
                  <c:v>164.25934206334304</c:v>
                </c:pt>
                <c:pt idx="2256">
                  <c:v>164.18485458728728</c:v>
                </c:pt>
                <c:pt idx="2257">
                  <c:v>164.18813866644004</c:v>
                </c:pt>
                <c:pt idx="2258">
                  <c:v>164.04576365303541</c:v>
                </c:pt>
                <c:pt idx="2259">
                  <c:v>164.03578052491102</c:v>
                </c:pt>
                <c:pt idx="2260">
                  <c:v>163.97420013008752</c:v>
                </c:pt>
                <c:pt idx="2261">
                  <c:v>163.90462137719598</c:v>
                </c:pt>
                <c:pt idx="2262">
                  <c:v>163.8745056517906</c:v>
                </c:pt>
                <c:pt idx="2263">
                  <c:v>163.79976861279903</c:v>
                </c:pt>
                <c:pt idx="2264">
                  <c:v>163.70503114419571</c:v>
                </c:pt>
                <c:pt idx="2265">
                  <c:v>163.7034808151391</c:v>
                </c:pt>
                <c:pt idx="2266">
                  <c:v>163.55933698726926</c:v>
                </c:pt>
                <c:pt idx="2267">
                  <c:v>163.58939916854419</c:v>
                </c:pt>
                <c:pt idx="2268">
                  <c:v>163.53907792174971</c:v>
                </c:pt>
                <c:pt idx="2269">
                  <c:v>163.50257783343477</c:v>
                </c:pt>
                <c:pt idx="2270">
                  <c:v>163.40220422745483</c:v>
                </c:pt>
                <c:pt idx="2271">
                  <c:v>163.34591008643915</c:v>
                </c:pt>
                <c:pt idx="2272">
                  <c:v>163.43552589588023</c:v>
                </c:pt>
                <c:pt idx="2273">
                  <c:v>163.34422006798945</c:v>
                </c:pt>
                <c:pt idx="2274">
                  <c:v>163.39273203352738</c:v>
                </c:pt>
                <c:pt idx="2275">
                  <c:v>163.39762993824311</c:v>
                </c:pt>
                <c:pt idx="2276">
                  <c:v>163.36206971837964</c:v>
                </c:pt>
                <c:pt idx="2277">
                  <c:v>163.40636903804901</c:v>
                </c:pt>
                <c:pt idx="2278">
                  <c:v>163.5662127267361</c:v>
                </c:pt>
                <c:pt idx="2279">
                  <c:v>163.61430749636415</c:v>
                </c:pt>
                <c:pt idx="2280">
                  <c:v>163.6517664401849</c:v>
                </c:pt>
                <c:pt idx="2281">
                  <c:v>163.74550619410655</c:v>
                </c:pt>
                <c:pt idx="2282">
                  <c:v>163.95505199098454</c:v>
                </c:pt>
                <c:pt idx="2283">
                  <c:v>164.12543169375516</c:v>
                </c:pt>
                <c:pt idx="2284">
                  <c:v>164.31328611975943</c:v>
                </c:pt>
                <c:pt idx="2285">
                  <c:v>164.4676254724898</c:v>
                </c:pt>
                <c:pt idx="2286">
                  <c:v>164.57067788340606</c:v>
                </c:pt>
                <c:pt idx="2287">
                  <c:v>164.74970068646039</c:v>
                </c:pt>
                <c:pt idx="2288">
                  <c:v>164.82421418068037</c:v>
                </c:pt>
                <c:pt idx="2289">
                  <c:v>165.01522118074791</c:v>
                </c:pt>
                <c:pt idx="2290">
                  <c:v>165.09842471503379</c:v>
                </c:pt>
                <c:pt idx="2291">
                  <c:v>165.17604230954279</c:v>
                </c:pt>
                <c:pt idx="2292">
                  <c:v>165.22136715635656</c:v>
                </c:pt>
                <c:pt idx="2293">
                  <c:v>165.22895808509932</c:v>
                </c:pt>
                <c:pt idx="2294">
                  <c:v>165.31777861842482</c:v>
                </c:pt>
                <c:pt idx="2295">
                  <c:v>165.34425578114357</c:v>
                </c:pt>
                <c:pt idx="2296">
                  <c:v>165.33025108231678</c:v>
                </c:pt>
                <c:pt idx="2297">
                  <c:v>165.32751171351262</c:v>
                </c:pt>
                <c:pt idx="2298">
                  <c:v>165.42534251396594</c:v>
                </c:pt>
                <c:pt idx="2299">
                  <c:v>165.45701969297397</c:v>
                </c:pt>
                <c:pt idx="2300">
                  <c:v>165.47084565757811</c:v>
                </c:pt>
                <c:pt idx="2301">
                  <c:v>165.46176466288182</c:v>
                </c:pt>
                <c:pt idx="2302">
                  <c:v>165.51440172976748</c:v>
                </c:pt>
                <c:pt idx="2303">
                  <c:v>165.52989535594179</c:v>
                </c:pt>
                <c:pt idx="2304">
                  <c:v>165.5030655537297</c:v>
                </c:pt>
                <c:pt idx="2305">
                  <c:v>165.51102412380928</c:v>
                </c:pt>
                <c:pt idx="2306">
                  <c:v>165.52119073113022</c:v>
                </c:pt>
                <c:pt idx="2307">
                  <c:v>165.54321668467867</c:v>
                </c:pt>
                <c:pt idx="2308">
                  <c:v>165.56737493739575</c:v>
                </c:pt>
                <c:pt idx="2309">
                  <c:v>165.5119750637418</c:v>
                </c:pt>
                <c:pt idx="2310">
                  <c:v>165.47333464681276</c:v>
                </c:pt>
                <c:pt idx="2311">
                  <c:v>165.37930443546435</c:v>
                </c:pt>
                <c:pt idx="2312">
                  <c:v>165.31246116047981</c:v>
                </c:pt>
                <c:pt idx="2313">
                  <c:v>165.28093157448464</c:v>
                </c:pt>
                <c:pt idx="2314">
                  <c:v>165.20165935076102</c:v>
                </c:pt>
                <c:pt idx="2315">
                  <c:v>165.10674193475745</c:v>
                </c:pt>
                <c:pt idx="2316">
                  <c:v>165.03147802499274</c:v>
                </c:pt>
                <c:pt idx="2317">
                  <c:v>165.07609298717739</c:v>
                </c:pt>
                <c:pt idx="2318">
                  <c:v>164.99628772331297</c:v>
                </c:pt>
                <c:pt idx="2319">
                  <c:v>164.90552688520077</c:v>
                </c:pt>
                <c:pt idx="2320">
                  <c:v>164.8105719638427</c:v>
                </c:pt>
                <c:pt idx="2321">
                  <c:v>164.83037122127124</c:v>
                </c:pt>
                <c:pt idx="2322">
                  <c:v>164.77350269502293</c:v>
                </c:pt>
                <c:pt idx="2323">
                  <c:v>164.66790211413752</c:v>
                </c:pt>
                <c:pt idx="2324">
                  <c:v>164.60756923679673</c:v>
                </c:pt>
                <c:pt idx="2325">
                  <c:v>164.603031135831</c:v>
                </c:pt>
                <c:pt idx="2326">
                  <c:v>164.53128559599875</c:v>
                </c:pt>
                <c:pt idx="2327">
                  <c:v>164.49349248428464</c:v>
                </c:pt>
                <c:pt idx="2328">
                  <c:v>164.43038965204744</c:v>
                </c:pt>
                <c:pt idx="2329">
                  <c:v>164.33409223742245</c:v>
                </c:pt>
                <c:pt idx="2330">
                  <c:v>164.28782368205341</c:v>
                </c:pt>
                <c:pt idx="2331">
                  <c:v>164.20599727606034</c:v>
                </c:pt>
                <c:pt idx="2332">
                  <c:v>164.15733288363867</c:v>
                </c:pt>
                <c:pt idx="2333">
                  <c:v>164.12373286648477</c:v>
                </c:pt>
                <c:pt idx="2334">
                  <c:v>164.02132455234562</c:v>
                </c:pt>
                <c:pt idx="2335">
                  <c:v>164.03341850356762</c:v>
                </c:pt>
                <c:pt idx="2336">
                  <c:v>163.92363420360192</c:v>
                </c:pt>
                <c:pt idx="2337">
                  <c:v>163.8766197720619</c:v>
                </c:pt>
                <c:pt idx="2338">
                  <c:v>163.7637220959102</c:v>
                </c:pt>
                <c:pt idx="2339">
                  <c:v>163.79574118769477</c:v>
                </c:pt>
                <c:pt idx="2340">
                  <c:v>163.66510480308736</c:v>
                </c:pt>
                <c:pt idx="2341">
                  <c:v>163.68316028279912</c:v>
                </c:pt>
                <c:pt idx="2342">
                  <c:v>163.60086761045207</c:v>
                </c:pt>
                <c:pt idx="2343">
                  <c:v>163.53094546395084</c:v>
                </c:pt>
                <c:pt idx="2344">
                  <c:v>163.50109320543669</c:v>
                </c:pt>
                <c:pt idx="2345">
                  <c:v>163.47568025709768</c:v>
                </c:pt>
                <c:pt idx="2346">
                  <c:v>163.36007375842559</c:v>
                </c:pt>
                <c:pt idx="2347">
                  <c:v>163.37288224512415</c:v>
                </c:pt>
                <c:pt idx="2348">
                  <c:v>163.31080962923758</c:v>
                </c:pt>
                <c:pt idx="2349">
                  <c:v>163.22058073550852</c:v>
                </c:pt>
                <c:pt idx="2350">
                  <c:v>163.28904138040582</c:v>
                </c:pt>
                <c:pt idx="2351">
                  <c:v>163.24011329931244</c:v>
                </c:pt>
                <c:pt idx="2352">
                  <c:v>163.10442542469852</c:v>
                </c:pt>
                <c:pt idx="2353">
                  <c:v>163.08723934394206</c:v>
                </c:pt>
                <c:pt idx="2354">
                  <c:v>163.06864767276099</c:v>
                </c:pt>
                <c:pt idx="2355">
                  <c:v>163.05262993101118</c:v>
                </c:pt>
                <c:pt idx="2356">
                  <c:v>163.11671474847606</c:v>
                </c:pt>
                <c:pt idx="2357">
                  <c:v>163.16671313574446</c:v>
                </c:pt>
                <c:pt idx="2358">
                  <c:v>163.27355176103003</c:v>
                </c:pt>
                <c:pt idx="2359">
                  <c:v>163.2721896173112</c:v>
                </c:pt>
                <c:pt idx="2360">
                  <c:v>163.3864858542764</c:v>
                </c:pt>
                <c:pt idx="2361">
                  <c:v>163.35259814486784</c:v>
                </c:pt>
                <c:pt idx="2362">
                  <c:v>163.39265263629855</c:v>
                </c:pt>
                <c:pt idx="2363">
                  <c:v>163.47477456045246</c:v>
                </c:pt>
                <c:pt idx="2364">
                  <c:v>163.58314850362333</c:v>
                </c:pt>
                <c:pt idx="2365">
                  <c:v>163.79792377439003</c:v>
                </c:pt>
                <c:pt idx="2366">
                  <c:v>163.98745632645009</c:v>
                </c:pt>
                <c:pt idx="2367">
                  <c:v>164.08157048503057</c:v>
                </c:pt>
                <c:pt idx="2368">
                  <c:v>164.18698339047071</c:v>
                </c:pt>
                <c:pt idx="2369">
                  <c:v>164.23138075287642</c:v>
                </c:pt>
                <c:pt idx="2370">
                  <c:v>164.35700027008312</c:v>
                </c:pt>
                <c:pt idx="2371">
                  <c:v>164.42154056863842</c:v>
                </c:pt>
                <c:pt idx="2372">
                  <c:v>164.46764398893728</c:v>
                </c:pt>
                <c:pt idx="2373">
                  <c:v>164.50896016659524</c:v>
                </c:pt>
                <c:pt idx="2374">
                  <c:v>164.59178651393506</c:v>
                </c:pt>
                <c:pt idx="2375">
                  <c:v>164.58066100941272</c:v>
                </c:pt>
                <c:pt idx="2376">
                  <c:v>164.54063455323657</c:v>
                </c:pt>
                <c:pt idx="2377">
                  <c:v>164.69558471260729</c:v>
                </c:pt>
                <c:pt idx="2378">
                  <c:v>164.72656256007349</c:v>
                </c:pt>
                <c:pt idx="2379">
                  <c:v>164.7239193889987</c:v>
                </c:pt>
                <c:pt idx="2380">
                  <c:v>164.74207497078743</c:v>
                </c:pt>
                <c:pt idx="2381">
                  <c:v>164.70349668782001</c:v>
                </c:pt>
                <c:pt idx="2382">
                  <c:v>164.75268773882573</c:v>
                </c:pt>
                <c:pt idx="2383">
                  <c:v>164.79097020386476</c:v>
                </c:pt>
                <c:pt idx="2384">
                  <c:v>164.78060909710257</c:v>
                </c:pt>
                <c:pt idx="2385">
                  <c:v>164.7895909679429</c:v>
                </c:pt>
                <c:pt idx="2386">
                  <c:v>164.81218668572015</c:v>
                </c:pt>
                <c:pt idx="2387">
                  <c:v>164.77032031698403</c:v>
                </c:pt>
                <c:pt idx="2388">
                  <c:v>164.84815913687231</c:v>
                </c:pt>
                <c:pt idx="2389">
                  <c:v>164.91671011325329</c:v>
                </c:pt>
                <c:pt idx="2390">
                  <c:v>164.92130842859987</c:v>
                </c:pt>
                <c:pt idx="2391">
                  <c:v>164.92344674100784</c:v>
                </c:pt>
                <c:pt idx="2392">
                  <c:v>164.92227952928431</c:v>
                </c:pt>
                <c:pt idx="2393">
                  <c:v>164.95436312137579</c:v>
                </c:pt>
                <c:pt idx="2394">
                  <c:v>164.94656937500042</c:v>
                </c:pt>
                <c:pt idx="2395">
                  <c:v>164.99696710426076</c:v>
                </c:pt>
                <c:pt idx="2396">
                  <c:v>164.96527067928787</c:v>
                </c:pt>
                <c:pt idx="2397">
                  <c:v>164.91331699863184</c:v>
                </c:pt>
                <c:pt idx="2398">
                  <c:v>164.85227557868652</c:v>
                </c:pt>
                <c:pt idx="2399">
                  <c:v>164.85666584193956</c:v>
                </c:pt>
                <c:pt idx="2400">
                  <c:v>164.79679676546436</c:v>
                </c:pt>
                <c:pt idx="2401">
                  <c:v>164.74249440188314</c:v>
                </c:pt>
                <c:pt idx="2402">
                  <c:v>164.67267724720375</c:v>
                </c:pt>
                <c:pt idx="2403">
                  <c:v>164.5782769079826</c:v>
                </c:pt>
                <c:pt idx="2404">
                  <c:v>164.56471848123272</c:v>
                </c:pt>
                <c:pt idx="2405">
                  <c:v>164.49757053223976</c:v>
                </c:pt>
                <c:pt idx="2406">
                  <c:v>164.36797458398112</c:v>
                </c:pt>
                <c:pt idx="2407">
                  <c:v>164.3267626077452</c:v>
                </c:pt>
                <c:pt idx="2408">
                  <c:v>164.27374523864788</c:v>
                </c:pt>
                <c:pt idx="2409">
                  <c:v>164.18020833028038</c:v>
                </c:pt>
                <c:pt idx="2410">
                  <c:v>164.15725741243182</c:v>
                </c:pt>
                <c:pt idx="2411">
                  <c:v>164.09249457778583</c:v>
                </c:pt>
                <c:pt idx="2412">
                  <c:v>164.01076543387398</c:v>
                </c:pt>
                <c:pt idx="2413">
                  <c:v>163.97478471539836</c:v>
                </c:pt>
                <c:pt idx="2414">
                  <c:v>163.85438421512112</c:v>
                </c:pt>
                <c:pt idx="2415">
                  <c:v>163.77640901313089</c:v>
                </c:pt>
                <c:pt idx="2416">
                  <c:v>163.76134067036858</c:v>
                </c:pt>
                <c:pt idx="2417">
                  <c:v>163.70010518612145</c:v>
                </c:pt>
                <c:pt idx="2418">
                  <c:v>163.67523797689483</c:v>
                </c:pt>
                <c:pt idx="2419">
                  <c:v>163.62647026447615</c:v>
                </c:pt>
                <c:pt idx="2420">
                  <c:v>163.52795678041406</c:v>
                </c:pt>
                <c:pt idx="2421">
                  <c:v>163.45507738864177</c:v>
                </c:pt>
                <c:pt idx="2422">
                  <c:v>163.41789699355215</c:v>
                </c:pt>
                <c:pt idx="2423">
                  <c:v>163.34719289840197</c:v>
                </c:pt>
                <c:pt idx="2424">
                  <c:v>163.35934360231207</c:v>
                </c:pt>
                <c:pt idx="2425">
                  <c:v>163.35512554745497</c:v>
                </c:pt>
                <c:pt idx="2426">
                  <c:v>163.23880369766624</c:v>
                </c:pt>
                <c:pt idx="2427">
                  <c:v>163.2457241922701</c:v>
                </c:pt>
                <c:pt idx="2428">
                  <c:v>163.1783091525032</c:v>
                </c:pt>
                <c:pt idx="2429">
                  <c:v>163.2005084555887</c:v>
                </c:pt>
                <c:pt idx="2430">
                  <c:v>163.28746049303399</c:v>
                </c:pt>
                <c:pt idx="2431">
                  <c:v>163.31794697156207</c:v>
                </c:pt>
                <c:pt idx="2432">
                  <c:v>163.34085991433054</c:v>
                </c:pt>
                <c:pt idx="2433">
                  <c:v>163.34322877598345</c:v>
                </c:pt>
                <c:pt idx="2434">
                  <c:v>163.41516246547422</c:v>
                </c:pt>
                <c:pt idx="2435">
                  <c:v>163.42958993363291</c:v>
                </c:pt>
                <c:pt idx="2436">
                  <c:v>163.44970271370849</c:v>
                </c:pt>
                <c:pt idx="2437">
                  <c:v>163.57942657542011</c:v>
                </c:pt>
                <c:pt idx="2438">
                  <c:v>163.66346087134957</c:v>
                </c:pt>
                <c:pt idx="2439">
                  <c:v>163.72400712235682</c:v>
                </c:pt>
                <c:pt idx="2440">
                  <c:v>163.85039903584158</c:v>
                </c:pt>
                <c:pt idx="2441">
                  <c:v>163.95743154716237</c:v>
                </c:pt>
                <c:pt idx="2442">
                  <c:v>164.09178480154725</c:v>
                </c:pt>
                <c:pt idx="2443">
                  <c:v>164.25511497748772</c:v>
                </c:pt>
                <c:pt idx="2444">
                  <c:v>164.46965976288791</c:v>
                </c:pt>
                <c:pt idx="2445">
                  <c:v>164.6595459230922</c:v>
                </c:pt>
                <c:pt idx="2446">
                  <c:v>164.73678711249258</c:v>
                </c:pt>
                <c:pt idx="2447">
                  <c:v>164.76052981795797</c:v>
                </c:pt>
                <c:pt idx="2448">
                  <c:v>164.81192414533169</c:v>
                </c:pt>
                <c:pt idx="2449">
                  <c:v>164.89176575632968</c:v>
                </c:pt>
                <c:pt idx="2450">
                  <c:v>164.92128661693459</c:v>
                </c:pt>
                <c:pt idx="2451">
                  <c:v>165.02479157874996</c:v>
                </c:pt>
                <c:pt idx="2452">
                  <c:v>165.02176614825169</c:v>
                </c:pt>
                <c:pt idx="2453">
                  <c:v>165.05618871357879</c:v>
                </c:pt>
                <c:pt idx="2454">
                  <c:v>165.10053277465377</c:v>
                </c:pt>
                <c:pt idx="2455">
                  <c:v>165.10474619094651</c:v>
                </c:pt>
                <c:pt idx="2456">
                  <c:v>165.10758398906316</c:v>
                </c:pt>
                <c:pt idx="2457">
                  <c:v>165.11156721779841</c:v>
                </c:pt>
                <c:pt idx="2458">
                  <c:v>165.10230380860045</c:v>
                </c:pt>
                <c:pt idx="2459">
                  <c:v>165.17474862359205</c:v>
                </c:pt>
                <c:pt idx="2460">
                  <c:v>165.20774044328658</c:v>
                </c:pt>
                <c:pt idx="2461">
                  <c:v>165.17078685297463</c:v>
                </c:pt>
                <c:pt idx="2462">
                  <c:v>165.17224472554841</c:v>
                </c:pt>
                <c:pt idx="2463">
                  <c:v>165.20887692400231</c:v>
                </c:pt>
                <c:pt idx="2464">
                  <c:v>165.16460874755873</c:v>
                </c:pt>
                <c:pt idx="2465">
                  <c:v>165.18005121893208</c:v>
                </c:pt>
                <c:pt idx="2466">
                  <c:v>165.11562986393531</c:v>
                </c:pt>
                <c:pt idx="2467">
                  <c:v>165.0331489411013</c:v>
                </c:pt>
                <c:pt idx="2468">
                  <c:v>165.02108839770821</c:v>
                </c:pt>
                <c:pt idx="2469">
                  <c:v>164.97060462571326</c:v>
                </c:pt>
                <c:pt idx="2470">
                  <c:v>164.92495197534035</c:v>
                </c:pt>
                <c:pt idx="2471">
                  <c:v>164.81804029378415</c:v>
                </c:pt>
                <c:pt idx="2472">
                  <c:v>164.79154080796187</c:v>
                </c:pt>
                <c:pt idx="2473">
                  <c:v>164.7809408705142</c:v>
                </c:pt>
                <c:pt idx="2474">
                  <c:v>164.65346887271329</c:v>
                </c:pt>
                <c:pt idx="2475">
                  <c:v>164.53062611259583</c:v>
                </c:pt>
                <c:pt idx="2476">
                  <c:v>164.53351204144352</c:v>
                </c:pt>
                <c:pt idx="2477">
                  <c:v>164.47225463552948</c:v>
                </c:pt>
                <c:pt idx="2478">
                  <c:v>164.45944771577788</c:v>
                </c:pt>
                <c:pt idx="2479">
                  <c:v>164.39872422874916</c:v>
                </c:pt>
                <c:pt idx="2480">
                  <c:v>164.33639549846592</c:v>
                </c:pt>
                <c:pt idx="2481">
                  <c:v>164.27133575779993</c:v>
                </c:pt>
                <c:pt idx="2482">
                  <c:v>164.27256094533419</c:v>
                </c:pt>
                <c:pt idx="2483">
                  <c:v>164.17592894190534</c:v>
                </c:pt>
                <c:pt idx="2484">
                  <c:v>164.13369865110877</c:v>
                </c:pt>
                <c:pt idx="2485">
                  <c:v>164.06237975448059</c:v>
                </c:pt>
                <c:pt idx="2486">
                  <c:v>164.0589744071423</c:v>
                </c:pt>
                <c:pt idx="2487">
                  <c:v>163.99825561773</c:v>
                </c:pt>
                <c:pt idx="2488">
                  <c:v>163.91461450921469</c:v>
                </c:pt>
                <c:pt idx="2489">
                  <c:v>163.81967187745448</c:v>
                </c:pt>
                <c:pt idx="2490">
                  <c:v>163.78294675687155</c:v>
                </c:pt>
                <c:pt idx="2491">
                  <c:v>163.73299137579909</c:v>
                </c:pt>
                <c:pt idx="2492">
                  <c:v>163.67206416131333</c:v>
                </c:pt>
                <c:pt idx="2493">
                  <c:v>163.64299755879244</c:v>
                </c:pt>
                <c:pt idx="2494">
                  <c:v>163.57516960507718</c:v>
                </c:pt>
                <c:pt idx="2495">
                  <c:v>163.54208626200659</c:v>
                </c:pt>
                <c:pt idx="2496">
                  <c:v>163.42270824382373</c:v>
                </c:pt>
                <c:pt idx="2497">
                  <c:v>163.40485041583247</c:v>
                </c:pt>
                <c:pt idx="2498">
                  <c:v>163.3720745372629</c:v>
                </c:pt>
                <c:pt idx="2499">
                  <c:v>163.31232997437806</c:v>
                </c:pt>
                <c:pt idx="2500">
                  <c:v>163.17723450996289</c:v>
                </c:pt>
                <c:pt idx="2501">
                  <c:v>163.16147586206631</c:v>
                </c:pt>
                <c:pt idx="2502">
                  <c:v>163.14507499505442</c:v>
                </c:pt>
                <c:pt idx="2503">
                  <c:v>163.03716660573073</c:v>
                </c:pt>
                <c:pt idx="2504">
                  <c:v>163.06157155025738</c:v>
                </c:pt>
                <c:pt idx="2505">
                  <c:v>162.9488723141184</c:v>
                </c:pt>
                <c:pt idx="2506">
                  <c:v>162.94578920599443</c:v>
                </c:pt>
                <c:pt idx="2507">
                  <c:v>162.86725332884578</c:v>
                </c:pt>
                <c:pt idx="2508">
                  <c:v>162.84645237824273</c:v>
                </c:pt>
                <c:pt idx="2509">
                  <c:v>162.80856886115524</c:v>
                </c:pt>
                <c:pt idx="2510">
                  <c:v>162.7569366412842</c:v>
                </c:pt>
                <c:pt idx="2511">
                  <c:v>162.73150011416718</c:v>
                </c:pt>
                <c:pt idx="2512">
                  <c:v>162.61371467544075</c:v>
                </c:pt>
                <c:pt idx="2513">
                  <c:v>162.59581558395283</c:v>
                </c:pt>
                <c:pt idx="2514">
                  <c:v>162.49191324145195</c:v>
                </c:pt>
                <c:pt idx="2515">
                  <c:v>162.49420025730132</c:v>
                </c:pt>
                <c:pt idx="2516">
                  <c:v>162.47095880747216</c:v>
                </c:pt>
                <c:pt idx="2517">
                  <c:v>162.38135243637711</c:v>
                </c:pt>
                <c:pt idx="2518">
                  <c:v>162.3324516632272</c:v>
                </c:pt>
                <c:pt idx="2519">
                  <c:v>162.30132674637912</c:v>
                </c:pt>
                <c:pt idx="2520">
                  <c:v>162.26213264391524</c:v>
                </c:pt>
                <c:pt idx="2521">
                  <c:v>162.18115719426771</c:v>
                </c:pt>
                <c:pt idx="2522">
                  <c:v>162.17649105838393</c:v>
                </c:pt>
                <c:pt idx="2523">
                  <c:v>162.01592156373064</c:v>
                </c:pt>
                <c:pt idx="2524">
                  <c:v>162.07439502280076</c:v>
                </c:pt>
                <c:pt idx="2525">
                  <c:v>162.04437121731996</c:v>
                </c:pt>
                <c:pt idx="2526">
                  <c:v>161.98455159888044</c:v>
                </c:pt>
                <c:pt idx="2527">
                  <c:v>161.89194818038482</c:v>
                </c:pt>
                <c:pt idx="2528">
                  <c:v>161.8088122055095</c:v>
                </c:pt>
                <c:pt idx="2529">
                  <c:v>161.82206831417903</c:v>
                </c:pt>
                <c:pt idx="2530">
                  <c:v>161.79449887673672</c:v>
                </c:pt>
                <c:pt idx="2531">
                  <c:v>161.76914583783548</c:v>
                </c:pt>
                <c:pt idx="2532">
                  <c:v>161.70219648732333</c:v>
                </c:pt>
                <c:pt idx="2533">
                  <c:v>161.63118476839733</c:v>
                </c:pt>
                <c:pt idx="2534">
                  <c:v>161.56983247835677</c:v>
                </c:pt>
                <c:pt idx="2535">
                  <c:v>161.51298314701231</c:v>
                </c:pt>
                <c:pt idx="2536">
                  <c:v>161.50384658641258</c:v>
                </c:pt>
                <c:pt idx="2537">
                  <c:v>161.43792939802628</c:v>
                </c:pt>
                <c:pt idx="2538">
                  <c:v>161.37485066969023</c:v>
                </c:pt>
                <c:pt idx="2539">
                  <c:v>161.34586529370642</c:v>
                </c:pt>
                <c:pt idx="2540">
                  <c:v>161.33187413857269</c:v>
                </c:pt>
                <c:pt idx="2541">
                  <c:v>161.28405731242</c:v>
                </c:pt>
                <c:pt idx="2542">
                  <c:v>161.21088961464582</c:v>
                </c:pt>
                <c:pt idx="2543">
                  <c:v>161.14238121341174</c:v>
                </c:pt>
                <c:pt idx="2544">
                  <c:v>161.07709230021413</c:v>
                </c:pt>
                <c:pt idx="2545">
                  <c:v>161.08473529596486</c:v>
                </c:pt>
                <c:pt idx="2546">
                  <c:v>161.02405277360245</c:v>
                </c:pt>
                <c:pt idx="2547">
                  <c:v>161.07162183260124</c:v>
                </c:pt>
                <c:pt idx="2548">
                  <c:v>161.03526884858817</c:v>
                </c:pt>
                <c:pt idx="2549">
                  <c:v>161.03582086233973</c:v>
                </c:pt>
                <c:pt idx="2550">
                  <c:v>161.07741266350524</c:v>
                </c:pt>
                <c:pt idx="2551">
                  <c:v>161.07355092587022</c:v>
                </c:pt>
                <c:pt idx="2552">
                  <c:v>161.12377836181139</c:v>
                </c:pt>
                <c:pt idx="2553">
                  <c:v>161.19201252901638</c:v>
                </c:pt>
                <c:pt idx="2554">
                  <c:v>161.32857934376614</c:v>
                </c:pt>
                <c:pt idx="2555">
                  <c:v>161.44487436205554</c:v>
                </c:pt>
                <c:pt idx="2556">
                  <c:v>161.6379988210297</c:v>
                </c:pt>
                <c:pt idx="2557">
                  <c:v>161.94807789202076</c:v>
                </c:pt>
                <c:pt idx="2558">
                  <c:v>162.16588966111988</c:v>
                </c:pt>
                <c:pt idx="2559">
                  <c:v>162.3704822596207</c:v>
                </c:pt>
                <c:pt idx="2560">
                  <c:v>162.61942150571076</c:v>
                </c:pt>
                <c:pt idx="2561">
                  <c:v>162.8265410069173</c:v>
                </c:pt>
                <c:pt idx="2562">
                  <c:v>163.16230106725922</c:v>
                </c:pt>
                <c:pt idx="2563">
                  <c:v>163.41170933640043</c:v>
                </c:pt>
                <c:pt idx="2564">
                  <c:v>163.55591400831568</c:v>
                </c:pt>
                <c:pt idx="2565">
                  <c:v>163.81999261583641</c:v>
                </c:pt>
                <c:pt idx="2566">
                  <c:v>164.080624017281</c:v>
                </c:pt>
                <c:pt idx="2567">
                  <c:v>164.22679087815763</c:v>
                </c:pt>
                <c:pt idx="2568">
                  <c:v>164.3388226579456</c:v>
                </c:pt>
                <c:pt idx="2569">
                  <c:v>164.4613610895197</c:v>
                </c:pt>
                <c:pt idx="2570">
                  <c:v>164.54025432054024</c:v>
                </c:pt>
                <c:pt idx="2571">
                  <c:v>164.61781702647266</c:v>
                </c:pt>
                <c:pt idx="2572">
                  <c:v>164.6947524213993</c:v>
                </c:pt>
                <c:pt idx="2573">
                  <c:v>164.67599975504427</c:v>
                </c:pt>
                <c:pt idx="2574">
                  <c:v>164.79119679109996</c:v>
                </c:pt>
                <c:pt idx="2575">
                  <c:v>164.86305522248244</c:v>
                </c:pt>
                <c:pt idx="2576">
                  <c:v>164.91016491696627</c:v>
                </c:pt>
                <c:pt idx="2577">
                  <c:v>164.91273440958528</c:v>
                </c:pt>
                <c:pt idx="2578">
                  <c:v>164.88623899486572</c:v>
                </c:pt>
                <c:pt idx="2579">
                  <c:v>164.93224571398358</c:v>
                </c:pt>
                <c:pt idx="2580">
                  <c:v>164.96828215378508</c:v>
                </c:pt>
                <c:pt idx="2581">
                  <c:v>164.99619646887703</c:v>
                </c:pt>
                <c:pt idx="2582">
                  <c:v>165.01255069874711</c:v>
                </c:pt>
                <c:pt idx="2583">
                  <c:v>165.0565514143195</c:v>
                </c:pt>
                <c:pt idx="2584">
                  <c:v>165.10469882781891</c:v>
                </c:pt>
                <c:pt idx="2585">
                  <c:v>165.1230312018439</c:v>
                </c:pt>
                <c:pt idx="2586">
                  <c:v>165.12665074689673</c:v>
                </c:pt>
                <c:pt idx="2587">
                  <c:v>165.12290659967971</c:v>
                </c:pt>
                <c:pt idx="2588">
                  <c:v>165.12666519471077</c:v>
                </c:pt>
                <c:pt idx="2589">
                  <c:v>165.10307461103417</c:v>
                </c:pt>
                <c:pt idx="2590">
                  <c:v>165.1259498997693</c:v>
                </c:pt>
                <c:pt idx="2591">
                  <c:v>165.10143068275568</c:v>
                </c:pt>
                <c:pt idx="2592">
                  <c:v>165.0153053955768</c:v>
                </c:pt>
                <c:pt idx="2593">
                  <c:v>164.97323221283474</c:v>
                </c:pt>
                <c:pt idx="2594">
                  <c:v>164.8622515294997</c:v>
                </c:pt>
                <c:pt idx="2595">
                  <c:v>164.83455955489362</c:v>
                </c:pt>
                <c:pt idx="2596">
                  <c:v>164.78946403258286</c:v>
                </c:pt>
                <c:pt idx="2597">
                  <c:v>164.72211249084523</c:v>
                </c:pt>
                <c:pt idx="2598">
                  <c:v>164.6644689036311</c:v>
                </c:pt>
                <c:pt idx="2599">
                  <c:v>164.61649856358235</c:v>
                </c:pt>
                <c:pt idx="2600">
                  <c:v>164.58485930241721</c:v>
                </c:pt>
                <c:pt idx="2601">
                  <c:v>164.52642952269218</c:v>
                </c:pt>
                <c:pt idx="2602">
                  <c:v>164.4840598205123</c:v>
                </c:pt>
                <c:pt idx="2603">
                  <c:v>164.36513883132614</c:v>
                </c:pt>
                <c:pt idx="2604">
                  <c:v>164.36481612747346</c:v>
                </c:pt>
                <c:pt idx="2605">
                  <c:v>164.28711749428078</c:v>
                </c:pt>
                <c:pt idx="2606">
                  <c:v>164.21064599050274</c:v>
                </c:pt>
                <c:pt idx="2607">
                  <c:v>164.14523997480717</c:v>
                </c:pt>
                <c:pt idx="2608">
                  <c:v>164.0789243885327</c:v>
                </c:pt>
                <c:pt idx="2609">
                  <c:v>164.04069594469541</c:v>
                </c:pt>
                <c:pt idx="2610">
                  <c:v>163.95061192483828</c:v>
                </c:pt>
                <c:pt idx="2611">
                  <c:v>163.92739206601962</c:v>
                </c:pt>
                <c:pt idx="2612">
                  <c:v>163.86643542840787</c:v>
                </c:pt>
                <c:pt idx="2613">
                  <c:v>163.79165381683165</c:v>
                </c:pt>
                <c:pt idx="2614">
                  <c:v>163.74169713488359</c:v>
                </c:pt>
                <c:pt idx="2615">
                  <c:v>163.67273498499523</c:v>
                </c:pt>
                <c:pt idx="2616">
                  <c:v>163.60777222819141</c:v>
                </c:pt>
                <c:pt idx="2617">
                  <c:v>163.54838776898137</c:v>
                </c:pt>
                <c:pt idx="2618">
                  <c:v>163.52646972549704</c:v>
                </c:pt>
                <c:pt idx="2619">
                  <c:v>163.44768522205982</c:v>
                </c:pt>
                <c:pt idx="2620">
                  <c:v>163.42890827253871</c:v>
                </c:pt>
                <c:pt idx="2621">
                  <c:v>163.36967209823274</c:v>
                </c:pt>
                <c:pt idx="2622">
                  <c:v>163.27183353599852</c:v>
                </c:pt>
                <c:pt idx="2623">
                  <c:v>163.17370023924838</c:v>
                </c:pt>
                <c:pt idx="2624">
                  <c:v>163.18865781018374</c:v>
                </c:pt>
                <c:pt idx="2625">
                  <c:v>163.08828446328462</c:v>
                </c:pt>
                <c:pt idx="2626">
                  <c:v>163.04404129561274</c:v>
                </c:pt>
                <c:pt idx="2627">
                  <c:v>162.99452356595009</c:v>
                </c:pt>
                <c:pt idx="2628">
                  <c:v>162.93761610698797</c:v>
                </c:pt>
                <c:pt idx="2629">
                  <c:v>162.8647287073693</c:v>
                </c:pt>
                <c:pt idx="2630">
                  <c:v>162.81606094318099</c:v>
                </c:pt>
                <c:pt idx="2631">
                  <c:v>162.75686196723504</c:v>
                </c:pt>
                <c:pt idx="2632">
                  <c:v>162.6941047052681</c:v>
                </c:pt>
                <c:pt idx="2633">
                  <c:v>162.6095155388295</c:v>
                </c:pt>
                <c:pt idx="2634">
                  <c:v>162.60100572429658</c:v>
                </c:pt>
                <c:pt idx="2635">
                  <c:v>162.52531306568443</c:v>
                </c:pt>
                <c:pt idx="2636">
                  <c:v>162.44163617155644</c:v>
                </c:pt>
                <c:pt idx="2637">
                  <c:v>162.42066219031085</c:v>
                </c:pt>
                <c:pt idx="2638">
                  <c:v>162.36487667553058</c:v>
                </c:pt>
                <c:pt idx="2639">
                  <c:v>162.27530297779376</c:v>
                </c:pt>
                <c:pt idx="2640">
                  <c:v>162.2031078595418</c:v>
                </c:pt>
                <c:pt idx="2641">
                  <c:v>162.1778814464698</c:v>
                </c:pt>
                <c:pt idx="2642">
                  <c:v>162.13436432271445</c:v>
                </c:pt>
                <c:pt idx="2643">
                  <c:v>162.06231165610532</c:v>
                </c:pt>
                <c:pt idx="2644">
                  <c:v>161.99968064030506</c:v>
                </c:pt>
                <c:pt idx="2645">
                  <c:v>161.92368538190215</c:v>
                </c:pt>
                <c:pt idx="2646">
                  <c:v>161.90701032519362</c:v>
                </c:pt>
                <c:pt idx="2647">
                  <c:v>161.8409005258975</c:v>
                </c:pt>
                <c:pt idx="2648">
                  <c:v>161.76518983628279</c:v>
                </c:pt>
                <c:pt idx="2649">
                  <c:v>161.74349322951846</c:v>
                </c:pt>
                <c:pt idx="2650">
                  <c:v>161.66778772211978</c:v>
                </c:pt>
                <c:pt idx="2651">
                  <c:v>161.63281703167053</c:v>
                </c:pt>
                <c:pt idx="2652">
                  <c:v>161.56760991665766</c:v>
                </c:pt>
                <c:pt idx="2653">
                  <c:v>161.49427173369978</c:v>
                </c:pt>
                <c:pt idx="2654">
                  <c:v>161.42629743009149</c:v>
                </c:pt>
                <c:pt idx="2655">
                  <c:v>161.32013614741558</c:v>
                </c:pt>
                <c:pt idx="2656">
                  <c:v>161.33228218050527</c:v>
                </c:pt>
                <c:pt idx="2657">
                  <c:v>161.25995364064019</c:v>
                </c:pt>
                <c:pt idx="2658">
                  <c:v>161.22504905146531</c:v>
                </c:pt>
                <c:pt idx="2659">
                  <c:v>161.17709693661956</c:v>
                </c:pt>
                <c:pt idx="2660">
                  <c:v>161.15379801566317</c:v>
                </c:pt>
                <c:pt idx="2661">
                  <c:v>161.2305225542697</c:v>
                </c:pt>
                <c:pt idx="2662">
                  <c:v>161.21265109578204</c:v>
                </c:pt>
                <c:pt idx="2663">
                  <c:v>161.19310722209292</c:v>
                </c:pt>
                <c:pt idx="2664">
                  <c:v>161.24886528882078</c:v>
                </c:pt>
                <c:pt idx="2665">
                  <c:v>161.26653166256384</c:v>
                </c:pt>
                <c:pt idx="2666">
                  <c:v>161.28162413506072</c:v>
                </c:pt>
                <c:pt idx="2667">
                  <c:v>161.40044818254259</c:v>
                </c:pt>
                <c:pt idx="2668">
                  <c:v>161.4832615877954</c:v>
                </c:pt>
                <c:pt idx="2669">
                  <c:v>161.51806155969015</c:v>
                </c:pt>
                <c:pt idx="2670">
                  <c:v>161.5397393660177</c:v>
                </c:pt>
                <c:pt idx="2671">
                  <c:v>161.71510891800656</c:v>
                </c:pt>
                <c:pt idx="2672">
                  <c:v>161.83721833565738</c:v>
                </c:pt>
                <c:pt idx="2673">
                  <c:v>162.09780826810331</c:v>
                </c:pt>
                <c:pt idx="2674">
                  <c:v>162.36260522331392</c:v>
                </c:pt>
                <c:pt idx="2675">
                  <c:v>162.64815034861607</c:v>
                </c:pt>
                <c:pt idx="2676">
                  <c:v>162.88433794129574</c:v>
                </c:pt>
                <c:pt idx="2677">
                  <c:v>163.04843335026285</c:v>
                </c:pt>
                <c:pt idx="2678">
                  <c:v>163.25754101213613</c:v>
                </c:pt>
                <c:pt idx="2679">
                  <c:v>163.3851236207577</c:v>
                </c:pt>
                <c:pt idx="2680">
                  <c:v>163.68047897026597</c:v>
                </c:pt>
                <c:pt idx="2681">
                  <c:v>163.87871628234595</c:v>
                </c:pt>
                <c:pt idx="2682">
                  <c:v>164.05978439655013</c:v>
                </c:pt>
                <c:pt idx="2683">
                  <c:v>164.17264661162093</c:v>
                </c:pt>
                <c:pt idx="2684">
                  <c:v>164.16588947703409</c:v>
                </c:pt>
                <c:pt idx="2685">
                  <c:v>164.23420369273663</c:v>
                </c:pt>
                <c:pt idx="2686">
                  <c:v>164.31480970274347</c:v>
                </c:pt>
                <c:pt idx="2687">
                  <c:v>164.41256899768717</c:v>
                </c:pt>
                <c:pt idx="2688">
                  <c:v>164.44083887918808</c:v>
                </c:pt>
                <c:pt idx="2689">
                  <c:v>164.4485135744504</c:v>
                </c:pt>
                <c:pt idx="2690">
                  <c:v>164.53745005310302</c:v>
                </c:pt>
                <c:pt idx="2691">
                  <c:v>164.54729580926838</c:v>
                </c:pt>
                <c:pt idx="2692">
                  <c:v>164.54505767573133</c:v>
                </c:pt>
                <c:pt idx="2693">
                  <c:v>164.59294088931534</c:v>
                </c:pt>
                <c:pt idx="2694">
                  <c:v>164.64818640296508</c:v>
                </c:pt>
                <c:pt idx="2695">
                  <c:v>164.64821054656332</c:v>
                </c:pt>
                <c:pt idx="2696">
                  <c:v>164.6501873559356</c:v>
                </c:pt>
                <c:pt idx="2697">
                  <c:v>164.68234571660452</c:v>
                </c:pt>
                <c:pt idx="2698">
                  <c:v>164.69543403384822</c:v>
                </c:pt>
                <c:pt idx="2699">
                  <c:v>164.65716637584313</c:v>
                </c:pt>
                <c:pt idx="2700">
                  <c:v>164.65785968501052</c:v>
                </c:pt>
                <c:pt idx="2701">
                  <c:v>164.68371125461516</c:v>
                </c:pt>
                <c:pt idx="2702">
                  <c:v>164.65338745773187</c:v>
                </c:pt>
                <c:pt idx="2703">
                  <c:v>164.61106515733812</c:v>
                </c:pt>
                <c:pt idx="2704">
                  <c:v>164.58936132761497</c:v>
                </c:pt>
                <c:pt idx="2705">
                  <c:v>164.59485472219311</c:v>
                </c:pt>
                <c:pt idx="2706">
                  <c:v>164.51849804714405</c:v>
                </c:pt>
                <c:pt idx="2707">
                  <c:v>164.43153458233266</c:v>
                </c:pt>
                <c:pt idx="2708">
                  <c:v>164.38213414968521</c:v>
                </c:pt>
                <c:pt idx="2709">
                  <c:v>164.30642711282186</c:v>
                </c:pt>
                <c:pt idx="2710">
                  <c:v>164.26331712659297</c:v>
                </c:pt>
                <c:pt idx="2711">
                  <c:v>164.22586915680384</c:v>
                </c:pt>
                <c:pt idx="2712">
                  <c:v>164.10405917364065</c:v>
                </c:pt>
                <c:pt idx="2713">
                  <c:v>164.02752447030414</c:v>
                </c:pt>
                <c:pt idx="2714">
                  <c:v>163.98726573939396</c:v>
                </c:pt>
                <c:pt idx="2715">
                  <c:v>163.93464209709887</c:v>
                </c:pt>
                <c:pt idx="2716">
                  <c:v>163.87121167864811</c:v>
                </c:pt>
                <c:pt idx="2717">
                  <c:v>163.80052706665992</c:v>
                </c:pt>
                <c:pt idx="2718">
                  <c:v>163.73577838787048</c:v>
                </c:pt>
                <c:pt idx="2719">
                  <c:v>163.64984672882224</c:v>
                </c:pt>
                <c:pt idx="2720">
                  <c:v>163.58621678124328</c:v>
                </c:pt>
                <c:pt idx="2721">
                  <c:v>163.49950398708117</c:v>
                </c:pt>
                <c:pt idx="2722">
                  <c:v>163.44244918124119</c:v>
                </c:pt>
                <c:pt idx="2723">
                  <c:v>163.37327160039405</c:v>
                </c:pt>
                <c:pt idx="2724">
                  <c:v>163.31251651806866</c:v>
                </c:pt>
                <c:pt idx="2725">
                  <c:v>163.2537083352457</c:v>
                </c:pt>
                <c:pt idx="2726">
                  <c:v>163.15717598197057</c:v>
                </c:pt>
                <c:pt idx="2727">
                  <c:v>163.08552040453597</c:v>
                </c:pt>
                <c:pt idx="2728">
                  <c:v>163.02701481988055</c:v>
                </c:pt>
                <c:pt idx="2729">
                  <c:v>162.94227879854628</c:v>
                </c:pt>
                <c:pt idx="2730">
                  <c:v>162.82116450702389</c:v>
                </c:pt>
                <c:pt idx="2731">
                  <c:v>162.74539906540608</c:v>
                </c:pt>
                <c:pt idx="2732">
                  <c:v>162.72923048263988</c:v>
                </c:pt>
                <c:pt idx="2733">
                  <c:v>162.64574829995087</c:v>
                </c:pt>
                <c:pt idx="2734">
                  <c:v>162.57091415981498</c:v>
                </c:pt>
                <c:pt idx="2735">
                  <c:v>162.50824700153743</c:v>
                </c:pt>
                <c:pt idx="2736">
                  <c:v>162.42111262237765</c:v>
                </c:pt>
                <c:pt idx="2737">
                  <c:v>162.34601063200114</c:v>
                </c:pt>
                <c:pt idx="2738">
                  <c:v>162.2598945700241</c:v>
                </c:pt>
                <c:pt idx="2739">
                  <c:v>162.23001329865787</c:v>
                </c:pt>
                <c:pt idx="2740">
                  <c:v>162.10029617172196</c:v>
                </c:pt>
                <c:pt idx="2741">
                  <c:v>161.98918378049376</c:v>
                </c:pt>
                <c:pt idx="2742">
                  <c:v>161.93877815758697</c:v>
                </c:pt>
                <c:pt idx="2743">
                  <c:v>161.8712907659484</c:v>
                </c:pt>
                <c:pt idx="2744">
                  <c:v>161.86875217737898</c:v>
                </c:pt>
                <c:pt idx="2745">
                  <c:v>161.76763301448977</c:v>
                </c:pt>
                <c:pt idx="2746">
                  <c:v>161.69500974428107</c:v>
                </c:pt>
                <c:pt idx="2747">
                  <c:v>161.61041476520916</c:v>
                </c:pt>
                <c:pt idx="2748">
                  <c:v>161.54507992541562</c:v>
                </c:pt>
                <c:pt idx="2749">
                  <c:v>161.49994602296613</c:v>
                </c:pt>
                <c:pt idx="2750">
                  <c:v>161.42754947054917</c:v>
                </c:pt>
                <c:pt idx="2751">
                  <c:v>161.36942597417024</c:v>
                </c:pt>
                <c:pt idx="2752">
                  <c:v>161.29477824258299</c:v>
                </c:pt>
                <c:pt idx="2753">
                  <c:v>161.1507727793232</c:v>
                </c:pt>
                <c:pt idx="2754">
                  <c:v>161.06419664860451</c:v>
                </c:pt>
                <c:pt idx="2755">
                  <c:v>161.03667389841709</c:v>
                </c:pt>
                <c:pt idx="2756">
                  <c:v>160.97013118413361</c:v>
                </c:pt>
                <c:pt idx="2757">
                  <c:v>160.83028074665995</c:v>
                </c:pt>
                <c:pt idx="2758">
                  <c:v>160.79434988212731</c:v>
                </c:pt>
                <c:pt idx="2759">
                  <c:v>160.76435125132355</c:v>
                </c:pt>
                <c:pt idx="2760">
                  <c:v>160.70041756843679</c:v>
                </c:pt>
                <c:pt idx="2761">
                  <c:v>160.64314930229915</c:v>
                </c:pt>
                <c:pt idx="2762">
                  <c:v>160.51156312215733</c:v>
                </c:pt>
                <c:pt idx="2763">
                  <c:v>160.41949247440633</c:v>
                </c:pt>
                <c:pt idx="2764">
                  <c:v>160.4266207737613</c:v>
                </c:pt>
                <c:pt idx="2765">
                  <c:v>160.41591863952604</c:v>
                </c:pt>
                <c:pt idx="2766">
                  <c:v>160.31288781106051</c:v>
                </c:pt>
                <c:pt idx="2767">
                  <c:v>160.22284587628661</c:v>
                </c:pt>
                <c:pt idx="2768">
                  <c:v>160.17441356652668</c:v>
                </c:pt>
                <c:pt idx="2769">
                  <c:v>160.08959494867187</c:v>
                </c:pt>
                <c:pt idx="2770">
                  <c:v>159.95753068824555</c:v>
                </c:pt>
                <c:pt idx="2771">
                  <c:v>159.93467921487957</c:v>
                </c:pt>
                <c:pt idx="2772">
                  <c:v>159.86217448500429</c:v>
                </c:pt>
                <c:pt idx="2773">
                  <c:v>159.8547217803505</c:v>
                </c:pt>
                <c:pt idx="2774">
                  <c:v>159.76483567020523</c:v>
                </c:pt>
                <c:pt idx="2775">
                  <c:v>159.66772963815811</c:v>
                </c:pt>
                <c:pt idx="2776">
                  <c:v>159.59977207971707</c:v>
                </c:pt>
                <c:pt idx="2777">
                  <c:v>159.61402240672837</c:v>
                </c:pt>
                <c:pt idx="2778">
                  <c:v>159.47515214816815</c:v>
                </c:pt>
                <c:pt idx="2779">
                  <c:v>159.41501803162669</c:v>
                </c:pt>
                <c:pt idx="2780">
                  <c:v>159.28744352622977</c:v>
                </c:pt>
                <c:pt idx="2781">
                  <c:v>159.26297677899908</c:v>
                </c:pt>
                <c:pt idx="2782">
                  <c:v>159.25042147382047</c:v>
                </c:pt>
                <c:pt idx="2783">
                  <c:v>159.13318432757254</c:v>
                </c:pt>
                <c:pt idx="2784">
                  <c:v>159.02577313947967</c:v>
                </c:pt>
                <c:pt idx="2785">
                  <c:v>158.93662762451103</c:v>
                </c:pt>
                <c:pt idx="2786">
                  <c:v>158.87583997797498</c:v>
                </c:pt>
                <c:pt idx="2787">
                  <c:v>158.87630185052592</c:v>
                </c:pt>
                <c:pt idx="2788">
                  <c:v>158.88381732486386</c:v>
                </c:pt>
                <c:pt idx="2789">
                  <c:v>158.8750318228563</c:v>
                </c:pt>
                <c:pt idx="2790">
                  <c:v>158.77991968690654</c:v>
                </c:pt>
                <c:pt idx="2791">
                  <c:v>158.78770026712672</c:v>
                </c:pt>
                <c:pt idx="2792">
                  <c:v>158.78036242148391</c:v>
                </c:pt>
                <c:pt idx="2793">
                  <c:v>158.82799679208597</c:v>
                </c:pt>
                <c:pt idx="2794">
                  <c:v>158.80439347177867</c:v>
                </c:pt>
                <c:pt idx="2795">
                  <c:v>158.83779920622135</c:v>
                </c:pt>
                <c:pt idx="2796">
                  <c:v>158.83477764586718</c:v>
                </c:pt>
                <c:pt idx="2797">
                  <c:v>158.95436916281466</c:v>
                </c:pt>
                <c:pt idx="2798">
                  <c:v>159.00313127879079</c:v>
                </c:pt>
                <c:pt idx="2799">
                  <c:v>159.06208197267938</c:v>
                </c:pt>
              </c:numCache>
            </c:numRef>
          </c:xVal>
          <c:yVal>
            <c:numRef>
              <c:f>'3'!$C$2:$C$8872</c:f>
              <c:numCache>
                <c:formatCode>General</c:formatCode>
                <c:ptCount val="8871"/>
                <c:pt idx="0">
                  <c:v>0</c:v>
                </c:pt>
                <c:pt idx="1">
                  <c:v>1.2551106976737003E-3</c:v>
                </c:pt>
                <c:pt idx="2">
                  <c:v>4.7710297674408153E-3</c:v>
                </c:pt>
                <c:pt idx="3">
                  <c:v>7.5387097674415315E-3</c:v>
                </c:pt>
                <c:pt idx="4">
                  <c:v>1.2317785116278124E-2</c:v>
                </c:pt>
                <c:pt idx="5">
                  <c:v>7.7881227906964057E-3</c:v>
                </c:pt>
                <c:pt idx="6">
                  <c:v>1.5085465116277952E-2</c:v>
                </c:pt>
                <c:pt idx="7">
                  <c:v>1.6839401860464953E-2</c:v>
                </c:pt>
                <c:pt idx="8">
                  <c:v>1.4578593488371538E-2</c:v>
                </c:pt>
                <c:pt idx="9">
                  <c:v>1.9607081860464781E-2</c:v>
                </c:pt>
                <c:pt idx="10">
                  <c:v>2.262417488372126E-2</c:v>
                </c:pt>
                <c:pt idx="11">
                  <c:v>2.2374761860464609E-2</c:v>
                </c:pt>
                <c:pt idx="12">
                  <c:v>2.7652663255812726E-2</c:v>
                </c:pt>
                <c:pt idx="13">
                  <c:v>3.1924866976744681E-2</c:v>
                </c:pt>
                <c:pt idx="14">
                  <c:v>3.6703942325580385E-2</c:v>
                </c:pt>
                <c:pt idx="15">
                  <c:v>3.6703942325580385E-2</c:v>
                </c:pt>
                <c:pt idx="16">
                  <c:v>5.1789407441860114E-2</c:v>
                </c:pt>
                <c:pt idx="17">
                  <c:v>5.5313372093023006E-2</c:v>
                </c:pt>
                <c:pt idx="18">
                  <c:v>5.6319069767441832E-2</c:v>
                </c:pt>
                <c:pt idx="19">
                  <c:v>6.1596971162790837E-2</c:v>
                </c:pt>
                <c:pt idx="20">
                  <c:v>6.8129983255812654E-2</c:v>
                </c:pt>
                <c:pt idx="21">
                  <c:v>6.5370348837207715E-2</c:v>
                </c:pt>
                <c:pt idx="22">
                  <c:v>7.0398837209301846E-2</c:v>
                </c:pt>
                <c:pt idx="23">
                  <c:v>7.7438720930231852E-2</c:v>
                </c:pt>
                <c:pt idx="24">
                  <c:v>8.4977430697673384E-2</c:v>
                </c:pt>
                <c:pt idx="25">
                  <c:v>9.2266727441860041E-2</c:v>
                </c:pt>
                <c:pt idx="26">
                  <c:v>9.9057198139533398E-2</c:v>
                </c:pt>
                <c:pt idx="27">
                  <c:v>9.8051500465116348E-2</c:v>
                </c:pt>
                <c:pt idx="28">
                  <c:v>0.10987045953488295</c:v>
                </c:pt>
                <c:pt idx="29">
                  <c:v>0.11615405860465078</c:v>
                </c:pt>
                <c:pt idx="30">
                  <c:v>0.12596162232558061</c:v>
                </c:pt>
                <c:pt idx="31">
                  <c:v>0.13048323906976655</c:v>
                </c:pt>
                <c:pt idx="32">
                  <c:v>0.13275209302325486</c:v>
                </c:pt>
                <c:pt idx="33">
                  <c:v>0.14582616279069693</c:v>
                </c:pt>
                <c:pt idx="34">
                  <c:v>0.16015534325581271</c:v>
                </c:pt>
                <c:pt idx="35">
                  <c:v>0.17473393674418514</c:v>
                </c:pt>
                <c:pt idx="36">
                  <c:v>0.16091162790697666</c:v>
                </c:pt>
                <c:pt idx="37">
                  <c:v>0.1754902213953482</c:v>
                </c:pt>
                <c:pt idx="38">
                  <c:v>0.1837852158139528</c:v>
                </c:pt>
                <c:pt idx="39">
                  <c:v>0.20440604093023129</c:v>
                </c:pt>
                <c:pt idx="40">
                  <c:v>0.20691626232558047</c:v>
                </c:pt>
                <c:pt idx="41">
                  <c:v>0.23332186046511527</c:v>
                </c:pt>
                <c:pt idx="42">
                  <c:v>0.23205870418604491</c:v>
                </c:pt>
                <c:pt idx="43">
                  <c:v>0.24186626790697652</c:v>
                </c:pt>
                <c:pt idx="44">
                  <c:v>0.25041872093023176</c:v>
                </c:pt>
                <c:pt idx="45">
                  <c:v>0.26650988372092854</c:v>
                </c:pt>
                <c:pt idx="46">
                  <c:v>0.28636637860464997</c:v>
                </c:pt>
                <c:pt idx="47">
                  <c:v>0.29265802325581358</c:v>
                </c:pt>
                <c:pt idx="48">
                  <c:v>0.31176627906976684</c:v>
                </c:pt>
                <c:pt idx="49">
                  <c:v>0.31452591348837089</c:v>
                </c:pt>
                <c:pt idx="50">
                  <c:v>0.32584604651162685</c:v>
                </c:pt>
                <c:pt idx="51">
                  <c:v>0.34319231999999911</c:v>
                </c:pt>
                <c:pt idx="52">
                  <c:v>0.3514873144186037</c:v>
                </c:pt>
                <c:pt idx="53">
                  <c:v>0.36983928558139478</c:v>
                </c:pt>
                <c:pt idx="54">
                  <c:v>0.38593044837209245</c:v>
                </c:pt>
                <c:pt idx="55">
                  <c:v>0.41761394790697537</c:v>
                </c:pt>
                <c:pt idx="56">
                  <c:v>0.45532358790697636</c:v>
                </c:pt>
                <c:pt idx="57">
                  <c:v>0.48172918604651027</c:v>
                </c:pt>
                <c:pt idx="58">
                  <c:v>0.49731347720930152</c:v>
                </c:pt>
                <c:pt idx="59">
                  <c:v>0.49756289023255729</c:v>
                </c:pt>
                <c:pt idx="60">
                  <c:v>0.51365405302325495</c:v>
                </c:pt>
                <c:pt idx="61">
                  <c:v>0.52321220372092991</c:v>
                </c:pt>
                <c:pt idx="62">
                  <c:v>0.55086486697674264</c:v>
                </c:pt>
                <c:pt idx="63">
                  <c:v>0.57374650046511544</c:v>
                </c:pt>
                <c:pt idx="64">
                  <c:v>0.6139744074418596</c:v>
                </c:pt>
                <c:pt idx="65">
                  <c:v>0.65068639534883665</c:v>
                </c:pt>
                <c:pt idx="66">
                  <c:v>0.68462265767441721</c:v>
                </c:pt>
                <c:pt idx="67">
                  <c:v>0.69091430232558082</c:v>
                </c:pt>
                <c:pt idx="68">
                  <c:v>0.69543591906976765</c:v>
                </c:pt>
                <c:pt idx="69">
                  <c:v>0.73189044837209227</c:v>
                </c:pt>
                <c:pt idx="70">
                  <c:v>0.76382336093023184</c:v>
                </c:pt>
                <c:pt idx="71">
                  <c:v>0.78544988372093005</c:v>
                </c:pt>
                <c:pt idx="72">
                  <c:v>0.81838044837209267</c:v>
                </c:pt>
                <c:pt idx="73">
                  <c:v>0.84729626790697576</c:v>
                </c:pt>
                <c:pt idx="74">
                  <c:v>0.88099116279069811</c:v>
                </c:pt>
                <c:pt idx="75">
                  <c:v>0.898836262325581</c:v>
                </c:pt>
                <c:pt idx="76">
                  <c:v>0.94158243627906923</c:v>
                </c:pt>
                <c:pt idx="77">
                  <c:v>0.96999138418604591</c:v>
                </c:pt>
                <c:pt idx="78">
                  <c:v>1.0061965004651157</c:v>
                </c:pt>
                <c:pt idx="79">
                  <c:v>1.0373731283720922</c:v>
                </c:pt>
                <c:pt idx="80">
                  <c:v>1.0607535879069756</c:v>
                </c:pt>
                <c:pt idx="81">
                  <c:v>1.0831363953488369</c:v>
                </c:pt>
                <c:pt idx="82">
                  <c:v>1.1439770818604647</c:v>
                </c:pt>
                <c:pt idx="83">
                  <c:v>1.1658530176744177</c:v>
                </c:pt>
                <c:pt idx="84">
                  <c:v>1.2080923199999996</c:v>
                </c:pt>
                <c:pt idx="85">
                  <c:v>1.2646608027906971</c:v>
                </c:pt>
                <c:pt idx="86">
                  <c:v>1.2860298669767447</c:v>
                </c:pt>
                <c:pt idx="87">
                  <c:v>1.3207304595348832</c:v>
                </c:pt>
                <c:pt idx="88">
                  <c:v>1.3840894130232551</c:v>
                </c:pt>
                <c:pt idx="89">
                  <c:v>1.4135040586046506</c:v>
                </c:pt>
                <c:pt idx="90">
                  <c:v>1.4532331395348823</c:v>
                </c:pt>
                <c:pt idx="91">
                  <c:v>1.5113061460465111</c:v>
                </c:pt>
                <c:pt idx="92">
                  <c:v>1.5814555702325581</c:v>
                </c:pt>
                <c:pt idx="93">
                  <c:v>1.5930251162790681</c:v>
                </c:pt>
                <c:pt idx="94">
                  <c:v>1.6692006809302313</c:v>
                </c:pt>
                <c:pt idx="95">
                  <c:v>1.7134513786046499</c:v>
                </c:pt>
                <c:pt idx="96">
                  <c:v>1.7966748725581398</c:v>
                </c:pt>
                <c:pt idx="97">
                  <c:v>1.8270952158139533</c:v>
                </c:pt>
                <c:pt idx="98">
                  <c:v>1.9256535879069752</c:v>
                </c:pt>
                <c:pt idx="99">
                  <c:v>1.9603541804651163</c:v>
                </c:pt>
                <c:pt idx="100">
                  <c:v>1.9241490641860457</c:v>
                </c:pt>
                <c:pt idx="101">
                  <c:v>1.9565808027906968</c:v>
                </c:pt>
                <c:pt idx="102">
                  <c:v>2.054640348837208</c:v>
                </c:pt>
                <c:pt idx="103">
                  <c:v>2.1348387041860475</c:v>
                </c:pt>
                <c:pt idx="104">
                  <c:v>2.1901520762790687</c:v>
                </c:pt>
                <c:pt idx="105">
                  <c:v>2.2640748781395352</c:v>
                </c:pt>
                <c:pt idx="106">
                  <c:v>2.3606218548837203</c:v>
                </c:pt>
                <c:pt idx="107">
                  <c:v>2.404872552558138</c:v>
                </c:pt>
                <c:pt idx="108">
                  <c:v>2.4971473255813956</c:v>
                </c:pt>
                <c:pt idx="109">
                  <c:v>2.6306476576744178</c:v>
                </c:pt>
                <c:pt idx="110">
                  <c:v>2.7344919767441871</c:v>
                </c:pt>
                <c:pt idx="111">
                  <c:v>2.9190334772093012</c:v>
                </c:pt>
                <c:pt idx="112">
                  <c:v>3.0228697506976738</c:v>
                </c:pt>
                <c:pt idx="113">
                  <c:v>2.9992398781395329</c:v>
                </c:pt>
                <c:pt idx="114">
                  <c:v>3.0306659190697678</c:v>
                </c:pt>
                <c:pt idx="115">
                  <c:v>3.2773112623255818</c:v>
                </c:pt>
                <c:pt idx="116">
                  <c:v>3.283345448372093</c:v>
                </c:pt>
                <c:pt idx="117">
                  <c:v>3.4678949944186028</c:v>
                </c:pt>
                <c:pt idx="118">
                  <c:v>3.5206900995348827</c:v>
                </c:pt>
                <c:pt idx="119">
                  <c:v>3.5742495348837204</c:v>
                </c:pt>
                <c:pt idx="120">
                  <c:v>3.5843065116279069</c:v>
                </c:pt>
                <c:pt idx="121">
                  <c:v>3.9053734827906981</c:v>
                </c:pt>
                <c:pt idx="122">
                  <c:v>4.0240458083720947</c:v>
                </c:pt>
                <c:pt idx="123">
                  <c:v>4.0046881395348839</c:v>
                </c:pt>
                <c:pt idx="124">
                  <c:v>4.0491882502325582</c:v>
                </c:pt>
                <c:pt idx="125">
                  <c:v>4.4409034716279061</c:v>
                </c:pt>
                <c:pt idx="126">
                  <c:v>4.4122451106976746</c:v>
                </c:pt>
                <c:pt idx="127">
                  <c:v>4.697863250232559</c:v>
                </c:pt>
                <c:pt idx="128">
                  <c:v>4.8487179013953492</c:v>
                </c:pt>
                <c:pt idx="129">
                  <c:v>4.972668128372093</c:v>
                </c:pt>
                <c:pt idx="130">
                  <c:v>4.8436894130232551</c:v>
                </c:pt>
                <c:pt idx="131">
                  <c:v>5.2530083665116285</c:v>
                </c:pt>
                <c:pt idx="132">
                  <c:v>5.3259174251162795</c:v>
                </c:pt>
                <c:pt idx="133">
                  <c:v>5.5275638316279077</c:v>
                </c:pt>
                <c:pt idx="134">
                  <c:v>5.4445897506976744</c:v>
                </c:pt>
                <c:pt idx="135">
                  <c:v>5.474760680930232</c:v>
                </c:pt>
                <c:pt idx="136">
                  <c:v>5.9051992855813955</c:v>
                </c:pt>
                <c:pt idx="137">
                  <c:v>6.171459756279071</c:v>
                </c:pt>
                <c:pt idx="138">
                  <c:v>6.3293542911627894</c:v>
                </c:pt>
                <c:pt idx="139">
                  <c:v>6.4696531395348833</c:v>
                </c:pt>
                <c:pt idx="140">
                  <c:v>6.6011420762790722</c:v>
                </c:pt>
                <c:pt idx="141">
                  <c:v>6.7444580176744173</c:v>
                </c:pt>
                <c:pt idx="142">
                  <c:v>6.6285533720930223</c:v>
                </c:pt>
                <c:pt idx="143">
                  <c:v>7.1658453432558131</c:v>
                </c:pt>
                <c:pt idx="144">
                  <c:v>7.0775933609302326</c:v>
                </c:pt>
                <c:pt idx="145">
                  <c:v>7.1620719655813945</c:v>
                </c:pt>
                <c:pt idx="146">
                  <c:v>7.4567413841860466</c:v>
                </c:pt>
                <c:pt idx="147">
                  <c:v>7.66945046511628</c:v>
                </c:pt>
                <c:pt idx="148">
                  <c:v>8.0757523255813943</c:v>
                </c:pt>
                <c:pt idx="149">
                  <c:v>8.4953776688372109</c:v>
                </c:pt>
                <c:pt idx="150">
                  <c:v>8.2665774251162816</c:v>
                </c:pt>
                <c:pt idx="151">
                  <c:v>8.553957546976747</c:v>
                </c:pt>
                <c:pt idx="152">
                  <c:v>8.9562366167441851</c:v>
                </c:pt>
                <c:pt idx="153">
                  <c:v>8.8043762679069779</c:v>
                </c:pt>
                <c:pt idx="154">
                  <c:v>9.1669343023255827</c:v>
                </c:pt>
                <c:pt idx="155">
                  <c:v>9.3811479069767429</c:v>
                </c:pt>
                <c:pt idx="156">
                  <c:v>9.4834716111627912</c:v>
                </c:pt>
                <c:pt idx="157">
                  <c:v>9.6740553432558158</c:v>
                </c:pt>
                <c:pt idx="158">
                  <c:v>10.243529640000002</c:v>
                </c:pt>
                <c:pt idx="159">
                  <c:v>10.193244756279071</c:v>
                </c:pt>
                <c:pt idx="160">
                  <c:v>10.071305924651163</c:v>
                </c:pt>
                <c:pt idx="161">
                  <c:v>10.82935255813954</c:v>
                </c:pt>
                <c:pt idx="162">
                  <c:v>10.594518128372091</c:v>
                </c:pt>
                <c:pt idx="163">
                  <c:v>10.762976511627908</c:v>
                </c:pt>
                <c:pt idx="164">
                  <c:v>10.964116046511627</c:v>
                </c:pt>
                <c:pt idx="165">
                  <c:v>11.356338139534884</c:v>
                </c:pt>
                <c:pt idx="166">
                  <c:v>11.078009296744188</c:v>
                </c:pt>
                <c:pt idx="167">
                  <c:v>11.464197203720932</c:v>
                </c:pt>
                <c:pt idx="168">
                  <c:v>11.865470575813951</c:v>
                </c:pt>
                <c:pt idx="169">
                  <c:v>12.35650045395349</c:v>
                </c:pt>
                <c:pt idx="170">
                  <c:v>12.213441971162791</c:v>
                </c:pt>
                <c:pt idx="171">
                  <c:v>12.345944651162792</c:v>
                </c:pt>
                <c:pt idx="172">
                  <c:v>12.822894761860468</c:v>
                </c:pt>
                <c:pt idx="173">
                  <c:v>12.897316389767443</c:v>
                </c:pt>
                <c:pt idx="174">
                  <c:v>13.260872076279075</c:v>
                </c:pt>
                <c:pt idx="175">
                  <c:v>12.845020110697675</c:v>
                </c:pt>
                <c:pt idx="176">
                  <c:v>12.708744053023256</c:v>
                </c:pt>
                <c:pt idx="177">
                  <c:v>13.208076971162797</c:v>
                </c:pt>
                <c:pt idx="178">
                  <c:v>13.895467308837212</c:v>
                </c:pt>
                <c:pt idx="179">
                  <c:v>14.01766359906977</c:v>
                </c:pt>
                <c:pt idx="180">
                  <c:v>14.256512773953492</c:v>
                </c:pt>
                <c:pt idx="181">
                  <c:v>14.433515564651163</c:v>
                </c:pt>
                <c:pt idx="182">
                  <c:v>14.285428593488376</c:v>
                </c:pt>
                <c:pt idx="183">
                  <c:v>14.352810337674423</c:v>
                </c:pt>
                <c:pt idx="184">
                  <c:v>14.663820332093024</c:v>
                </c:pt>
                <c:pt idx="185">
                  <c:v>14.796829883720932</c:v>
                </c:pt>
                <c:pt idx="186">
                  <c:v>15.047498017674418</c:v>
                </c:pt>
                <c:pt idx="187">
                  <c:v>15.438465000000004</c:v>
                </c:pt>
                <c:pt idx="188">
                  <c:v>15.579512087441863</c:v>
                </c:pt>
                <c:pt idx="189">
                  <c:v>15.674047668837215</c:v>
                </c:pt>
                <c:pt idx="190">
                  <c:v>16.246289645581399</c:v>
                </c:pt>
                <c:pt idx="191">
                  <c:v>15.905358133953492</c:v>
                </c:pt>
                <c:pt idx="192">
                  <c:v>16.786099883720933</c:v>
                </c:pt>
                <c:pt idx="193">
                  <c:v>16.604068604651168</c:v>
                </c:pt>
                <c:pt idx="194">
                  <c:v>17.447342081860466</c:v>
                </c:pt>
                <c:pt idx="195">
                  <c:v>17.449860348837209</c:v>
                </c:pt>
                <c:pt idx="196">
                  <c:v>17.185104401860468</c:v>
                </c:pt>
                <c:pt idx="197">
                  <c:v>17.919263704186047</c:v>
                </c:pt>
                <c:pt idx="198">
                  <c:v>17.99997697674419</c:v>
                </c:pt>
                <c:pt idx="199">
                  <c:v>18.175467198139533</c:v>
                </c:pt>
                <c:pt idx="200">
                  <c:v>18.203626733023256</c:v>
                </c:pt>
                <c:pt idx="201">
                  <c:v>18.123927203720935</c:v>
                </c:pt>
                <c:pt idx="202">
                  <c:v>18.833193477209306</c:v>
                </c:pt>
                <c:pt idx="203">
                  <c:v>18.905603709767444</c:v>
                </c:pt>
                <c:pt idx="204">
                  <c:v>18.749969983255816</c:v>
                </c:pt>
                <c:pt idx="205">
                  <c:v>19.718714302325587</c:v>
                </c:pt>
                <c:pt idx="206">
                  <c:v>19.328246146046514</c:v>
                </c:pt>
                <c:pt idx="207">
                  <c:v>19.589228715348842</c:v>
                </c:pt>
                <c:pt idx="208">
                  <c:v>20.219044872558147</c:v>
                </c:pt>
                <c:pt idx="209">
                  <c:v>20.573299866976747</c:v>
                </c:pt>
                <c:pt idx="210">
                  <c:v>20.574056151627911</c:v>
                </c:pt>
                <c:pt idx="211">
                  <c:v>21.005001627906978</c:v>
                </c:pt>
                <c:pt idx="212">
                  <c:v>20.814924767441866</c:v>
                </c:pt>
                <c:pt idx="213">
                  <c:v>21.279557093023261</c:v>
                </c:pt>
                <c:pt idx="214">
                  <c:v>21.854309291162799</c:v>
                </c:pt>
                <c:pt idx="215">
                  <c:v>21.783661040930237</c:v>
                </c:pt>
                <c:pt idx="216">
                  <c:v>21.683091273488376</c:v>
                </c:pt>
                <c:pt idx="217">
                  <c:v>22.270418715348843</c:v>
                </c:pt>
                <c:pt idx="218">
                  <c:v>22.014971506046518</c:v>
                </c:pt>
                <c:pt idx="219">
                  <c:v>22.774522663255819</c:v>
                </c:pt>
                <c:pt idx="220">
                  <c:v>23.167999866976754</c:v>
                </c:pt>
                <c:pt idx="221">
                  <c:v>23.092572541395356</c:v>
                </c:pt>
                <c:pt idx="222">
                  <c:v>23.388247657674423</c:v>
                </c:pt>
                <c:pt idx="223">
                  <c:v>23.289689285581403</c:v>
                </c:pt>
                <c:pt idx="224">
                  <c:v>24.52393779069768</c:v>
                </c:pt>
                <c:pt idx="225">
                  <c:v>23.997957906976744</c:v>
                </c:pt>
                <c:pt idx="226">
                  <c:v>24.751474878139536</c:v>
                </c:pt>
                <c:pt idx="227">
                  <c:v>24.691133017674421</c:v>
                </c:pt>
                <c:pt idx="228">
                  <c:v>25.168332541395355</c:v>
                </c:pt>
                <c:pt idx="229">
                  <c:v>25.512538604651162</c:v>
                </c:pt>
                <c:pt idx="230">
                  <c:v>25.814746733023263</c:v>
                </c:pt>
                <c:pt idx="231">
                  <c:v>25.974902076279072</c:v>
                </c:pt>
                <c:pt idx="232">
                  <c:v>26.749796157209303</c:v>
                </c:pt>
                <c:pt idx="233">
                  <c:v>26.969794534883725</c:v>
                </c:pt>
                <c:pt idx="234">
                  <c:v>27.334106506046517</c:v>
                </c:pt>
                <c:pt idx="235">
                  <c:v>27.605894291162798</c:v>
                </c:pt>
                <c:pt idx="236">
                  <c:v>27.832683139534886</c:v>
                </c:pt>
                <c:pt idx="237">
                  <c:v>28.378020692093024</c:v>
                </c:pt>
                <c:pt idx="238">
                  <c:v>28.517812668837216</c:v>
                </c:pt>
                <c:pt idx="239">
                  <c:v>28.777282668837216</c:v>
                </c:pt>
                <c:pt idx="240">
                  <c:v>29.398047546976748</c:v>
                </c:pt>
                <c:pt idx="241">
                  <c:v>29.743251262325586</c:v>
                </c:pt>
                <c:pt idx="242">
                  <c:v>30.120138477209309</c:v>
                </c:pt>
                <c:pt idx="243">
                  <c:v>30.441205448372095</c:v>
                </c:pt>
                <c:pt idx="244">
                  <c:v>30.827900226976752</c:v>
                </c:pt>
                <c:pt idx="245">
                  <c:v>31.246021046511629</c:v>
                </c:pt>
                <c:pt idx="246">
                  <c:v>31.559291849302333</c:v>
                </c:pt>
                <c:pt idx="247">
                  <c:v>31.818761849302334</c:v>
                </c:pt>
                <c:pt idx="248">
                  <c:v>32.338956960000004</c:v>
                </c:pt>
                <c:pt idx="249">
                  <c:v>32.609747093023252</c:v>
                </c:pt>
                <c:pt idx="250">
                  <c:v>33.067838360930239</c:v>
                </c:pt>
                <c:pt idx="251">
                  <c:v>33.343906395348846</c:v>
                </c:pt>
                <c:pt idx="252">
                  <c:v>33.823873599069778</c:v>
                </c:pt>
                <c:pt idx="253">
                  <c:v>34.098179651162795</c:v>
                </c:pt>
                <c:pt idx="254">
                  <c:v>34.487127192558141</c:v>
                </c:pt>
                <c:pt idx="255">
                  <c:v>35.065660813953492</c:v>
                </c:pt>
                <c:pt idx="256">
                  <c:v>35.346250465116285</c:v>
                </c:pt>
                <c:pt idx="257">
                  <c:v>35.718358604651172</c:v>
                </c:pt>
                <c:pt idx="258">
                  <c:v>36.202099186046524</c:v>
                </c:pt>
                <c:pt idx="259">
                  <c:v>36.40675464000001</c:v>
                </c:pt>
                <c:pt idx="260">
                  <c:v>36.898291389767444</c:v>
                </c:pt>
                <c:pt idx="261">
                  <c:v>37.292275465116283</c:v>
                </c:pt>
                <c:pt idx="262">
                  <c:v>37.57613162232559</c:v>
                </c:pt>
                <c:pt idx="263">
                  <c:v>38.222288355348844</c:v>
                </c:pt>
                <c:pt idx="264">
                  <c:v>38.486288017674418</c:v>
                </c:pt>
                <c:pt idx="265">
                  <c:v>38.842304994418612</c:v>
                </c:pt>
                <c:pt idx="266">
                  <c:v>39.253128471627917</c:v>
                </c:pt>
                <c:pt idx="267">
                  <c:v>39.408263372093025</c:v>
                </c:pt>
                <c:pt idx="268">
                  <c:v>40.110988587906981</c:v>
                </c:pt>
                <c:pt idx="269">
                  <c:v>40.54771883720931</c:v>
                </c:pt>
                <c:pt idx="270">
                  <c:v>40.839371162790705</c:v>
                </c:pt>
                <c:pt idx="271">
                  <c:v>41.357048006511633</c:v>
                </c:pt>
                <c:pt idx="272">
                  <c:v>41.681888355348839</c:v>
                </c:pt>
                <c:pt idx="273">
                  <c:v>41.86442650604652</c:v>
                </c:pt>
                <c:pt idx="274">
                  <c:v>42.298381029767448</c:v>
                </c:pt>
                <c:pt idx="275">
                  <c:v>42.922420459534884</c:v>
                </c:pt>
                <c:pt idx="276">
                  <c:v>43.379763488372106</c:v>
                </c:pt>
                <c:pt idx="277">
                  <c:v>43.8227692911628</c:v>
                </c:pt>
                <c:pt idx="278">
                  <c:v>44.093301965581404</c:v>
                </c:pt>
                <c:pt idx="279">
                  <c:v>44.632106506046512</c:v>
                </c:pt>
                <c:pt idx="280">
                  <c:v>44.824693587906985</c:v>
                </c:pt>
                <c:pt idx="281">
                  <c:v>45.413783012093035</c:v>
                </c:pt>
                <c:pt idx="282">
                  <c:v>45.83818743069768</c:v>
                </c:pt>
                <c:pt idx="283">
                  <c:v>46.247506384186053</c:v>
                </c:pt>
                <c:pt idx="284">
                  <c:v>46.464986494883732</c:v>
                </c:pt>
                <c:pt idx="285">
                  <c:v>46.657074750697689</c:v>
                </c:pt>
                <c:pt idx="286">
                  <c:v>47.32134208744187</c:v>
                </c:pt>
                <c:pt idx="287">
                  <c:v>47.567987430697677</c:v>
                </c:pt>
                <c:pt idx="288">
                  <c:v>47.962220919069786</c:v>
                </c:pt>
                <c:pt idx="289">
                  <c:v>48.171406035348845</c:v>
                </c:pt>
                <c:pt idx="290">
                  <c:v>48.593799058604652</c:v>
                </c:pt>
                <c:pt idx="291">
                  <c:v>49.094387087441866</c:v>
                </c:pt>
                <c:pt idx="292">
                  <c:v>49.533876971162805</c:v>
                </c:pt>
                <c:pt idx="293">
                  <c:v>49.721693023255817</c:v>
                </c:pt>
                <c:pt idx="294">
                  <c:v>49.885871157209316</c:v>
                </c:pt>
                <c:pt idx="295">
                  <c:v>50.494567663255815</c:v>
                </c:pt>
                <c:pt idx="296">
                  <c:v>50.768624302325591</c:v>
                </c:pt>
                <c:pt idx="297">
                  <c:v>51.005968953488392</c:v>
                </c:pt>
                <c:pt idx="298">
                  <c:v>51.425594296744187</c:v>
                </c:pt>
                <c:pt idx="299">
                  <c:v>51.830383587906979</c:v>
                </c:pt>
                <c:pt idx="300">
                  <c:v>52.414195110697683</c:v>
                </c:pt>
                <c:pt idx="301">
                  <c:v>52.698558139534882</c:v>
                </c:pt>
                <c:pt idx="302">
                  <c:v>53.025409883720933</c:v>
                </c:pt>
                <c:pt idx="303">
                  <c:v>53.225286262325582</c:v>
                </c:pt>
                <c:pt idx="304">
                  <c:v>53.723613482790711</c:v>
                </c:pt>
                <c:pt idx="305">
                  <c:v>53.848818820465127</c:v>
                </c:pt>
                <c:pt idx="306">
                  <c:v>54.384855680930244</c:v>
                </c:pt>
                <c:pt idx="307">
                  <c:v>54.707435221395357</c:v>
                </c:pt>
                <c:pt idx="308">
                  <c:v>55.052140110697685</c:v>
                </c:pt>
                <c:pt idx="309">
                  <c:v>55.641728360930237</c:v>
                </c:pt>
                <c:pt idx="310">
                  <c:v>55.702577093023265</c:v>
                </c:pt>
                <c:pt idx="311">
                  <c:v>55.921312314418614</c:v>
                </c:pt>
                <c:pt idx="312">
                  <c:v>56.337172325581399</c:v>
                </c:pt>
                <c:pt idx="313">
                  <c:v>56.654465919069779</c:v>
                </c:pt>
                <c:pt idx="314">
                  <c:v>57.041659523720931</c:v>
                </c:pt>
                <c:pt idx="315">
                  <c:v>57.749670686511628</c:v>
                </c:pt>
                <c:pt idx="316">
                  <c:v>57.804485232558143</c:v>
                </c:pt>
                <c:pt idx="317">
                  <c:v>58.133090913488388</c:v>
                </c:pt>
                <c:pt idx="318">
                  <c:v>58.17281999441861</c:v>
                </c:pt>
                <c:pt idx="319">
                  <c:v>58.532859761860465</c:v>
                </c:pt>
                <c:pt idx="320">
                  <c:v>58.944946395348843</c:v>
                </c:pt>
                <c:pt idx="321">
                  <c:v>59.115657541395358</c:v>
                </c:pt>
                <c:pt idx="322">
                  <c:v>59.458351035348834</c:v>
                </c:pt>
                <c:pt idx="323">
                  <c:v>59.712543133953496</c:v>
                </c:pt>
                <c:pt idx="324">
                  <c:v>60.015258133953502</c:v>
                </c:pt>
                <c:pt idx="325">
                  <c:v>60.192759750697682</c:v>
                </c:pt>
                <c:pt idx="326">
                  <c:v>60.585738128372121</c:v>
                </c:pt>
                <c:pt idx="327">
                  <c:v>60.838924529302339</c:v>
                </c:pt>
                <c:pt idx="328">
                  <c:v>61.236673936744204</c:v>
                </c:pt>
                <c:pt idx="329">
                  <c:v>61.482321627906977</c:v>
                </c:pt>
                <c:pt idx="330">
                  <c:v>61.886105221395347</c:v>
                </c:pt>
                <c:pt idx="331">
                  <c:v>62.15337138976745</c:v>
                </c:pt>
                <c:pt idx="332">
                  <c:v>62.392727436279081</c:v>
                </c:pt>
                <c:pt idx="333">
                  <c:v>62.82944964</c:v>
                </c:pt>
                <c:pt idx="334">
                  <c:v>63.272463488372104</c:v>
                </c:pt>
                <c:pt idx="335">
                  <c:v>63.698372430697681</c:v>
                </c:pt>
                <c:pt idx="336">
                  <c:v>64.111215348837206</c:v>
                </c:pt>
                <c:pt idx="337">
                  <c:v>64.397839186046525</c:v>
                </c:pt>
                <c:pt idx="338">
                  <c:v>64.807906378604656</c:v>
                </c:pt>
                <c:pt idx="339">
                  <c:v>65.273294988837222</c:v>
                </c:pt>
                <c:pt idx="340">
                  <c:v>65.553635226976752</c:v>
                </c:pt>
                <c:pt idx="341">
                  <c:v>66.022290343255818</c:v>
                </c:pt>
                <c:pt idx="342">
                  <c:v>66.429597901395368</c:v>
                </c:pt>
                <c:pt idx="343">
                  <c:v>66.843438471627906</c:v>
                </c:pt>
                <c:pt idx="344">
                  <c:v>67.343527674418596</c:v>
                </c:pt>
                <c:pt idx="345">
                  <c:v>67.774714518139547</c:v>
                </c:pt>
                <c:pt idx="346">
                  <c:v>68.285608936744183</c:v>
                </c:pt>
                <c:pt idx="347">
                  <c:v>68.655963139534876</c:v>
                </c:pt>
                <c:pt idx="348">
                  <c:v>69.139196849302323</c:v>
                </c:pt>
                <c:pt idx="349">
                  <c:v>69.598301860465128</c:v>
                </c:pt>
                <c:pt idx="350">
                  <c:v>70.035024064186047</c:v>
                </c:pt>
                <c:pt idx="351">
                  <c:v>70.463700686511629</c:v>
                </c:pt>
                <c:pt idx="352">
                  <c:v>70.897912668837222</c:v>
                </c:pt>
                <c:pt idx="353">
                  <c:v>71.315277203720925</c:v>
                </c:pt>
                <c:pt idx="354">
                  <c:v>71.940064872558139</c:v>
                </c:pt>
                <c:pt idx="355">
                  <c:v>72.026305459534896</c:v>
                </c:pt>
                <c:pt idx="356">
                  <c:v>72.411487668837211</c:v>
                </c:pt>
                <c:pt idx="357">
                  <c:v>72.794151611162803</c:v>
                </c:pt>
                <c:pt idx="358">
                  <c:v>73.274625686511641</c:v>
                </c:pt>
                <c:pt idx="359">
                  <c:v>73.687718017674428</c:v>
                </c:pt>
                <c:pt idx="360">
                  <c:v>74.145310459534883</c:v>
                </c:pt>
                <c:pt idx="361">
                  <c:v>74.511134999999996</c:v>
                </c:pt>
                <c:pt idx="362">
                  <c:v>74.894305813953494</c:v>
                </c:pt>
                <c:pt idx="363">
                  <c:v>75.486661744186051</c:v>
                </c:pt>
                <c:pt idx="364">
                  <c:v>76.022441146046532</c:v>
                </c:pt>
                <c:pt idx="365">
                  <c:v>76.440312552558154</c:v>
                </c:pt>
                <c:pt idx="366">
                  <c:v>76.870244285581407</c:v>
                </c:pt>
                <c:pt idx="367">
                  <c:v>77.305711378604656</c:v>
                </c:pt>
                <c:pt idx="368">
                  <c:v>77.853567198139544</c:v>
                </c:pt>
                <c:pt idx="369">
                  <c:v>78.240760802790703</c:v>
                </c:pt>
                <c:pt idx="370">
                  <c:v>78.691313360930238</c:v>
                </c:pt>
                <c:pt idx="371">
                  <c:v>79.184354634418611</c:v>
                </c:pt>
                <c:pt idx="372">
                  <c:v>79.628124767441861</c:v>
                </c:pt>
                <c:pt idx="373">
                  <c:v>80.076665930232565</c:v>
                </c:pt>
                <c:pt idx="374">
                  <c:v>80.420357076279075</c:v>
                </c:pt>
                <c:pt idx="375">
                  <c:v>81.04741359906977</c:v>
                </c:pt>
                <c:pt idx="376">
                  <c:v>81.298838017674413</c:v>
                </c:pt>
                <c:pt idx="377">
                  <c:v>81.808219866976756</c:v>
                </c:pt>
                <c:pt idx="378">
                  <c:v>82.081021395348841</c:v>
                </c:pt>
                <c:pt idx="379">
                  <c:v>82.430497314418602</c:v>
                </c:pt>
                <c:pt idx="380">
                  <c:v>82.787270575813963</c:v>
                </c:pt>
                <c:pt idx="381">
                  <c:v>83.19734581395349</c:v>
                </c:pt>
                <c:pt idx="382">
                  <c:v>83.361773360930243</c:v>
                </c:pt>
                <c:pt idx="383">
                  <c:v>83.791206267906972</c:v>
                </c:pt>
                <c:pt idx="384">
                  <c:v>84.11805801209303</c:v>
                </c:pt>
                <c:pt idx="385">
                  <c:v>84.602804291162784</c:v>
                </c:pt>
                <c:pt idx="386">
                  <c:v>84.776033704186048</c:v>
                </c:pt>
                <c:pt idx="387">
                  <c:v>85.121744291162784</c:v>
                </c:pt>
                <c:pt idx="388">
                  <c:v>85.521505093953493</c:v>
                </c:pt>
                <c:pt idx="389">
                  <c:v>85.876773831627915</c:v>
                </c:pt>
                <c:pt idx="390">
                  <c:v>86.21066545953488</c:v>
                </c:pt>
                <c:pt idx="391">
                  <c:v>86.56894324465118</c:v>
                </c:pt>
                <c:pt idx="392">
                  <c:v>87.018490105116285</c:v>
                </c:pt>
                <c:pt idx="393">
                  <c:v>87.541702308837216</c:v>
                </c:pt>
                <c:pt idx="394">
                  <c:v>87.721472779534878</c:v>
                </c:pt>
                <c:pt idx="395">
                  <c:v>88.130542320000004</c:v>
                </c:pt>
                <c:pt idx="396">
                  <c:v>88.462671965581393</c:v>
                </c:pt>
                <c:pt idx="397">
                  <c:v>88.634396854883732</c:v>
                </c:pt>
                <c:pt idx="398">
                  <c:v>89.084949413023267</c:v>
                </c:pt>
                <c:pt idx="399">
                  <c:v>89.129200110697681</c:v>
                </c:pt>
                <c:pt idx="400">
                  <c:v>89.670008000930224</c:v>
                </c:pt>
                <c:pt idx="401">
                  <c:v>89.981275453953486</c:v>
                </c:pt>
                <c:pt idx="402">
                  <c:v>90.305866389767459</c:v>
                </c:pt>
                <c:pt idx="403">
                  <c:v>90.730520221395352</c:v>
                </c:pt>
                <c:pt idx="404">
                  <c:v>91.131037308837222</c:v>
                </c:pt>
                <c:pt idx="405">
                  <c:v>91.483787779534893</c:v>
                </c:pt>
                <c:pt idx="406">
                  <c:v>91.96903288465117</c:v>
                </c:pt>
                <c:pt idx="407">
                  <c:v>92.289601029767454</c:v>
                </c:pt>
                <c:pt idx="408">
                  <c:v>92.699925680930235</c:v>
                </c:pt>
                <c:pt idx="409">
                  <c:v>93.148716256744194</c:v>
                </c:pt>
                <c:pt idx="410">
                  <c:v>93.564326854883731</c:v>
                </c:pt>
                <c:pt idx="411">
                  <c:v>94.078487779534896</c:v>
                </c:pt>
                <c:pt idx="412">
                  <c:v>94.46568138418607</c:v>
                </c:pt>
                <c:pt idx="413">
                  <c:v>94.881533349767452</c:v>
                </c:pt>
                <c:pt idx="414">
                  <c:v>95.351451622325598</c:v>
                </c:pt>
                <c:pt idx="415">
                  <c:v>95.795463122790721</c:v>
                </c:pt>
                <c:pt idx="416">
                  <c:v>96.286750459534886</c:v>
                </c:pt>
                <c:pt idx="417">
                  <c:v>96.750377087441876</c:v>
                </c:pt>
                <c:pt idx="418">
                  <c:v>97.211734861395357</c:v>
                </c:pt>
                <c:pt idx="419">
                  <c:v>97.646453715348841</c:v>
                </c:pt>
                <c:pt idx="420">
                  <c:v>97.99190684372094</c:v>
                </c:pt>
                <c:pt idx="421">
                  <c:v>98.454527773953501</c:v>
                </c:pt>
                <c:pt idx="422">
                  <c:v>98.951591838139549</c:v>
                </c:pt>
                <c:pt idx="423">
                  <c:v>99.372729750697687</c:v>
                </c:pt>
                <c:pt idx="424">
                  <c:v>99.887148133953488</c:v>
                </c:pt>
                <c:pt idx="425">
                  <c:v>100.27282916930234</c:v>
                </c:pt>
                <c:pt idx="426">
                  <c:v>100.42971800651164</c:v>
                </c:pt>
                <c:pt idx="427">
                  <c:v>100.78900148930234</c:v>
                </c:pt>
                <c:pt idx="428">
                  <c:v>101.00296568093025</c:v>
                </c:pt>
                <c:pt idx="429">
                  <c:v>101.42862521023257</c:v>
                </c:pt>
                <c:pt idx="430">
                  <c:v>101.7715681172093</c:v>
                </c:pt>
                <c:pt idx="431">
                  <c:v>102.12381976186047</c:v>
                </c:pt>
                <c:pt idx="432">
                  <c:v>102.46701208186047</c:v>
                </c:pt>
                <c:pt idx="433">
                  <c:v>102.82553928</c:v>
                </c:pt>
                <c:pt idx="434">
                  <c:v>103.205443587907</c:v>
                </c:pt>
                <c:pt idx="435">
                  <c:v>103.44631220372094</c:v>
                </c:pt>
                <c:pt idx="436">
                  <c:v>103.89861869860466</c:v>
                </c:pt>
                <c:pt idx="437">
                  <c:v>104.28480660558141</c:v>
                </c:pt>
                <c:pt idx="438">
                  <c:v>104.42812254697675</c:v>
                </c:pt>
                <c:pt idx="439">
                  <c:v>104.95108533767441</c:v>
                </c:pt>
                <c:pt idx="440">
                  <c:v>105.34733022139534</c:v>
                </c:pt>
                <c:pt idx="441">
                  <c:v>105.41169487255814</c:v>
                </c:pt>
                <c:pt idx="442">
                  <c:v>105.83283278511628</c:v>
                </c:pt>
                <c:pt idx="443">
                  <c:v>106.12171743069769</c:v>
                </c:pt>
                <c:pt idx="444">
                  <c:v>106.32637288465118</c:v>
                </c:pt>
                <c:pt idx="445">
                  <c:v>106.66806068093024</c:v>
                </c:pt>
                <c:pt idx="446">
                  <c:v>106.98058324465117</c:v>
                </c:pt>
                <c:pt idx="447">
                  <c:v>107.3335831283721</c:v>
                </c:pt>
                <c:pt idx="448">
                  <c:v>107.70091219255814</c:v>
                </c:pt>
                <c:pt idx="449">
                  <c:v>108.06849871534884</c:v>
                </c:pt>
                <c:pt idx="450">
                  <c:v>108.38428778511629</c:v>
                </c:pt>
                <c:pt idx="451">
                  <c:v>108.77449848279072</c:v>
                </c:pt>
                <c:pt idx="452">
                  <c:v>109.13201998325583</c:v>
                </c:pt>
                <c:pt idx="453">
                  <c:v>109.51368627348839</c:v>
                </c:pt>
                <c:pt idx="454">
                  <c:v>109.89610080279071</c:v>
                </c:pt>
                <c:pt idx="455">
                  <c:v>110.31949952372094</c:v>
                </c:pt>
                <c:pt idx="456">
                  <c:v>110.65992416372094</c:v>
                </c:pt>
                <c:pt idx="457">
                  <c:v>111.04360184930235</c:v>
                </c:pt>
                <c:pt idx="458">
                  <c:v>111.28974836651165</c:v>
                </c:pt>
                <c:pt idx="459">
                  <c:v>111.8315619544186</c:v>
                </c:pt>
                <c:pt idx="460">
                  <c:v>112.40581532651164</c:v>
                </c:pt>
                <c:pt idx="461">
                  <c:v>112.72562718697675</c:v>
                </c:pt>
                <c:pt idx="462">
                  <c:v>113.03437637302326</c:v>
                </c:pt>
                <c:pt idx="463">
                  <c:v>113.47788904744188</c:v>
                </c:pt>
                <c:pt idx="464">
                  <c:v>113.93548148930235</c:v>
                </c:pt>
                <c:pt idx="465">
                  <c:v>114.35838138418609</c:v>
                </c:pt>
                <c:pt idx="466">
                  <c:v>114.63745846604651</c:v>
                </c:pt>
                <c:pt idx="467">
                  <c:v>115.00378987813956</c:v>
                </c:pt>
                <c:pt idx="468">
                  <c:v>115.34446393116281</c:v>
                </c:pt>
                <c:pt idx="469">
                  <c:v>115.52675266883723</c:v>
                </c:pt>
                <c:pt idx="470">
                  <c:v>115.76108022697676</c:v>
                </c:pt>
                <c:pt idx="471">
                  <c:v>116.18347325023259</c:v>
                </c:pt>
                <c:pt idx="472">
                  <c:v>116.55934672186046</c:v>
                </c:pt>
                <c:pt idx="473">
                  <c:v>116.81203429674423</c:v>
                </c:pt>
                <c:pt idx="474">
                  <c:v>117.23794323906978</c:v>
                </c:pt>
                <c:pt idx="475">
                  <c:v>117.49162846604651</c:v>
                </c:pt>
                <c:pt idx="476">
                  <c:v>117.8715327739535</c:v>
                </c:pt>
                <c:pt idx="477">
                  <c:v>118.10686602976745</c:v>
                </c:pt>
                <c:pt idx="478">
                  <c:v>118.40908220372091</c:v>
                </c:pt>
                <c:pt idx="479">
                  <c:v>118.62806683813955</c:v>
                </c:pt>
                <c:pt idx="480">
                  <c:v>118.90262230325582</c:v>
                </c:pt>
                <c:pt idx="481">
                  <c:v>119.05951114046512</c:v>
                </c:pt>
                <c:pt idx="482">
                  <c:v>119.18622904744187</c:v>
                </c:pt>
                <c:pt idx="483">
                  <c:v>119.44595650604651</c:v>
                </c:pt>
                <c:pt idx="484">
                  <c:v>119.75897789581394</c:v>
                </c:pt>
                <c:pt idx="485">
                  <c:v>120.12152788465119</c:v>
                </c:pt>
                <c:pt idx="486">
                  <c:v>120.45818719255814</c:v>
                </c:pt>
                <c:pt idx="487">
                  <c:v>120.87831940744186</c:v>
                </c:pt>
                <c:pt idx="488">
                  <c:v>121.19611987255817</c:v>
                </c:pt>
                <c:pt idx="489">
                  <c:v>121.45810009395349</c:v>
                </c:pt>
                <c:pt idx="490">
                  <c:v>121.75654289023257</c:v>
                </c:pt>
                <c:pt idx="491">
                  <c:v>121.74623650046513</c:v>
                </c:pt>
                <c:pt idx="492">
                  <c:v>122.14424336651165</c:v>
                </c:pt>
                <c:pt idx="493">
                  <c:v>122.46631603534887</c:v>
                </c:pt>
                <c:pt idx="494">
                  <c:v>122.87563498883721</c:v>
                </c:pt>
                <c:pt idx="495">
                  <c:v>123.15094673860469</c:v>
                </c:pt>
                <c:pt idx="496">
                  <c:v>123.47326882046514</c:v>
                </c:pt>
                <c:pt idx="497">
                  <c:v>123.89993404744189</c:v>
                </c:pt>
                <c:pt idx="498">
                  <c:v>124.23810592465117</c:v>
                </c:pt>
                <c:pt idx="499">
                  <c:v>124.549365332093</c:v>
                </c:pt>
                <c:pt idx="500">
                  <c:v>124.92272858232562</c:v>
                </c:pt>
                <c:pt idx="501">
                  <c:v>125.28453033209306</c:v>
                </c:pt>
                <c:pt idx="502">
                  <c:v>125.63024091906976</c:v>
                </c:pt>
                <c:pt idx="503">
                  <c:v>126.01919650604654</c:v>
                </c:pt>
                <c:pt idx="504">
                  <c:v>126.24899440186047</c:v>
                </c:pt>
                <c:pt idx="505">
                  <c:v>126.58439859906977</c:v>
                </c:pt>
                <c:pt idx="506">
                  <c:v>126.88736301209303</c:v>
                </c:pt>
                <c:pt idx="507">
                  <c:v>127.31051232000002</c:v>
                </c:pt>
                <c:pt idx="508">
                  <c:v>127.64742104093025</c:v>
                </c:pt>
                <c:pt idx="509">
                  <c:v>127.95315313395349</c:v>
                </c:pt>
                <c:pt idx="510">
                  <c:v>128.15127557581397</c:v>
                </c:pt>
                <c:pt idx="511">
                  <c:v>128.59654218697676</c:v>
                </c:pt>
                <c:pt idx="512">
                  <c:v>128.81955765767441</c:v>
                </c:pt>
                <c:pt idx="513">
                  <c:v>129.14088208744187</c:v>
                </c:pt>
                <c:pt idx="514">
                  <c:v>129.5605074306977</c:v>
                </c:pt>
                <c:pt idx="515">
                  <c:v>129.82349334976746</c:v>
                </c:pt>
                <c:pt idx="516">
                  <c:v>130.10434045953485</c:v>
                </c:pt>
                <c:pt idx="517">
                  <c:v>130.34419533209305</c:v>
                </c:pt>
                <c:pt idx="518">
                  <c:v>130.74245161116281</c:v>
                </c:pt>
                <c:pt idx="519">
                  <c:v>130.96797730325582</c:v>
                </c:pt>
                <c:pt idx="520">
                  <c:v>131.24957265209304</c:v>
                </c:pt>
                <c:pt idx="521">
                  <c:v>131.50300846604654</c:v>
                </c:pt>
                <c:pt idx="522">
                  <c:v>131.71118788465117</c:v>
                </c:pt>
                <c:pt idx="523">
                  <c:v>131.85249243069768</c:v>
                </c:pt>
                <c:pt idx="524">
                  <c:v>132.31385825023256</c:v>
                </c:pt>
                <c:pt idx="525">
                  <c:v>132.59143080837208</c:v>
                </c:pt>
                <c:pt idx="526">
                  <c:v>132.69274881488374</c:v>
                </c:pt>
                <c:pt idx="527">
                  <c:v>132.93638511069767</c:v>
                </c:pt>
                <c:pt idx="528">
                  <c:v>133.14606905302327</c:v>
                </c:pt>
                <c:pt idx="529">
                  <c:v>133.37310731441863</c:v>
                </c:pt>
                <c:pt idx="530">
                  <c:v>133.60240638418605</c:v>
                </c:pt>
                <c:pt idx="531">
                  <c:v>133.87671243627909</c:v>
                </c:pt>
                <c:pt idx="532">
                  <c:v>134.1814388316279</c:v>
                </c:pt>
                <c:pt idx="533">
                  <c:v>134.38282777953489</c:v>
                </c:pt>
                <c:pt idx="534">
                  <c:v>134.69761115162794</c:v>
                </c:pt>
                <c:pt idx="535">
                  <c:v>134.88693172744186</c:v>
                </c:pt>
                <c:pt idx="536">
                  <c:v>135.18587334976746</c:v>
                </c:pt>
                <c:pt idx="537">
                  <c:v>135.4938742967442</c:v>
                </c:pt>
                <c:pt idx="538">
                  <c:v>135.75359370976744</c:v>
                </c:pt>
                <c:pt idx="539">
                  <c:v>135.9617731283721</c:v>
                </c:pt>
                <c:pt idx="540">
                  <c:v>136.21771916372094</c:v>
                </c:pt>
                <c:pt idx="541">
                  <c:v>136.61145382604653</c:v>
                </c:pt>
                <c:pt idx="542">
                  <c:v>136.88525300651165</c:v>
                </c:pt>
                <c:pt idx="543">
                  <c:v>137.0461646344186</c:v>
                </c:pt>
                <c:pt idx="544">
                  <c:v>137.48339370976745</c:v>
                </c:pt>
                <c:pt idx="545">
                  <c:v>137.74939672186045</c:v>
                </c:pt>
                <c:pt idx="546">
                  <c:v>138.07751162232557</c:v>
                </c:pt>
                <c:pt idx="547">
                  <c:v>138.56099474511629</c:v>
                </c:pt>
                <c:pt idx="548">
                  <c:v>138.7809931227907</c:v>
                </c:pt>
                <c:pt idx="549">
                  <c:v>139.22852858790696</c:v>
                </c:pt>
                <c:pt idx="550">
                  <c:v>139.63960952372094</c:v>
                </c:pt>
                <c:pt idx="551">
                  <c:v>139.93578346604653</c:v>
                </c:pt>
                <c:pt idx="552">
                  <c:v>140.22291417488373</c:v>
                </c:pt>
                <c:pt idx="553">
                  <c:v>140.47308348279071</c:v>
                </c:pt>
                <c:pt idx="554">
                  <c:v>140.6671831339535</c:v>
                </c:pt>
                <c:pt idx="555">
                  <c:v>140.75669022697676</c:v>
                </c:pt>
                <c:pt idx="556">
                  <c:v>140.91131021023259</c:v>
                </c:pt>
                <c:pt idx="557">
                  <c:v>141.06644511069769</c:v>
                </c:pt>
                <c:pt idx="558">
                  <c:v>141.19115162232558</c:v>
                </c:pt>
                <c:pt idx="559">
                  <c:v>141.42195521581397</c:v>
                </c:pt>
                <c:pt idx="560">
                  <c:v>141.55119138976744</c:v>
                </c:pt>
                <c:pt idx="561">
                  <c:v>141.91298509395349</c:v>
                </c:pt>
                <c:pt idx="562">
                  <c:v>142.22475137302325</c:v>
                </c:pt>
                <c:pt idx="563">
                  <c:v>142.51288777953488</c:v>
                </c:pt>
                <c:pt idx="564">
                  <c:v>142.76682241953492</c:v>
                </c:pt>
                <c:pt idx="565">
                  <c:v>143.1142949888372</c:v>
                </c:pt>
                <c:pt idx="566">
                  <c:v>143.40845753581397</c:v>
                </c:pt>
                <c:pt idx="567">
                  <c:v>143.70137301767443</c:v>
                </c:pt>
                <c:pt idx="568">
                  <c:v>144.242180907907</c:v>
                </c:pt>
                <c:pt idx="569">
                  <c:v>144.50743568093023</c:v>
                </c:pt>
                <c:pt idx="570">
                  <c:v>144.69248405302326</c:v>
                </c:pt>
                <c:pt idx="571">
                  <c:v>144.98489266325583</c:v>
                </c:pt>
                <c:pt idx="572">
                  <c:v>145.27302102418605</c:v>
                </c:pt>
                <c:pt idx="573">
                  <c:v>145.55964486139538</c:v>
                </c:pt>
                <c:pt idx="574">
                  <c:v>145.82540650604653</c:v>
                </c:pt>
                <c:pt idx="575">
                  <c:v>146.14848487255816</c:v>
                </c:pt>
                <c:pt idx="576">
                  <c:v>146.59752486139536</c:v>
                </c:pt>
                <c:pt idx="577">
                  <c:v>146.91407021581398</c:v>
                </c:pt>
                <c:pt idx="578">
                  <c:v>147.10590905860468</c:v>
                </c:pt>
                <c:pt idx="579">
                  <c:v>147.44457976186047</c:v>
                </c:pt>
                <c:pt idx="580">
                  <c:v>147.77444859906976</c:v>
                </c:pt>
                <c:pt idx="581">
                  <c:v>148.19758986139539</c:v>
                </c:pt>
                <c:pt idx="582">
                  <c:v>148.61269358790702</c:v>
                </c:pt>
                <c:pt idx="583">
                  <c:v>149.00768336093029</c:v>
                </c:pt>
                <c:pt idx="584">
                  <c:v>149.29330150046513</c:v>
                </c:pt>
                <c:pt idx="585">
                  <c:v>149.74687115162794</c:v>
                </c:pt>
                <c:pt idx="586">
                  <c:v>150.14437114604652</c:v>
                </c:pt>
                <c:pt idx="587">
                  <c:v>150.47147230325584</c:v>
                </c:pt>
                <c:pt idx="588">
                  <c:v>150.86093476186051</c:v>
                </c:pt>
                <c:pt idx="589">
                  <c:v>151.31575952372091</c:v>
                </c:pt>
                <c:pt idx="590">
                  <c:v>151.55460869860465</c:v>
                </c:pt>
                <c:pt idx="591">
                  <c:v>151.99183777395348</c:v>
                </c:pt>
                <c:pt idx="592">
                  <c:v>152.27544451813952</c:v>
                </c:pt>
                <c:pt idx="593">
                  <c:v>152.73303695999999</c:v>
                </c:pt>
                <c:pt idx="594">
                  <c:v>153.13582290139536</c:v>
                </c:pt>
                <c:pt idx="595">
                  <c:v>153.48681138976744</c:v>
                </c:pt>
                <c:pt idx="596">
                  <c:v>153.74929848279072</c:v>
                </c:pt>
                <c:pt idx="597">
                  <c:v>154.14805358790701</c:v>
                </c:pt>
                <c:pt idx="598">
                  <c:v>154.58805034325584</c:v>
                </c:pt>
                <c:pt idx="599">
                  <c:v>154.86184952372096</c:v>
                </c:pt>
                <c:pt idx="600">
                  <c:v>155.29479834976746</c:v>
                </c:pt>
                <c:pt idx="601">
                  <c:v>155.61561590790703</c:v>
                </c:pt>
                <c:pt idx="602">
                  <c:v>156.0080954595349</c:v>
                </c:pt>
                <c:pt idx="603">
                  <c:v>156.37894044279071</c:v>
                </c:pt>
                <c:pt idx="604">
                  <c:v>156.62081475627909</c:v>
                </c:pt>
                <c:pt idx="605">
                  <c:v>156.87299545953491</c:v>
                </c:pt>
                <c:pt idx="606">
                  <c:v>157.07237301209304</c:v>
                </c:pt>
                <c:pt idx="607">
                  <c:v>157.46786161116285</c:v>
                </c:pt>
                <c:pt idx="608">
                  <c:v>157.67503533209305</c:v>
                </c:pt>
                <c:pt idx="609">
                  <c:v>157.8769311516279</c:v>
                </c:pt>
                <c:pt idx="610">
                  <c:v>158.14997404744184</c:v>
                </c:pt>
                <c:pt idx="611">
                  <c:v>158.4275466055814</c:v>
                </c:pt>
                <c:pt idx="612">
                  <c:v>158.66891404744186</c:v>
                </c:pt>
                <c:pt idx="613">
                  <c:v>158.89143069209302</c:v>
                </c:pt>
                <c:pt idx="614">
                  <c:v>159.09834695441862</c:v>
                </c:pt>
                <c:pt idx="615">
                  <c:v>159.35505732000004</c:v>
                </c:pt>
                <c:pt idx="616">
                  <c:v>159.50867160558138</c:v>
                </c:pt>
                <c:pt idx="617">
                  <c:v>159.81893336093026</c:v>
                </c:pt>
                <c:pt idx="618">
                  <c:v>160.10229069209302</c:v>
                </c:pt>
                <c:pt idx="619">
                  <c:v>160.37357160558142</c:v>
                </c:pt>
                <c:pt idx="620">
                  <c:v>160.60815662232562</c:v>
                </c:pt>
                <c:pt idx="621">
                  <c:v>160.80049429116283</c:v>
                </c:pt>
                <c:pt idx="622">
                  <c:v>161.13614790139539</c:v>
                </c:pt>
                <c:pt idx="623">
                  <c:v>161.31389893116281</c:v>
                </c:pt>
                <c:pt idx="624">
                  <c:v>161.54571626790698</c:v>
                </c:pt>
                <c:pt idx="625">
                  <c:v>161.74232614046514</c:v>
                </c:pt>
                <c:pt idx="626">
                  <c:v>161.92184719813952</c:v>
                </c:pt>
                <c:pt idx="627">
                  <c:v>162.11167464558139</c:v>
                </c:pt>
                <c:pt idx="628">
                  <c:v>162.48579418046515</c:v>
                </c:pt>
                <c:pt idx="629">
                  <c:v>162.58786847162793</c:v>
                </c:pt>
                <c:pt idx="630">
                  <c:v>162.82370859906979</c:v>
                </c:pt>
                <c:pt idx="631">
                  <c:v>163.12918323348839</c:v>
                </c:pt>
                <c:pt idx="632">
                  <c:v>163.30970998883726</c:v>
                </c:pt>
                <c:pt idx="633">
                  <c:v>163.53950788465119</c:v>
                </c:pt>
                <c:pt idx="634">
                  <c:v>163.82437778511627</c:v>
                </c:pt>
                <c:pt idx="635">
                  <c:v>164.07479650604651</c:v>
                </c:pt>
                <c:pt idx="636">
                  <c:v>164.28523673302325</c:v>
                </c:pt>
                <c:pt idx="637">
                  <c:v>164.53138325023258</c:v>
                </c:pt>
                <c:pt idx="638">
                  <c:v>164.85697183813954</c:v>
                </c:pt>
                <c:pt idx="639">
                  <c:v>165.13655579162793</c:v>
                </c:pt>
                <c:pt idx="640">
                  <c:v>165.42418532651166</c:v>
                </c:pt>
                <c:pt idx="641">
                  <c:v>165.68742870418606</c:v>
                </c:pt>
                <c:pt idx="642">
                  <c:v>165.96550813395351</c:v>
                </c:pt>
                <c:pt idx="643">
                  <c:v>166.19304522139538</c:v>
                </c:pt>
                <c:pt idx="644">
                  <c:v>166.45126011069769</c:v>
                </c:pt>
                <c:pt idx="645">
                  <c:v>166.66371173302329</c:v>
                </c:pt>
                <c:pt idx="646">
                  <c:v>166.89376708744192</c:v>
                </c:pt>
                <c:pt idx="647">
                  <c:v>167.13161056465117</c:v>
                </c:pt>
                <c:pt idx="648">
                  <c:v>167.34582416930235</c:v>
                </c:pt>
                <c:pt idx="649">
                  <c:v>167.45016731441862</c:v>
                </c:pt>
                <c:pt idx="650">
                  <c:v>167.62214161674422</c:v>
                </c:pt>
                <c:pt idx="651">
                  <c:v>167.71743348279071</c:v>
                </c:pt>
                <c:pt idx="652">
                  <c:v>167.97664602418604</c:v>
                </c:pt>
                <c:pt idx="653">
                  <c:v>168.17854184372095</c:v>
                </c:pt>
                <c:pt idx="654">
                  <c:v>168.30903312837208</c:v>
                </c:pt>
                <c:pt idx="655">
                  <c:v>168.46742648930237</c:v>
                </c:pt>
                <c:pt idx="656">
                  <c:v>168.52324673302326</c:v>
                </c:pt>
                <c:pt idx="657">
                  <c:v>168.78246731999999</c:v>
                </c:pt>
                <c:pt idx="658">
                  <c:v>168.89082521023261</c:v>
                </c:pt>
                <c:pt idx="659">
                  <c:v>169.00446904744189</c:v>
                </c:pt>
                <c:pt idx="660">
                  <c:v>169.19078057581396</c:v>
                </c:pt>
                <c:pt idx="661">
                  <c:v>169.29084347162794</c:v>
                </c:pt>
                <c:pt idx="662">
                  <c:v>169.47765382604655</c:v>
                </c:pt>
                <c:pt idx="663">
                  <c:v>169.60034894232561</c:v>
                </c:pt>
                <c:pt idx="664">
                  <c:v>169.69890731441862</c:v>
                </c:pt>
                <c:pt idx="665">
                  <c:v>169.80073219255817</c:v>
                </c:pt>
                <c:pt idx="666">
                  <c:v>169.92192278511632</c:v>
                </c:pt>
                <c:pt idx="667">
                  <c:v>169.96516778511631</c:v>
                </c:pt>
                <c:pt idx="668">
                  <c:v>170.16303276837209</c:v>
                </c:pt>
                <c:pt idx="669">
                  <c:v>170.22010812279072</c:v>
                </c:pt>
                <c:pt idx="670">
                  <c:v>170.31891590790698</c:v>
                </c:pt>
                <c:pt idx="671">
                  <c:v>170.46071928000001</c:v>
                </c:pt>
                <c:pt idx="672">
                  <c:v>170.58870034325582</c:v>
                </c:pt>
                <c:pt idx="673">
                  <c:v>170.66864928558144</c:v>
                </c:pt>
                <c:pt idx="674">
                  <c:v>170.69731569209304</c:v>
                </c:pt>
                <c:pt idx="675">
                  <c:v>170.85193567534887</c:v>
                </c:pt>
                <c:pt idx="676">
                  <c:v>170.93415347162792</c:v>
                </c:pt>
                <c:pt idx="677">
                  <c:v>171.11970871534885</c:v>
                </c:pt>
                <c:pt idx="678">
                  <c:v>171.19085579162791</c:v>
                </c:pt>
                <c:pt idx="679">
                  <c:v>171.26176150046513</c:v>
                </c:pt>
                <c:pt idx="680">
                  <c:v>171.41009788465118</c:v>
                </c:pt>
                <c:pt idx="681">
                  <c:v>171.50941254139536</c:v>
                </c:pt>
                <c:pt idx="682">
                  <c:v>171.65021021581398</c:v>
                </c:pt>
                <c:pt idx="683">
                  <c:v>171.83626428558142</c:v>
                </c:pt>
                <c:pt idx="684">
                  <c:v>171.91194102418606</c:v>
                </c:pt>
                <c:pt idx="685">
                  <c:v>171.99969418046513</c:v>
                </c:pt>
                <c:pt idx="686">
                  <c:v>172.10252475627908</c:v>
                </c:pt>
                <c:pt idx="687">
                  <c:v>172.2709750939535</c:v>
                </c:pt>
                <c:pt idx="688">
                  <c:v>172.38588208744187</c:v>
                </c:pt>
                <c:pt idx="689">
                  <c:v>172.60336219813954</c:v>
                </c:pt>
                <c:pt idx="690">
                  <c:v>172.69588638418608</c:v>
                </c:pt>
                <c:pt idx="691">
                  <c:v>172.92870137302327</c:v>
                </c:pt>
                <c:pt idx="692">
                  <c:v>172.9877881227907</c:v>
                </c:pt>
                <c:pt idx="693">
                  <c:v>173.15171684372095</c:v>
                </c:pt>
                <c:pt idx="694">
                  <c:v>173.22865673860468</c:v>
                </c:pt>
                <c:pt idx="695">
                  <c:v>173.33299183813952</c:v>
                </c:pt>
                <c:pt idx="696">
                  <c:v>173.55651418046514</c:v>
                </c:pt>
                <c:pt idx="697">
                  <c:v>173.64752579720931</c:v>
                </c:pt>
                <c:pt idx="698">
                  <c:v>173.75437916372096</c:v>
                </c:pt>
                <c:pt idx="699">
                  <c:v>173.77776766883721</c:v>
                </c:pt>
                <c:pt idx="700">
                  <c:v>173.81447161116279</c:v>
                </c:pt>
                <c:pt idx="701">
                  <c:v>174.02919208744188</c:v>
                </c:pt>
                <c:pt idx="702">
                  <c:v>174.02441301209305</c:v>
                </c:pt>
                <c:pt idx="703">
                  <c:v>174.10235055906981</c:v>
                </c:pt>
                <c:pt idx="704">
                  <c:v>174.29142172186047</c:v>
                </c:pt>
                <c:pt idx="705">
                  <c:v>174.30877604093024</c:v>
                </c:pt>
                <c:pt idx="706">
                  <c:v>174.44227637302325</c:v>
                </c:pt>
                <c:pt idx="707">
                  <c:v>174.57402276837212</c:v>
                </c:pt>
                <c:pt idx="708">
                  <c:v>174.66328044837212</c:v>
                </c:pt>
                <c:pt idx="709">
                  <c:v>174.6172677683721</c:v>
                </c:pt>
                <c:pt idx="710">
                  <c:v>174.85009080279073</c:v>
                </c:pt>
                <c:pt idx="711">
                  <c:v>174.95191568093023</c:v>
                </c:pt>
                <c:pt idx="712">
                  <c:v>174.92425497209302</c:v>
                </c:pt>
                <c:pt idx="713">
                  <c:v>175.08140126790698</c:v>
                </c:pt>
                <c:pt idx="714">
                  <c:v>175.10478172744186</c:v>
                </c:pt>
                <c:pt idx="715">
                  <c:v>175.24909532093025</c:v>
                </c:pt>
                <c:pt idx="716">
                  <c:v>175.33433021023257</c:v>
                </c:pt>
                <c:pt idx="717">
                  <c:v>175.45727473953491</c:v>
                </c:pt>
                <c:pt idx="718">
                  <c:v>175.59178881488376</c:v>
                </c:pt>
                <c:pt idx="719">
                  <c:v>175.61944952372093</c:v>
                </c:pt>
                <c:pt idx="720">
                  <c:v>175.60059068093025</c:v>
                </c:pt>
                <c:pt idx="721">
                  <c:v>175.75647382046512</c:v>
                </c:pt>
                <c:pt idx="722">
                  <c:v>175.86911196000003</c:v>
                </c:pt>
                <c:pt idx="723">
                  <c:v>175.90431137860469</c:v>
                </c:pt>
                <c:pt idx="724">
                  <c:v>175.95233545395351</c:v>
                </c:pt>
                <c:pt idx="725">
                  <c:v>176.10520150046511</c:v>
                </c:pt>
                <c:pt idx="726">
                  <c:v>176.24171892558141</c:v>
                </c:pt>
                <c:pt idx="727">
                  <c:v>176.26359486139538</c:v>
                </c:pt>
                <c:pt idx="728">
                  <c:v>176.40061915813956</c:v>
                </c:pt>
                <c:pt idx="729">
                  <c:v>176.50848626790699</c:v>
                </c:pt>
                <c:pt idx="730">
                  <c:v>176.63344219255816</c:v>
                </c:pt>
                <c:pt idx="731">
                  <c:v>176.72545950697676</c:v>
                </c:pt>
                <c:pt idx="732">
                  <c:v>176.67618032093026</c:v>
                </c:pt>
                <c:pt idx="733">
                  <c:v>176.77524556465119</c:v>
                </c:pt>
                <c:pt idx="734">
                  <c:v>176.83533801209302</c:v>
                </c:pt>
                <c:pt idx="735">
                  <c:v>176.8639963730233</c:v>
                </c:pt>
                <c:pt idx="736">
                  <c:v>176.94219137860466</c:v>
                </c:pt>
                <c:pt idx="737">
                  <c:v>177.22554870976745</c:v>
                </c:pt>
                <c:pt idx="738">
                  <c:v>177.27959892558144</c:v>
                </c:pt>
                <c:pt idx="739">
                  <c:v>177.31756602418605</c:v>
                </c:pt>
                <c:pt idx="740">
                  <c:v>177.39073254139535</c:v>
                </c:pt>
                <c:pt idx="741">
                  <c:v>177.54409741395349</c:v>
                </c:pt>
                <c:pt idx="742">
                  <c:v>177.51794927441861</c:v>
                </c:pt>
                <c:pt idx="743">
                  <c:v>177.55667265767445</c:v>
                </c:pt>
                <c:pt idx="744">
                  <c:v>177.62757032093026</c:v>
                </c:pt>
                <c:pt idx="745">
                  <c:v>177.72914578604653</c:v>
                </c:pt>
                <c:pt idx="746">
                  <c:v>177.86265416372095</c:v>
                </c:pt>
                <c:pt idx="747">
                  <c:v>177.99641195441862</c:v>
                </c:pt>
                <c:pt idx="748">
                  <c:v>178.11056266325582</c:v>
                </c:pt>
                <c:pt idx="749">
                  <c:v>178.19151730325584</c:v>
                </c:pt>
                <c:pt idx="750">
                  <c:v>178.13544764651166</c:v>
                </c:pt>
                <c:pt idx="751">
                  <c:v>178.19629637860464</c:v>
                </c:pt>
                <c:pt idx="752">
                  <c:v>178.33608835534886</c:v>
                </c:pt>
                <c:pt idx="753">
                  <c:v>178.28429090232561</c:v>
                </c:pt>
                <c:pt idx="754">
                  <c:v>178.29334218139539</c:v>
                </c:pt>
                <c:pt idx="755">
                  <c:v>178.51962415813955</c:v>
                </c:pt>
                <c:pt idx="756">
                  <c:v>178.66897428558141</c:v>
                </c:pt>
                <c:pt idx="757">
                  <c:v>178.58398880930235</c:v>
                </c:pt>
                <c:pt idx="758">
                  <c:v>178.66495149488375</c:v>
                </c:pt>
                <c:pt idx="759">
                  <c:v>178.73258265209304</c:v>
                </c:pt>
                <c:pt idx="760">
                  <c:v>178.835413227907</c:v>
                </c:pt>
                <c:pt idx="761">
                  <c:v>178.95886462883723</c:v>
                </c:pt>
                <c:pt idx="762">
                  <c:v>179.06873508837211</c:v>
                </c:pt>
                <c:pt idx="763">
                  <c:v>179.09312929116277</c:v>
                </c:pt>
                <c:pt idx="764">
                  <c:v>179.17106683813952</c:v>
                </c:pt>
                <c:pt idx="765">
                  <c:v>179.18087440186048</c:v>
                </c:pt>
                <c:pt idx="766">
                  <c:v>179.19746439069769</c:v>
                </c:pt>
                <c:pt idx="767">
                  <c:v>179.24926184372094</c:v>
                </c:pt>
                <c:pt idx="768">
                  <c:v>179.41193545395348</c:v>
                </c:pt>
                <c:pt idx="769">
                  <c:v>179.51250522139537</c:v>
                </c:pt>
                <c:pt idx="770">
                  <c:v>179.57988696558141</c:v>
                </c:pt>
                <c:pt idx="771">
                  <c:v>179.75412207627909</c:v>
                </c:pt>
                <c:pt idx="772">
                  <c:v>179.8534367330233</c:v>
                </c:pt>
                <c:pt idx="773">
                  <c:v>179.91653822790701</c:v>
                </c:pt>
                <c:pt idx="774">
                  <c:v>180.01710799534885</c:v>
                </c:pt>
                <c:pt idx="775">
                  <c:v>180.03596683813956</c:v>
                </c:pt>
                <c:pt idx="776">
                  <c:v>180.13477462325585</c:v>
                </c:pt>
                <c:pt idx="777">
                  <c:v>180.22704939627909</c:v>
                </c:pt>
                <c:pt idx="778">
                  <c:v>180.30876032093025</c:v>
                </c:pt>
                <c:pt idx="779">
                  <c:v>180.35879579162793</c:v>
                </c:pt>
                <c:pt idx="780">
                  <c:v>180.44629148930233</c:v>
                </c:pt>
                <c:pt idx="781">
                  <c:v>180.5164409134884</c:v>
                </c:pt>
                <c:pt idx="782">
                  <c:v>180.57527020465119</c:v>
                </c:pt>
                <c:pt idx="783">
                  <c:v>180.63938544279071</c:v>
                </c:pt>
                <c:pt idx="784">
                  <c:v>180.72763742511628</c:v>
                </c:pt>
                <c:pt idx="785">
                  <c:v>180.7424734772093</c:v>
                </c:pt>
                <c:pt idx="786">
                  <c:v>180.69419998883723</c:v>
                </c:pt>
                <c:pt idx="787">
                  <c:v>180.86416289581396</c:v>
                </c:pt>
                <c:pt idx="788">
                  <c:v>180.90036801209305</c:v>
                </c:pt>
                <c:pt idx="789">
                  <c:v>180.94160161674421</c:v>
                </c:pt>
                <c:pt idx="790">
                  <c:v>180.97729986139535</c:v>
                </c:pt>
                <c:pt idx="791">
                  <c:v>181.08616462325583</c:v>
                </c:pt>
                <c:pt idx="792">
                  <c:v>181.19126405302327</c:v>
                </c:pt>
                <c:pt idx="793">
                  <c:v>181.35870869302326</c:v>
                </c:pt>
                <c:pt idx="794">
                  <c:v>181.39818836093025</c:v>
                </c:pt>
                <c:pt idx="795">
                  <c:v>181.46506323348839</c:v>
                </c:pt>
                <c:pt idx="796">
                  <c:v>181.58122533767443</c:v>
                </c:pt>
                <c:pt idx="797">
                  <c:v>181.55959881488371</c:v>
                </c:pt>
                <c:pt idx="798">
                  <c:v>181.63151022139536</c:v>
                </c:pt>
                <c:pt idx="799">
                  <c:v>181.77481811720932</c:v>
                </c:pt>
                <c:pt idx="800">
                  <c:v>181.78311311162796</c:v>
                </c:pt>
                <c:pt idx="801">
                  <c:v>181.7526927683721</c:v>
                </c:pt>
                <c:pt idx="802">
                  <c:v>181.88468857674422</c:v>
                </c:pt>
                <c:pt idx="803">
                  <c:v>181.97369684372094</c:v>
                </c:pt>
                <c:pt idx="804">
                  <c:v>181.95383230325584</c:v>
                </c:pt>
                <c:pt idx="805">
                  <c:v>182.03730521023257</c:v>
                </c:pt>
                <c:pt idx="806">
                  <c:v>181.99079370418607</c:v>
                </c:pt>
                <c:pt idx="807">
                  <c:v>182.00311148930234</c:v>
                </c:pt>
                <c:pt idx="808">
                  <c:v>181.93925370976743</c:v>
                </c:pt>
                <c:pt idx="809">
                  <c:v>181.98048731441861</c:v>
                </c:pt>
                <c:pt idx="810">
                  <c:v>182.20777498883723</c:v>
                </c:pt>
                <c:pt idx="811">
                  <c:v>182.21582057023258</c:v>
                </c:pt>
                <c:pt idx="812">
                  <c:v>182.12806741395354</c:v>
                </c:pt>
                <c:pt idx="813">
                  <c:v>182.12002183255814</c:v>
                </c:pt>
                <c:pt idx="814">
                  <c:v>182.14768254139534</c:v>
                </c:pt>
                <c:pt idx="815">
                  <c:v>182.21280347720932</c:v>
                </c:pt>
                <c:pt idx="816">
                  <c:v>182.32719555348839</c:v>
                </c:pt>
                <c:pt idx="817">
                  <c:v>182.41696010511629</c:v>
                </c:pt>
                <c:pt idx="818">
                  <c:v>182.44335765767443</c:v>
                </c:pt>
                <c:pt idx="819">
                  <c:v>182.55624521023256</c:v>
                </c:pt>
                <c:pt idx="820">
                  <c:v>182.64726487255817</c:v>
                </c:pt>
                <c:pt idx="821">
                  <c:v>182.75034486139538</c:v>
                </c:pt>
                <c:pt idx="822">
                  <c:v>182.69125811162795</c:v>
                </c:pt>
                <c:pt idx="823">
                  <c:v>182.88159243069768</c:v>
                </c:pt>
                <c:pt idx="824">
                  <c:v>182.91402416930234</c:v>
                </c:pt>
                <c:pt idx="825">
                  <c:v>182.97813940744186</c:v>
                </c:pt>
                <c:pt idx="826">
                  <c:v>183.0895143906977</c:v>
                </c:pt>
                <c:pt idx="827">
                  <c:v>183.1722390586047</c:v>
                </c:pt>
                <c:pt idx="828">
                  <c:v>183.15011370976748</c:v>
                </c:pt>
                <c:pt idx="829">
                  <c:v>183.08624788465119</c:v>
                </c:pt>
                <c:pt idx="830">
                  <c:v>183.19812973953489</c:v>
                </c:pt>
                <c:pt idx="831">
                  <c:v>183.22025508837211</c:v>
                </c:pt>
                <c:pt idx="832">
                  <c:v>183.17952835534885</c:v>
                </c:pt>
                <c:pt idx="833">
                  <c:v>183.36759382046515</c:v>
                </c:pt>
                <c:pt idx="834">
                  <c:v>183.35854254139537</c:v>
                </c:pt>
                <c:pt idx="835">
                  <c:v>183.45257125116279</c:v>
                </c:pt>
                <c:pt idx="836">
                  <c:v>183.55163649488372</c:v>
                </c:pt>
                <c:pt idx="837">
                  <c:v>183.46338451255815</c:v>
                </c:pt>
                <c:pt idx="838">
                  <c:v>183.59966057023257</c:v>
                </c:pt>
                <c:pt idx="839">
                  <c:v>183.75226915813957</c:v>
                </c:pt>
                <c:pt idx="840">
                  <c:v>183.77992986697677</c:v>
                </c:pt>
                <c:pt idx="841">
                  <c:v>183.80482289581397</c:v>
                </c:pt>
                <c:pt idx="842">
                  <c:v>183.78495835534886</c:v>
                </c:pt>
                <c:pt idx="843">
                  <c:v>183.8254356753489</c:v>
                </c:pt>
                <c:pt idx="844">
                  <c:v>183.8284527683721</c:v>
                </c:pt>
                <c:pt idx="845">
                  <c:v>183.811355907907</c:v>
                </c:pt>
                <c:pt idx="846">
                  <c:v>183.9016192855814</c:v>
                </c:pt>
                <c:pt idx="847">
                  <c:v>183.98056253023256</c:v>
                </c:pt>
                <c:pt idx="848">
                  <c:v>184.05323022139538</c:v>
                </c:pt>
                <c:pt idx="849">
                  <c:v>184.15731590790702</c:v>
                </c:pt>
                <c:pt idx="850">
                  <c:v>184.1512817218605</c:v>
                </c:pt>
                <c:pt idx="851">
                  <c:v>184.26517497209306</c:v>
                </c:pt>
                <c:pt idx="852">
                  <c:v>184.28931171627912</c:v>
                </c:pt>
                <c:pt idx="853">
                  <c:v>184.33080277953491</c:v>
                </c:pt>
                <c:pt idx="854">
                  <c:v>184.30540287906979</c:v>
                </c:pt>
                <c:pt idx="855">
                  <c:v>184.34839846604655</c:v>
                </c:pt>
                <c:pt idx="856">
                  <c:v>184.46405369860469</c:v>
                </c:pt>
                <c:pt idx="857">
                  <c:v>184.51383975627911</c:v>
                </c:pt>
                <c:pt idx="858">
                  <c:v>184.64331729767446</c:v>
                </c:pt>
                <c:pt idx="859">
                  <c:v>184.7079394074419</c:v>
                </c:pt>
                <c:pt idx="860">
                  <c:v>184.79492823348838</c:v>
                </c:pt>
                <c:pt idx="861">
                  <c:v>184.82686114604653</c:v>
                </c:pt>
                <c:pt idx="862">
                  <c:v>184.96036952372097</c:v>
                </c:pt>
                <c:pt idx="863">
                  <c:v>185.05892789581398</c:v>
                </c:pt>
                <c:pt idx="864">
                  <c:v>185.06018300651164</c:v>
                </c:pt>
                <c:pt idx="865">
                  <c:v>185.1202754539535</c:v>
                </c:pt>
                <c:pt idx="866">
                  <c:v>185.15773568093024</c:v>
                </c:pt>
                <c:pt idx="867">
                  <c:v>185.15270719255818</c:v>
                </c:pt>
                <c:pt idx="868">
                  <c:v>185.2366789255814</c:v>
                </c:pt>
                <c:pt idx="869">
                  <c:v>185.36490940186047</c:v>
                </c:pt>
                <c:pt idx="870">
                  <c:v>185.31638650046511</c:v>
                </c:pt>
                <c:pt idx="871">
                  <c:v>185.39658485581396</c:v>
                </c:pt>
                <c:pt idx="872">
                  <c:v>185.38326137302329</c:v>
                </c:pt>
                <c:pt idx="873">
                  <c:v>185.49162730883722</c:v>
                </c:pt>
                <c:pt idx="874">
                  <c:v>185.49816032093025</c:v>
                </c:pt>
                <c:pt idx="875">
                  <c:v>185.60301033767445</c:v>
                </c:pt>
                <c:pt idx="876">
                  <c:v>185.62865160558141</c:v>
                </c:pt>
                <c:pt idx="877">
                  <c:v>185.73927834976746</c:v>
                </c:pt>
                <c:pt idx="878">
                  <c:v>185.73601184372095</c:v>
                </c:pt>
                <c:pt idx="879">
                  <c:v>185.72771684930234</c:v>
                </c:pt>
                <c:pt idx="880">
                  <c:v>185.83305764651166</c:v>
                </c:pt>
                <c:pt idx="881">
                  <c:v>185.73701754139537</c:v>
                </c:pt>
                <c:pt idx="882">
                  <c:v>185.78679555348839</c:v>
                </c:pt>
                <c:pt idx="883">
                  <c:v>185.89063987255815</c:v>
                </c:pt>
                <c:pt idx="884">
                  <c:v>185.95273566976746</c:v>
                </c:pt>
                <c:pt idx="885">
                  <c:v>185.86800765209304</c:v>
                </c:pt>
                <c:pt idx="886">
                  <c:v>185.77397894232561</c:v>
                </c:pt>
                <c:pt idx="887">
                  <c:v>185.86096776837215</c:v>
                </c:pt>
                <c:pt idx="888">
                  <c:v>185.85493358232557</c:v>
                </c:pt>
                <c:pt idx="889">
                  <c:v>185.95701591906979</c:v>
                </c:pt>
                <c:pt idx="890">
                  <c:v>186.03369835534886</c:v>
                </c:pt>
                <c:pt idx="891">
                  <c:v>186.20064416930236</c:v>
                </c:pt>
                <c:pt idx="892">
                  <c:v>186.2700373088372</c:v>
                </c:pt>
                <c:pt idx="893">
                  <c:v>186.26098602976745</c:v>
                </c:pt>
                <c:pt idx="894">
                  <c:v>186.31227661116282</c:v>
                </c:pt>
                <c:pt idx="895">
                  <c:v>186.32283241395351</c:v>
                </c:pt>
                <c:pt idx="896">
                  <c:v>186.3877039367442</c:v>
                </c:pt>
                <c:pt idx="897">
                  <c:v>186.39197614046515</c:v>
                </c:pt>
                <c:pt idx="898">
                  <c:v>186.47696161674418</c:v>
                </c:pt>
                <c:pt idx="899">
                  <c:v>186.53201753023259</c:v>
                </c:pt>
                <c:pt idx="900">
                  <c:v>186.44125532651165</c:v>
                </c:pt>
                <c:pt idx="901">
                  <c:v>186.53981369860469</c:v>
                </c:pt>
                <c:pt idx="902">
                  <c:v>186.61247334418607</c:v>
                </c:pt>
                <c:pt idx="903">
                  <c:v>186.64340055906979</c:v>
                </c:pt>
                <c:pt idx="904">
                  <c:v>186.65848602418606</c:v>
                </c:pt>
                <c:pt idx="905">
                  <c:v>186.63183905860464</c:v>
                </c:pt>
                <c:pt idx="906">
                  <c:v>186.64013405302327</c:v>
                </c:pt>
                <c:pt idx="907">
                  <c:v>186.71505450697677</c:v>
                </c:pt>
                <c:pt idx="908">
                  <c:v>186.71480509395349</c:v>
                </c:pt>
                <c:pt idx="909">
                  <c:v>186.71907729767443</c:v>
                </c:pt>
                <c:pt idx="910">
                  <c:v>186.6051840474419</c:v>
                </c:pt>
                <c:pt idx="911">
                  <c:v>186.62278777953492</c:v>
                </c:pt>
                <c:pt idx="912">
                  <c:v>186.71581079162794</c:v>
                </c:pt>
                <c:pt idx="913">
                  <c:v>186.85082369302327</c:v>
                </c:pt>
                <c:pt idx="914">
                  <c:v>186.90991044279073</c:v>
                </c:pt>
                <c:pt idx="915">
                  <c:v>186.96522381488373</c:v>
                </c:pt>
                <c:pt idx="916">
                  <c:v>187.03110103534888</c:v>
                </c:pt>
                <c:pt idx="917">
                  <c:v>187.03612952372094</c:v>
                </c:pt>
                <c:pt idx="918">
                  <c:v>187.03311243069768</c:v>
                </c:pt>
                <c:pt idx="919">
                  <c:v>187.03512382604654</c:v>
                </c:pt>
                <c:pt idx="920">
                  <c:v>187.16108544837215</c:v>
                </c:pt>
                <c:pt idx="921">
                  <c:v>187.17968683255816</c:v>
                </c:pt>
                <c:pt idx="922">
                  <c:v>187.31093440186049</c:v>
                </c:pt>
                <c:pt idx="923">
                  <c:v>187.38283776279073</c:v>
                </c:pt>
                <c:pt idx="924">
                  <c:v>187.37605533767447</c:v>
                </c:pt>
                <c:pt idx="925">
                  <c:v>187.40748137860467</c:v>
                </c:pt>
                <c:pt idx="926">
                  <c:v>187.44469219255816</c:v>
                </c:pt>
                <c:pt idx="927">
                  <c:v>187.49573336093025</c:v>
                </c:pt>
                <c:pt idx="928">
                  <c:v>187.50653857674422</c:v>
                </c:pt>
                <c:pt idx="929">
                  <c:v>187.60459812279069</c:v>
                </c:pt>
                <c:pt idx="930">
                  <c:v>187.71346288465119</c:v>
                </c:pt>
                <c:pt idx="931">
                  <c:v>187.73936161116282</c:v>
                </c:pt>
                <c:pt idx="932">
                  <c:v>187.79894718697679</c:v>
                </c:pt>
                <c:pt idx="933">
                  <c:v>187.88896115162794</c:v>
                </c:pt>
                <c:pt idx="934">
                  <c:v>187.93295439069769</c:v>
                </c:pt>
                <c:pt idx="935">
                  <c:v>187.95357521581397</c:v>
                </c:pt>
                <c:pt idx="936">
                  <c:v>187.91913208186045</c:v>
                </c:pt>
                <c:pt idx="937">
                  <c:v>188.01014369860468</c:v>
                </c:pt>
                <c:pt idx="938">
                  <c:v>188.06797533767445</c:v>
                </c:pt>
                <c:pt idx="939">
                  <c:v>188.10166218697677</c:v>
                </c:pt>
                <c:pt idx="940">
                  <c:v>188.10492869302325</c:v>
                </c:pt>
                <c:pt idx="941">
                  <c:v>188.16854510511632</c:v>
                </c:pt>
                <c:pt idx="942">
                  <c:v>188.18915788465119</c:v>
                </c:pt>
                <c:pt idx="943">
                  <c:v>188.25427882046515</c:v>
                </c:pt>
                <c:pt idx="944">
                  <c:v>188.30858649488374</c:v>
                </c:pt>
                <c:pt idx="945">
                  <c:v>188.33498404744188</c:v>
                </c:pt>
                <c:pt idx="946">
                  <c:v>188.40010498325586</c:v>
                </c:pt>
                <c:pt idx="947">
                  <c:v>188.36037590232559</c:v>
                </c:pt>
                <c:pt idx="948">
                  <c:v>188.39331451255816</c:v>
                </c:pt>
                <c:pt idx="949">
                  <c:v>188.4197120651163</c:v>
                </c:pt>
                <c:pt idx="950">
                  <c:v>188.39608219255817</c:v>
                </c:pt>
                <c:pt idx="951">
                  <c:v>188.39532590790697</c:v>
                </c:pt>
                <c:pt idx="952">
                  <c:v>188.39985557023257</c:v>
                </c:pt>
                <c:pt idx="953">
                  <c:v>188.36063336093025</c:v>
                </c:pt>
                <c:pt idx="954">
                  <c:v>188.42348544279071</c:v>
                </c:pt>
                <c:pt idx="955">
                  <c:v>188.40513347162792</c:v>
                </c:pt>
                <c:pt idx="956">
                  <c:v>188.45088869302327</c:v>
                </c:pt>
                <c:pt idx="957">
                  <c:v>188.37898533209304</c:v>
                </c:pt>
                <c:pt idx="958">
                  <c:v>188.36515497767442</c:v>
                </c:pt>
                <c:pt idx="959">
                  <c:v>188.35409230325584</c:v>
                </c:pt>
                <c:pt idx="960">
                  <c:v>188.48634557023257</c:v>
                </c:pt>
                <c:pt idx="961">
                  <c:v>188.56378429116282</c:v>
                </c:pt>
                <c:pt idx="962">
                  <c:v>188.52430462325583</c:v>
                </c:pt>
                <c:pt idx="963">
                  <c:v>188.51198683813953</c:v>
                </c:pt>
                <c:pt idx="964">
                  <c:v>188.61783450697678</c:v>
                </c:pt>
                <c:pt idx="965">
                  <c:v>188.65731417488374</c:v>
                </c:pt>
                <c:pt idx="966">
                  <c:v>188.73449543720932</c:v>
                </c:pt>
                <c:pt idx="967">
                  <c:v>188.85819625116278</c:v>
                </c:pt>
                <c:pt idx="968">
                  <c:v>188.99346661116283</c:v>
                </c:pt>
                <c:pt idx="969">
                  <c:v>189.0721604427907</c:v>
                </c:pt>
                <c:pt idx="970">
                  <c:v>188.99221150046515</c:v>
                </c:pt>
                <c:pt idx="971">
                  <c:v>189.06310916372095</c:v>
                </c:pt>
                <c:pt idx="972">
                  <c:v>189.04198951255816</c:v>
                </c:pt>
                <c:pt idx="973">
                  <c:v>188.98240393674419</c:v>
                </c:pt>
                <c:pt idx="974">
                  <c:v>189.14105475627909</c:v>
                </c:pt>
                <c:pt idx="975">
                  <c:v>189.1566390474419</c:v>
                </c:pt>
                <c:pt idx="976">
                  <c:v>189.22377137860468</c:v>
                </c:pt>
                <c:pt idx="977">
                  <c:v>189.23860743069767</c:v>
                </c:pt>
                <c:pt idx="978">
                  <c:v>189.24263022139536</c:v>
                </c:pt>
                <c:pt idx="979">
                  <c:v>189.31855637302328</c:v>
                </c:pt>
                <c:pt idx="980">
                  <c:v>189.37864882046514</c:v>
                </c:pt>
                <c:pt idx="981">
                  <c:v>189.34822847720932</c:v>
                </c:pt>
                <c:pt idx="982">
                  <c:v>189.34369881488374</c:v>
                </c:pt>
                <c:pt idx="983">
                  <c:v>189.37814194883723</c:v>
                </c:pt>
                <c:pt idx="984">
                  <c:v>189.47343381488375</c:v>
                </c:pt>
                <c:pt idx="985">
                  <c:v>189.44578115162793</c:v>
                </c:pt>
                <c:pt idx="986">
                  <c:v>189.44150090232557</c:v>
                </c:pt>
                <c:pt idx="987">
                  <c:v>189.44904765767447</c:v>
                </c:pt>
                <c:pt idx="988">
                  <c:v>189.54886114046514</c:v>
                </c:pt>
                <c:pt idx="989">
                  <c:v>189.60669277953491</c:v>
                </c:pt>
                <c:pt idx="990">
                  <c:v>189.68563602418607</c:v>
                </c:pt>
                <c:pt idx="991">
                  <c:v>189.74597788465118</c:v>
                </c:pt>
                <c:pt idx="992">
                  <c:v>189.83825265767442</c:v>
                </c:pt>
                <c:pt idx="993">
                  <c:v>189.84956474511631</c:v>
                </c:pt>
                <c:pt idx="994">
                  <c:v>189.91971416930235</c:v>
                </c:pt>
                <c:pt idx="995">
                  <c:v>189.9546641748837</c:v>
                </c:pt>
                <c:pt idx="996">
                  <c:v>189.99790917488374</c:v>
                </c:pt>
                <c:pt idx="997">
                  <c:v>190.00117568093026</c:v>
                </c:pt>
                <c:pt idx="998">
                  <c:v>190.07031940744187</c:v>
                </c:pt>
                <c:pt idx="999">
                  <c:v>190.10476254139539</c:v>
                </c:pt>
                <c:pt idx="1000">
                  <c:v>190.13342090232558</c:v>
                </c:pt>
                <c:pt idx="1001">
                  <c:v>190.12362138418607</c:v>
                </c:pt>
                <c:pt idx="1002">
                  <c:v>190.15278661674421</c:v>
                </c:pt>
                <c:pt idx="1003">
                  <c:v>190.15931962883721</c:v>
                </c:pt>
                <c:pt idx="1004">
                  <c:v>190.1945190474419</c:v>
                </c:pt>
                <c:pt idx="1005">
                  <c:v>190.20935509953489</c:v>
                </c:pt>
                <c:pt idx="1006">
                  <c:v>190.32174382604651</c:v>
                </c:pt>
                <c:pt idx="1007">
                  <c:v>190.33129393116283</c:v>
                </c:pt>
                <c:pt idx="1008">
                  <c:v>190.40672125674422</c:v>
                </c:pt>
                <c:pt idx="1009">
                  <c:v>190.3426060186047</c:v>
                </c:pt>
                <c:pt idx="1010">
                  <c:v>190.36774846046512</c:v>
                </c:pt>
                <c:pt idx="1011">
                  <c:v>190.43639336093023</c:v>
                </c:pt>
                <c:pt idx="1012">
                  <c:v>190.55028661116282</c:v>
                </c:pt>
                <c:pt idx="1013">
                  <c:v>190.4919561460465</c:v>
                </c:pt>
                <c:pt idx="1014">
                  <c:v>190.52966578604654</c:v>
                </c:pt>
                <c:pt idx="1015">
                  <c:v>190.52036509395353</c:v>
                </c:pt>
                <c:pt idx="1016">
                  <c:v>190.46053010511628</c:v>
                </c:pt>
                <c:pt idx="1017">
                  <c:v>190.41702764651163</c:v>
                </c:pt>
                <c:pt idx="1018">
                  <c:v>190.42055161116281</c:v>
                </c:pt>
                <c:pt idx="1019">
                  <c:v>190.39590799534886</c:v>
                </c:pt>
                <c:pt idx="1020">
                  <c:v>190.43664277395351</c:v>
                </c:pt>
                <c:pt idx="1021">
                  <c:v>190.38082253023259</c:v>
                </c:pt>
                <c:pt idx="1022">
                  <c:v>190.31495335534885</c:v>
                </c:pt>
                <c:pt idx="1023">
                  <c:v>190.37579404186047</c:v>
                </c:pt>
                <c:pt idx="1024">
                  <c:v>190.46731253023256</c:v>
                </c:pt>
                <c:pt idx="1025">
                  <c:v>190.36398312837213</c:v>
                </c:pt>
                <c:pt idx="1026">
                  <c:v>190.3856016055814</c:v>
                </c:pt>
                <c:pt idx="1027">
                  <c:v>190.59503613488374</c:v>
                </c:pt>
                <c:pt idx="1028">
                  <c:v>190.61012160000001</c:v>
                </c:pt>
                <c:pt idx="1029">
                  <c:v>190.7665116111628</c:v>
                </c:pt>
                <c:pt idx="1030">
                  <c:v>190.7111982390698</c:v>
                </c:pt>
                <c:pt idx="1031">
                  <c:v>190.76575532651168</c:v>
                </c:pt>
                <c:pt idx="1032">
                  <c:v>190.79542743069769</c:v>
                </c:pt>
                <c:pt idx="1033">
                  <c:v>190.92340044837212</c:v>
                </c:pt>
                <c:pt idx="1034">
                  <c:v>190.8155413841861</c:v>
                </c:pt>
                <c:pt idx="1035">
                  <c:v>191.01491893674418</c:v>
                </c:pt>
                <c:pt idx="1036">
                  <c:v>190.92038335534886</c:v>
                </c:pt>
                <c:pt idx="1037">
                  <c:v>190.980725215814</c:v>
                </c:pt>
                <c:pt idx="1038">
                  <c:v>191.24044462883722</c:v>
                </c:pt>
                <c:pt idx="1039">
                  <c:v>191.22586603534884</c:v>
                </c:pt>
                <c:pt idx="1040">
                  <c:v>191.2965142855814</c:v>
                </c:pt>
                <c:pt idx="1041">
                  <c:v>191.43756137302324</c:v>
                </c:pt>
                <c:pt idx="1042">
                  <c:v>191.29550858790699</c:v>
                </c:pt>
                <c:pt idx="1043">
                  <c:v>191.40059997209303</c:v>
                </c:pt>
                <c:pt idx="1044">
                  <c:v>191.55120521023258</c:v>
                </c:pt>
                <c:pt idx="1045">
                  <c:v>191.45214801209303</c:v>
                </c:pt>
                <c:pt idx="1046">
                  <c:v>191.53913683813954</c:v>
                </c:pt>
                <c:pt idx="1047">
                  <c:v>191.50016404186047</c:v>
                </c:pt>
                <c:pt idx="1048">
                  <c:v>191.47628475627909</c:v>
                </c:pt>
                <c:pt idx="1049">
                  <c:v>191.5743362567442</c:v>
                </c:pt>
                <c:pt idx="1050">
                  <c:v>191.67239580279073</c:v>
                </c:pt>
                <c:pt idx="1051">
                  <c:v>191.81796450697678</c:v>
                </c:pt>
                <c:pt idx="1052">
                  <c:v>191.79735172744188</c:v>
                </c:pt>
                <c:pt idx="1053">
                  <c:v>191.67616113488373</c:v>
                </c:pt>
                <c:pt idx="1054">
                  <c:v>191.69879335534887</c:v>
                </c:pt>
                <c:pt idx="1055">
                  <c:v>191.76894277953488</c:v>
                </c:pt>
                <c:pt idx="1056">
                  <c:v>191.77069671627908</c:v>
                </c:pt>
                <c:pt idx="1057">
                  <c:v>191.91627346604653</c:v>
                </c:pt>
                <c:pt idx="1058">
                  <c:v>191.99874067534884</c:v>
                </c:pt>
                <c:pt idx="1059">
                  <c:v>191.96530323906981</c:v>
                </c:pt>
                <c:pt idx="1060">
                  <c:v>191.92205823906977</c:v>
                </c:pt>
                <c:pt idx="1061">
                  <c:v>191.96379066976746</c:v>
                </c:pt>
                <c:pt idx="1062">
                  <c:v>192.13325475069769</c:v>
                </c:pt>
                <c:pt idx="1063">
                  <c:v>192.17725603534885</c:v>
                </c:pt>
                <c:pt idx="1064">
                  <c:v>192.06889009953491</c:v>
                </c:pt>
                <c:pt idx="1065">
                  <c:v>192.10836172186049</c:v>
                </c:pt>
                <c:pt idx="1066">
                  <c:v>192.06209962883725</c:v>
                </c:pt>
                <c:pt idx="1067">
                  <c:v>192.10886859348841</c:v>
                </c:pt>
                <c:pt idx="1068">
                  <c:v>192.1299882446512</c:v>
                </c:pt>
                <c:pt idx="1069">
                  <c:v>192.18001566976744</c:v>
                </c:pt>
                <c:pt idx="1070">
                  <c:v>192.11515219255816</c:v>
                </c:pt>
                <c:pt idx="1071">
                  <c:v>192.09403254139536</c:v>
                </c:pt>
                <c:pt idx="1072">
                  <c:v>192.1111294018605</c:v>
                </c:pt>
                <c:pt idx="1073">
                  <c:v>192.06084451813956</c:v>
                </c:pt>
                <c:pt idx="1074">
                  <c:v>191.93789998883722</c:v>
                </c:pt>
                <c:pt idx="1075">
                  <c:v>192.03418950697679</c:v>
                </c:pt>
                <c:pt idx="1076">
                  <c:v>191.96907661674419</c:v>
                </c:pt>
                <c:pt idx="1077">
                  <c:v>192.03695718697676</c:v>
                </c:pt>
                <c:pt idx="1078">
                  <c:v>192.20742696558142</c:v>
                </c:pt>
                <c:pt idx="1079">
                  <c:v>192.22376754139535</c:v>
                </c:pt>
                <c:pt idx="1080">
                  <c:v>192.33942277395354</c:v>
                </c:pt>
                <c:pt idx="1081">
                  <c:v>192.36179753581396</c:v>
                </c:pt>
                <c:pt idx="1082">
                  <c:v>192.50158951255818</c:v>
                </c:pt>
                <c:pt idx="1083">
                  <c:v>192.47896533767442</c:v>
                </c:pt>
                <c:pt idx="1084">
                  <c:v>192.42390137860468</c:v>
                </c:pt>
                <c:pt idx="1085">
                  <c:v>192.59034032093024</c:v>
                </c:pt>
                <c:pt idx="1086">
                  <c:v>192.60743718139537</c:v>
                </c:pt>
                <c:pt idx="1087">
                  <c:v>192.71329289581396</c:v>
                </c:pt>
                <c:pt idx="1088">
                  <c:v>192.6753257972093</c:v>
                </c:pt>
                <c:pt idx="1089">
                  <c:v>192.6921732446512</c:v>
                </c:pt>
                <c:pt idx="1090">
                  <c:v>192.70247963441864</c:v>
                </c:pt>
                <c:pt idx="1091">
                  <c:v>192.7303897562791</c:v>
                </c:pt>
                <c:pt idx="1092">
                  <c:v>192.69669486139537</c:v>
                </c:pt>
                <c:pt idx="1093">
                  <c:v>192.82869066976744</c:v>
                </c:pt>
                <c:pt idx="1094">
                  <c:v>192.82466787906978</c:v>
                </c:pt>
                <c:pt idx="1095">
                  <c:v>193.00192812837213</c:v>
                </c:pt>
                <c:pt idx="1096">
                  <c:v>193.00117184372095</c:v>
                </c:pt>
                <c:pt idx="1097">
                  <c:v>193.02028009953489</c:v>
                </c:pt>
                <c:pt idx="1098">
                  <c:v>192.8885337041861</c:v>
                </c:pt>
                <c:pt idx="1099">
                  <c:v>193.01147823348839</c:v>
                </c:pt>
                <c:pt idx="1100">
                  <c:v>193.10853208186049</c:v>
                </c:pt>
                <c:pt idx="1101">
                  <c:v>193.12562894232562</c:v>
                </c:pt>
                <c:pt idx="1102">
                  <c:v>193.11959475627907</c:v>
                </c:pt>
                <c:pt idx="1103">
                  <c:v>193.12361754697673</c:v>
                </c:pt>
                <c:pt idx="1104">
                  <c:v>193.12562894232562</c:v>
                </c:pt>
                <c:pt idx="1105">
                  <c:v>193.13417334976748</c:v>
                </c:pt>
                <c:pt idx="1106">
                  <c:v>193.19728289023257</c:v>
                </c:pt>
                <c:pt idx="1107">
                  <c:v>193.16308916930234</c:v>
                </c:pt>
                <c:pt idx="1108">
                  <c:v>193.21136265767444</c:v>
                </c:pt>
                <c:pt idx="1109">
                  <c:v>193.29860894232561</c:v>
                </c:pt>
                <c:pt idx="1110">
                  <c:v>193.36322300651165</c:v>
                </c:pt>
                <c:pt idx="1111">
                  <c:v>193.45800800093025</c:v>
                </c:pt>
                <c:pt idx="1112">
                  <c:v>193.53016882046515</c:v>
                </c:pt>
                <c:pt idx="1113">
                  <c:v>193.58396962325583</c:v>
                </c:pt>
                <c:pt idx="1114">
                  <c:v>193.61665882046512</c:v>
                </c:pt>
                <c:pt idx="1115">
                  <c:v>193.671215907907</c:v>
                </c:pt>
                <c:pt idx="1116">
                  <c:v>193.74060904744189</c:v>
                </c:pt>
                <c:pt idx="1117">
                  <c:v>193.78461033209302</c:v>
                </c:pt>
                <c:pt idx="1118">
                  <c:v>193.84721300093025</c:v>
                </c:pt>
                <c:pt idx="1119">
                  <c:v>193.84470277953491</c:v>
                </c:pt>
                <c:pt idx="1120">
                  <c:v>193.87235544279071</c:v>
                </c:pt>
                <c:pt idx="1121">
                  <c:v>193.86028707069772</c:v>
                </c:pt>
                <c:pt idx="1122">
                  <c:v>193.92867451255813</c:v>
                </c:pt>
                <c:pt idx="1123">
                  <c:v>193.94501508837212</c:v>
                </c:pt>
                <c:pt idx="1124">
                  <c:v>193.92389543720935</c:v>
                </c:pt>
                <c:pt idx="1125">
                  <c:v>193.99580684372097</c:v>
                </c:pt>
                <c:pt idx="1126">
                  <c:v>194.01893789023256</c:v>
                </c:pt>
                <c:pt idx="1127">
                  <c:v>194.09159753581397</c:v>
                </c:pt>
                <c:pt idx="1128">
                  <c:v>194.00787521581398</c:v>
                </c:pt>
                <c:pt idx="1129">
                  <c:v>194.05463613488374</c:v>
                </c:pt>
                <c:pt idx="1130">
                  <c:v>193.99756882604655</c:v>
                </c:pt>
                <c:pt idx="1131">
                  <c:v>194.05313161116283</c:v>
                </c:pt>
                <c:pt idx="1132">
                  <c:v>194.0521259134884</c:v>
                </c:pt>
                <c:pt idx="1133">
                  <c:v>194.08681846046517</c:v>
                </c:pt>
                <c:pt idx="1134">
                  <c:v>194.09888683255818</c:v>
                </c:pt>
                <c:pt idx="1135">
                  <c:v>194.12478555906981</c:v>
                </c:pt>
                <c:pt idx="1136">
                  <c:v>194.17632555348843</c:v>
                </c:pt>
                <c:pt idx="1137">
                  <c:v>194.15017741395354</c:v>
                </c:pt>
                <c:pt idx="1138">
                  <c:v>194.25628254139539</c:v>
                </c:pt>
                <c:pt idx="1139">
                  <c:v>194.23138951255817</c:v>
                </c:pt>
                <c:pt idx="1140">
                  <c:v>194.31310043720933</c:v>
                </c:pt>
                <c:pt idx="1141">
                  <c:v>194.28393520465119</c:v>
                </c:pt>
                <c:pt idx="1142">
                  <c:v>194.39884219813953</c:v>
                </c:pt>
                <c:pt idx="1143">
                  <c:v>194.41970439069769</c:v>
                </c:pt>
                <c:pt idx="1144">
                  <c:v>194.34780102976745</c:v>
                </c:pt>
                <c:pt idx="1145">
                  <c:v>194.31209473953487</c:v>
                </c:pt>
                <c:pt idx="1146">
                  <c:v>194.34125997209304</c:v>
                </c:pt>
                <c:pt idx="1147">
                  <c:v>194.37922707069771</c:v>
                </c:pt>
                <c:pt idx="1148">
                  <c:v>194.4458525302326</c:v>
                </c:pt>
                <c:pt idx="1149">
                  <c:v>194.37394916930234</c:v>
                </c:pt>
                <c:pt idx="1150">
                  <c:v>194.4129219655814</c:v>
                </c:pt>
                <c:pt idx="1151">
                  <c:v>194.40336381488373</c:v>
                </c:pt>
                <c:pt idx="1152">
                  <c:v>194.38802893674418</c:v>
                </c:pt>
                <c:pt idx="1153">
                  <c:v>194.4564163786047</c:v>
                </c:pt>
                <c:pt idx="1154">
                  <c:v>194.39079661674421</c:v>
                </c:pt>
                <c:pt idx="1155">
                  <c:v>194.21178243069772</c:v>
                </c:pt>
                <c:pt idx="1156">
                  <c:v>194.09134812279069</c:v>
                </c:pt>
                <c:pt idx="1157">
                  <c:v>194.03527846604655</c:v>
                </c:pt>
                <c:pt idx="1158">
                  <c:v>193.98499358232561</c:v>
                </c:pt>
                <c:pt idx="1159">
                  <c:v>193.85224148930234</c:v>
                </c:pt>
                <c:pt idx="1160">
                  <c:v>193.95130673302327</c:v>
                </c:pt>
                <c:pt idx="1161">
                  <c:v>193.93948777395349</c:v>
                </c:pt>
                <c:pt idx="1162">
                  <c:v>193.85224148930234</c:v>
                </c:pt>
                <c:pt idx="1163">
                  <c:v>193.95004357674424</c:v>
                </c:pt>
                <c:pt idx="1164">
                  <c:v>193.99027148372096</c:v>
                </c:pt>
                <c:pt idx="1165">
                  <c:v>193.91962323348841</c:v>
                </c:pt>
                <c:pt idx="1166">
                  <c:v>194.04357346046515</c:v>
                </c:pt>
                <c:pt idx="1167">
                  <c:v>194.14816601860466</c:v>
                </c:pt>
                <c:pt idx="1168">
                  <c:v>194.24723126232561</c:v>
                </c:pt>
                <c:pt idx="1169">
                  <c:v>194.42423405302327</c:v>
                </c:pt>
                <c:pt idx="1170">
                  <c:v>194.53888358790698</c:v>
                </c:pt>
                <c:pt idx="1171">
                  <c:v>194.63869707069773</c:v>
                </c:pt>
                <c:pt idx="1172">
                  <c:v>194.74781929116281</c:v>
                </c:pt>
                <c:pt idx="1173">
                  <c:v>194.75913137860465</c:v>
                </c:pt>
                <c:pt idx="1174">
                  <c:v>194.82676253581397</c:v>
                </c:pt>
                <c:pt idx="1175">
                  <c:v>194.83380241953489</c:v>
                </c:pt>
                <c:pt idx="1176">
                  <c:v>194.95574125116283</c:v>
                </c:pt>
                <c:pt idx="1177">
                  <c:v>195.01507741395349</c:v>
                </c:pt>
                <c:pt idx="1178">
                  <c:v>195.03544882604652</c:v>
                </c:pt>
                <c:pt idx="1179">
                  <c:v>195.09981347720932</c:v>
                </c:pt>
                <c:pt idx="1180">
                  <c:v>195.25494033209304</c:v>
                </c:pt>
                <c:pt idx="1181">
                  <c:v>195.32533916930234</c:v>
                </c:pt>
                <c:pt idx="1182">
                  <c:v>195.357770907907</c:v>
                </c:pt>
                <c:pt idx="1183">
                  <c:v>195.39448289581398</c:v>
                </c:pt>
                <c:pt idx="1184">
                  <c:v>195.45356160000003</c:v>
                </c:pt>
                <c:pt idx="1185">
                  <c:v>195.51038754139537</c:v>
                </c:pt>
                <c:pt idx="1186">
                  <c:v>195.5247167218605</c:v>
                </c:pt>
                <c:pt idx="1187">
                  <c:v>195.55211997209307</c:v>
                </c:pt>
                <c:pt idx="1188">
                  <c:v>195.58154266325582</c:v>
                </c:pt>
                <c:pt idx="1189">
                  <c:v>195.62025800093025</c:v>
                </c:pt>
                <c:pt idx="1190">
                  <c:v>195.60114974511629</c:v>
                </c:pt>
                <c:pt idx="1191">
                  <c:v>195.63433776837212</c:v>
                </c:pt>
                <c:pt idx="1192">
                  <c:v>195.63534346604655</c:v>
                </c:pt>
                <c:pt idx="1193">
                  <c:v>195.65294719813954</c:v>
                </c:pt>
                <c:pt idx="1194">
                  <c:v>195.70297462325584</c:v>
                </c:pt>
                <c:pt idx="1195">
                  <c:v>195.71052137860468</c:v>
                </c:pt>
                <c:pt idx="1196">
                  <c:v>195.71680497767443</c:v>
                </c:pt>
                <c:pt idx="1197">
                  <c:v>195.69619219813956</c:v>
                </c:pt>
                <c:pt idx="1198">
                  <c:v>195.78217532651163</c:v>
                </c:pt>
                <c:pt idx="1199">
                  <c:v>195.81310254139538</c:v>
                </c:pt>
                <c:pt idx="1200">
                  <c:v>195.84805254697679</c:v>
                </c:pt>
                <c:pt idx="1201">
                  <c:v>195.79851590232559</c:v>
                </c:pt>
                <c:pt idx="1202">
                  <c:v>195.83824498325583</c:v>
                </c:pt>
                <c:pt idx="1203">
                  <c:v>195.87947858790699</c:v>
                </c:pt>
                <c:pt idx="1204">
                  <c:v>195.93302997767444</c:v>
                </c:pt>
                <c:pt idx="1205">
                  <c:v>195.94710974511631</c:v>
                </c:pt>
                <c:pt idx="1206">
                  <c:v>195.97577615162794</c:v>
                </c:pt>
                <c:pt idx="1207">
                  <c:v>195.97099707627908</c:v>
                </c:pt>
                <c:pt idx="1208">
                  <c:v>196.00795847720931</c:v>
                </c:pt>
                <c:pt idx="1209">
                  <c:v>195.9770312623256</c:v>
                </c:pt>
                <c:pt idx="1210">
                  <c:v>196.00494138418608</c:v>
                </c:pt>
                <c:pt idx="1211">
                  <c:v>196.040390215814</c:v>
                </c:pt>
                <c:pt idx="1212">
                  <c:v>196.098471267907</c:v>
                </c:pt>
                <c:pt idx="1213">
                  <c:v>196.1429713786047</c:v>
                </c:pt>
                <c:pt idx="1214">
                  <c:v>196.07583904744186</c:v>
                </c:pt>
                <c:pt idx="1215">
                  <c:v>196.17741451255816</c:v>
                </c:pt>
                <c:pt idx="1216">
                  <c:v>196.18772090232559</c:v>
                </c:pt>
                <c:pt idx="1217">
                  <c:v>196.19200115162792</c:v>
                </c:pt>
                <c:pt idx="1218">
                  <c:v>196.22493171627909</c:v>
                </c:pt>
                <c:pt idx="1219">
                  <c:v>196.23826324465119</c:v>
                </c:pt>
                <c:pt idx="1220">
                  <c:v>196.31771336093024</c:v>
                </c:pt>
                <c:pt idx="1221">
                  <c:v>196.33304823906983</c:v>
                </c:pt>
                <c:pt idx="1222">
                  <c:v>196.31418939627909</c:v>
                </c:pt>
                <c:pt idx="1223">
                  <c:v>196.40822615162793</c:v>
                </c:pt>
                <c:pt idx="1224">
                  <c:v>196.38182055348841</c:v>
                </c:pt>
                <c:pt idx="1225">
                  <c:v>196.37151416372095</c:v>
                </c:pt>
                <c:pt idx="1226">
                  <c:v>196.3207304539535</c:v>
                </c:pt>
                <c:pt idx="1227">
                  <c:v>196.26717101860467</c:v>
                </c:pt>
                <c:pt idx="1228">
                  <c:v>196.24680765209305</c:v>
                </c:pt>
                <c:pt idx="1229">
                  <c:v>196.21764241953488</c:v>
                </c:pt>
                <c:pt idx="1230">
                  <c:v>196.17842021023256</c:v>
                </c:pt>
                <c:pt idx="1231">
                  <c:v>196.12436194883722</c:v>
                </c:pt>
                <c:pt idx="1232">
                  <c:v>195.98985591906981</c:v>
                </c:pt>
                <c:pt idx="1233">
                  <c:v>196.05245858790698</c:v>
                </c:pt>
                <c:pt idx="1234">
                  <c:v>196.13517521023257</c:v>
                </c:pt>
                <c:pt idx="1235">
                  <c:v>196.2304670762791</c:v>
                </c:pt>
                <c:pt idx="1236">
                  <c:v>196.08162382046515</c:v>
                </c:pt>
                <c:pt idx="1237">
                  <c:v>196.0298263674419</c:v>
                </c:pt>
                <c:pt idx="1238">
                  <c:v>196.09369219255817</c:v>
                </c:pt>
                <c:pt idx="1239">
                  <c:v>196.27898997767443</c:v>
                </c:pt>
                <c:pt idx="1240">
                  <c:v>196.311928587907</c:v>
                </c:pt>
                <c:pt idx="1241">
                  <c:v>196.33983870976746</c:v>
                </c:pt>
                <c:pt idx="1242">
                  <c:v>196.43813962325586</c:v>
                </c:pt>
                <c:pt idx="1243">
                  <c:v>196.49420928000001</c:v>
                </c:pt>
                <c:pt idx="1244">
                  <c:v>196.5563131227907</c:v>
                </c:pt>
                <c:pt idx="1245">
                  <c:v>196.65109811720933</c:v>
                </c:pt>
                <c:pt idx="1246">
                  <c:v>196.6822747451163</c:v>
                </c:pt>
                <c:pt idx="1247">
                  <c:v>196.69711079720932</c:v>
                </c:pt>
                <c:pt idx="1248">
                  <c:v>196.71747416372094</c:v>
                </c:pt>
                <c:pt idx="1249">
                  <c:v>196.7149639423256</c:v>
                </c:pt>
                <c:pt idx="1250">
                  <c:v>196.7999413730233</c:v>
                </c:pt>
                <c:pt idx="1251">
                  <c:v>196.89347125674419</c:v>
                </c:pt>
                <c:pt idx="1252">
                  <c:v>196.9834852213954</c:v>
                </c:pt>
                <c:pt idx="1253">
                  <c:v>197.03879859348839</c:v>
                </c:pt>
                <c:pt idx="1254">
                  <c:v>197.05136579162794</c:v>
                </c:pt>
                <c:pt idx="1255">
                  <c:v>197.11422591906981</c:v>
                </c:pt>
                <c:pt idx="1256">
                  <c:v>197.09787729767444</c:v>
                </c:pt>
                <c:pt idx="1257">
                  <c:v>197.09234998325584</c:v>
                </c:pt>
                <c:pt idx="1258">
                  <c:v>197.13508811162791</c:v>
                </c:pt>
                <c:pt idx="1259">
                  <c:v>197.17028753023257</c:v>
                </c:pt>
                <c:pt idx="1260">
                  <c:v>197.16350510511631</c:v>
                </c:pt>
                <c:pt idx="1261">
                  <c:v>197.25753381488374</c:v>
                </c:pt>
                <c:pt idx="1262">
                  <c:v>197.24043695441864</c:v>
                </c:pt>
                <c:pt idx="1263">
                  <c:v>197.24094382604653</c:v>
                </c:pt>
                <c:pt idx="1264">
                  <c:v>197.2932401051163</c:v>
                </c:pt>
                <c:pt idx="1265">
                  <c:v>197.26130719255812</c:v>
                </c:pt>
                <c:pt idx="1266">
                  <c:v>197.3070624139535</c:v>
                </c:pt>
                <c:pt idx="1267">
                  <c:v>197.3291877627907</c:v>
                </c:pt>
                <c:pt idx="1268">
                  <c:v>197.32617066976744</c:v>
                </c:pt>
                <c:pt idx="1269">
                  <c:v>197.31460916930234</c:v>
                </c:pt>
                <c:pt idx="1270">
                  <c:v>197.35383137860467</c:v>
                </c:pt>
                <c:pt idx="1271">
                  <c:v>197.36690544837211</c:v>
                </c:pt>
                <c:pt idx="1272">
                  <c:v>197.40612765767443</c:v>
                </c:pt>
                <c:pt idx="1273">
                  <c:v>197.42523591348839</c:v>
                </c:pt>
                <c:pt idx="1274">
                  <c:v>197.40009347162794</c:v>
                </c:pt>
                <c:pt idx="1275">
                  <c:v>197.39707637860468</c:v>
                </c:pt>
                <c:pt idx="1276">
                  <c:v>197.4119124306977</c:v>
                </c:pt>
                <c:pt idx="1277">
                  <c:v>197.48783858232559</c:v>
                </c:pt>
                <c:pt idx="1278">
                  <c:v>197.50267463441861</c:v>
                </c:pt>
                <c:pt idx="1279">
                  <c:v>197.52882277395349</c:v>
                </c:pt>
                <c:pt idx="1280">
                  <c:v>197.49286707069768</c:v>
                </c:pt>
                <c:pt idx="1281">
                  <c:v>197.55245264651165</c:v>
                </c:pt>
                <c:pt idx="1282">
                  <c:v>197.5826235767442</c:v>
                </c:pt>
                <c:pt idx="1283">
                  <c:v>197.62335835534887</c:v>
                </c:pt>
                <c:pt idx="1284">
                  <c:v>197.5977090418605</c:v>
                </c:pt>
                <c:pt idx="1285">
                  <c:v>197.54164743069768</c:v>
                </c:pt>
                <c:pt idx="1286">
                  <c:v>197.53863033767442</c:v>
                </c:pt>
                <c:pt idx="1287">
                  <c:v>197.51574870418608</c:v>
                </c:pt>
                <c:pt idx="1288">
                  <c:v>197.44057079162792</c:v>
                </c:pt>
                <c:pt idx="1289">
                  <c:v>197.53535578604655</c:v>
                </c:pt>
                <c:pt idx="1290">
                  <c:v>197.5826235767442</c:v>
                </c:pt>
                <c:pt idx="1291">
                  <c:v>197.37796812279072</c:v>
                </c:pt>
                <c:pt idx="1292">
                  <c:v>197.17104381488375</c:v>
                </c:pt>
                <c:pt idx="1293">
                  <c:v>197.04633730325583</c:v>
                </c:pt>
                <c:pt idx="1294">
                  <c:v>197.00259347720933</c:v>
                </c:pt>
                <c:pt idx="1295">
                  <c:v>196.88869218139536</c:v>
                </c:pt>
                <c:pt idx="1296">
                  <c:v>196.8326305702326</c:v>
                </c:pt>
                <c:pt idx="1297">
                  <c:v>196.92339277395351</c:v>
                </c:pt>
                <c:pt idx="1298">
                  <c:v>196.95029719813959</c:v>
                </c:pt>
                <c:pt idx="1299">
                  <c:v>196.97015369302326</c:v>
                </c:pt>
                <c:pt idx="1300">
                  <c:v>196.99806381488375</c:v>
                </c:pt>
                <c:pt idx="1301">
                  <c:v>197.16853359348838</c:v>
                </c:pt>
                <c:pt idx="1302">
                  <c:v>197.32189846604652</c:v>
                </c:pt>
                <c:pt idx="1303">
                  <c:v>197.43679741395349</c:v>
                </c:pt>
                <c:pt idx="1304">
                  <c:v>197.56075568651164</c:v>
                </c:pt>
                <c:pt idx="1305">
                  <c:v>197.60651090790699</c:v>
                </c:pt>
                <c:pt idx="1306">
                  <c:v>197.64195973953494</c:v>
                </c:pt>
                <c:pt idx="1307">
                  <c:v>197.75032567534885</c:v>
                </c:pt>
                <c:pt idx="1308">
                  <c:v>197.79709464000001</c:v>
                </c:pt>
                <c:pt idx="1309">
                  <c:v>197.87352766325583</c:v>
                </c:pt>
                <c:pt idx="1310">
                  <c:v>197.91576696558141</c:v>
                </c:pt>
                <c:pt idx="1311">
                  <c:v>197.9796247451163</c:v>
                </c:pt>
                <c:pt idx="1312">
                  <c:v>198.05656464000003</c:v>
                </c:pt>
                <c:pt idx="1313">
                  <c:v>198.15361044279072</c:v>
                </c:pt>
                <c:pt idx="1314">
                  <c:v>198.12343951255818</c:v>
                </c:pt>
                <c:pt idx="1315">
                  <c:v>198.1704578902326</c:v>
                </c:pt>
                <c:pt idx="1316">
                  <c:v>198.25493649488374</c:v>
                </c:pt>
                <c:pt idx="1317">
                  <c:v>198.33086264651163</c:v>
                </c:pt>
                <c:pt idx="1318">
                  <c:v>198.33614859348839</c:v>
                </c:pt>
                <c:pt idx="1319">
                  <c:v>198.31452207069771</c:v>
                </c:pt>
                <c:pt idx="1320">
                  <c:v>198.32960753581395</c:v>
                </c:pt>
                <c:pt idx="1321">
                  <c:v>198.37637650046514</c:v>
                </c:pt>
                <c:pt idx="1322">
                  <c:v>198.42766708186048</c:v>
                </c:pt>
                <c:pt idx="1323">
                  <c:v>198.41584812279072</c:v>
                </c:pt>
                <c:pt idx="1324">
                  <c:v>198.42917160558142</c:v>
                </c:pt>
                <c:pt idx="1325">
                  <c:v>198.47945648930235</c:v>
                </c:pt>
                <c:pt idx="1326">
                  <c:v>198.52723115162792</c:v>
                </c:pt>
                <c:pt idx="1327">
                  <c:v>198.48674578604653</c:v>
                </c:pt>
                <c:pt idx="1328">
                  <c:v>198.49404312837211</c:v>
                </c:pt>
                <c:pt idx="1329">
                  <c:v>198.53753754139538</c:v>
                </c:pt>
                <c:pt idx="1330">
                  <c:v>198.51214568651164</c:v>
                </c:pt>
                <c:pt idx="1331">
                  <c:v>198.53904206511629</c:v>
                </c:pt>
                <c:pt idx="1332">
                  <c:v>198.55111043720933</c:v>
                </c:pt>
                <c:pt idx="1333">
                  <c:v>198.54131091906979</c:v>
                </c:pt>
                <c:pt idx="1334">
                  <c:v>198.54030522139539</c:v>
                </c:pt>
                <c:pt idx="1335">
                  <c:v>198.54156033209304</c:v>
                </c:pt>
                <c:pt idx="1336">
                  <c:v>198.58932694883723</c:v>
                </c:pt>
                <c:pt idx="1337">
                  <c:v>198.62302184372098</c:v>
                </c:pt>
                <c:pt idx="1338">
                  <c:v>198.62955485581398</c:v>
                </c:pt>
                <c:pt idx="1339">
                  <c:v>198.62729404744189</c:v>
                </c:pt>
                <c:pt idx="1340">
                  <c:v>198.64841369860466</c:v>
                </c:pt>
                <c:pt idx="1341">
                  <c:v>198.91291218697677</c:v>
                </c:pt>
                <c:pt idx="1342">
                  <c:v>198.55840777953489</c:v>
                </c:pt>
                <c:pt idx="1343">
                  <c:v>198.63357764651164</c:v>
                </c:pt>
                <c:pt idx="1344">
                  <c:v>198.64237951255816</c:v>
                </c:pt>
                <c:pt idx="1345">
                  <c:v>198.70070997767442</c:v>
                </c:pt>
                <c:pt idx="1346">
                  <c:v>198.78418288465119</c:v>
                </c:pt>
                <c:pt idx="1347">
                  <c:v>198.74219299534883</c:v>
                </c:pt>
                <c:pt idx="1348">
                  <c:v>198.77613730325584</c:v>
                </c:pt>
                <c:pt idx="1349">
                  <c:v>198.74822718139538</c:v>
                </c:pt>
                <c:pt idx="1350">
                  <c:v>198.78418288465119</c:v>
                </c:pt>
                <c:pt idx="1351">
                  <c:v>198.70046056465119</c:v>
                </c:pt>
                <c:pt idx="1352">
                  <c:v>198.60366417488373</c:v>
                </c:pt>
                <c:pt idx="1353">
                  <c:v>198.6526859023256</c:v>
                </c:pt>
                <c:pt idx="1354">
                  <c:v>198.59762998883724</c:v>
                </c:pt>
                <c:pt idx="1355">
                  <c:v>198.67406301209306</c:v>
                </c:pt>
                <c:pt idx="1356">
                  <c:v>198.67205161674423</c:v>
                </c:pt>
                <c:pt idx="1357">
                  <c:v>198.68989671627907</c:v>
                </c:pt>
                <c:pt idx="1358">
                  <c:v>198.66048207069773</c:v>
                </c:pt>
                <c:pt idx="1359">
                  <c:v>198.51289392558141</c:v>
                </c:pt>
                <c:pt idx="1360">
                  <c:v>198.51038370418607</c:v>
                </c:pt>
                <c:pt idx="1361">
                  <c:v>198.4819747562791</c:v>
                </c:pt>
                <c:pt idx="1362">
                  <c:v>198.46663183255814</c:v>
                </c:pt>
                <c:pt idx="1363">
                  <c:v>198.39246766325584</c:v>
                </c:pt>
                <c:pt idx="1364">
                  <c:v>198.42766708186048</c:v>
                </c:pt>
                <c:pt idx="1365">
                  <c:v>198.43168987255814</c:v>
                </c:pt>
                <c:pt idx="1366">
                  <c:v>198.48549067534887</c:v>
                </c:pt>
                <c:pt idx="1367">
                  <c:v>198.51365021023258</c:v>
                </c:pt>
                <c:pt idx="1368">
                  <c:v>198.64338521023257</c:v>
                </c:pt>
                <c:pt idx="1369">
                  <c:v>198.68687962325583</c:v>
                </c:pt>
                <c:pt idx="1370">
                  <c:v>198.74370556465115</c:v>
                </c:pt>
                <c:pt idx="1371">
                  <c:v>198.7874493906977</c:v>
                </c:pt>
                <c:pt idx="1372">
                  <c:v>198.80605882046513</c:v>
                </c:pt>
                <c:pt idx="1373">
                  <c:v>198.92448173302327</c:v>
                </c:pt>
                <c:pt idx="1374">
                  <c:v>198.92271975069769</c:v>
                </c:pt>
                <c:pt idx="1375">
                  <c:v>198.97074382604654</c:v>
                </c:pt>
                <c:pt idx="1376">
                  <c:v>198.97878940744189</c:v>
                </c:pt>
                <c:pt idx="1377">
                  <c:v>199.07910171627907</c:v>
                </c:pt>
                <c:pt idx="1378">
                  <c:v>199.37226661116279</c:v>
                </c:pt>
                <c:pt idx="1379">
                  <c:v>199.07231929116281</c:v>
                </c:pt>
                <c:pt idx="1380">
                  <c:v>199.07382381488375</c:v>
                </c:pt>
                <c:pt idx="1381">
                  <c:v>199.19073415813955</c:v>
                </c:pt>
                <c:pt idx="1382">
                  <c:v>199.19450753581398</c:v>
                </c:pt>
                <c:pt idx="1383">
                  <c:v>199.28602602418607</c:v>
                </c:pt>
                <c:pt idx="1384">
                  <c:v>199.28728113488373</c:v>
                </c:pt>
                <c:pt idx="1385">
                  <c:v>199.34989184930237</c:v>
                </c:pt>
                <c:pt idx="1386">
                  <c:v>199.37276543720932</c:v>
                </c:pt>
                <c:pt idx="1387">
                  <c:v>199.45573951813955</c:v>
                </c:pt>
                <c:pt idx="1388">
                  <c:v>199.43285788465118</c:v>
                </c:pt>
                <c:pt idx="1389">
                  <c:v>199.44141033767445</c:v>
                </c:pt>
                <c:pt idx="1390">
                  <c:v>199.4554901051163</c:v>
                </c:pt>
                <c:pt idx="1391">
                  <c:v>199.49747194883722</c:v>
                </c:pt>
                <c:pt idx="1392">
                  <c:v>199.45096044279072</c:v>
                </c:pt>
                <c:pt idx="1393">
                  <c:v>199.47962684930235</c:v>
                </c:pt>
                <c:pt idx="1394">
                  <c:v>199.46528962325584</c:v>
                </c:pt>
                <c:pt idx="1395">
                  <c:v>199.52991173302328</c:v>
                </c:pt>
                <c:pt idx="1396">
                  <c:v>199.58069544279073</c:v>
                </c:pt>
                <c:pt idx="1397">
                  <c:v>199.56737196</c:v>
                </c:pt>
                <c:pt idx="1398">
                  <c:v>199.55002568651165</c:v>
                </c:pt>
                <c:pt idx="1399">
                  <c:v>199.56183660000002</c:v>
                </c:pt>
                <c:pt idx="1400">
                  <c:v>199.72048741953492</c:v>
                </c:pt>
                <c:pt idx="1401">
                  <c:v>199.65612276837211</c:v>
                </c:pt>
                <c:pt idx="1402">
                  <c:v>199.52663718139536</c:v>
                </c:pt>
                <c:pt idx="1403">
                  <c:v>199.58471823348839</c:v>
                </c:pt>
                <c:pt idx="1404">
                  <c:v>199.58672962883719</c:v>
                </c:pt>
                <c:pt idx="1405">
                  <c:v>199.63525253023258</c:v>
                </c:pt>
                <c:pt idx="1406">
                  <c:v>199.64707148930236</c:v>
                </c:pt>
                <c:pt idx="1407">
                  <c:v>199.64028101860467</c:v>
                </c:pt>
                <c:pt idx="1408">
                  <c:v>199.61690055906979</c:v>
                </c:pt>
                <c:pt idx="1409">
                  <c:v>199.65109428000002</c:v>
                </c:pt>
                <c:pt idx="1410">
                  <c:v>199.6626638260465</c:v>
                </c:pt>
                <c:pt idx="1411">
                  <c:v>199.6840328902326</c:v>
                </c:pt>
                <c:pt idx="1412">
                  <c:v>199.7323063786047</c:v>
                </c:pt>
                <c:pt idx="1413">
                  <c:v>199.74412533767446</c:v>
                </c:pt>
                <c:pt idx="1414">
                  <c:v>199.76851149488374</c:v>
                </c:pt>
                <c:pt idx="1415">
                  <c:v>199.71973113488374</c:v>
                </c:pt>
                <c:pt idx="1416">
                  <c:v>199.74361846604654</c:v>
                </c:pt>
                <c:pt idx="1417">
                  <c:v>199.77403880930234</c:v>
                </c:pt>
                <c:pt idx="1418">
                  <c:v>199.72526649488373</c:v>
                </c:pt>
                <c:pt idx="1419">
                  <c:v>199.71395440744186</c:v>
                </c:pt>
                <c:pt idx="1420">
                  <c:v>199.66995312279073</c:v>
                </c:pt>
                <c:pt idx="1421">
                  <c:v>199.60986067534887</c:v>
                </c:pt>
                <c:pt idx="1422">
                  <c:v>199.6377707972093</c:v>
                </c:pt>
                <c:pt idx="1423">
                  <c:v>199.69132218697678</c:v>
                </c:pt>
                <c:pt idx="1424">
                  <c:v>199.65788475069772</c:v>
                </c:pt>
                <c:pt idx="1425">
                  <c:v>199.57264986139538</c:v>
                </c:pt>
                <c:pt idx="1426">
                  <c:v>199.59754289023257</c:v>
                </c:pt>
                <c:pt idx="1427">
                  <c:v>199.68177208186049</c:v>
                </c:pt>
                <c:pt idx="1428">
                  <c:v>199.74060137302328</c:v>
                </c:pt>
                <c:pt idx="1429">
                  <c:v>199.6616581283721</c:v>
                </c:pt>
                <c:pt idx="1430">
                  <c:v>199.78384637302329</c:v>
                </c:pt>
                <c:pt idx="1431">
                  <c:v>199.74714243069769</c:v>
                </c:pt>
                <c:pt idx="1432">
                  <c:v>199.74160707069768</c:v>
                </c:pt>
                <c:pt idx="1433">
                  <c:v>199.74462416372094</c:v>
                </c:pt>
                <c:pt idx="1434">
                  <c:v>199.79817555348839</c:v>
                </c:pt>
                <c:pt idx="1435">
                  <c:v>199.72451021023261</c:v>
                </c:pt>
                <c:pt idx="1436">
                  <c:v>199.7448735767442</c:v>
                </c:pt>
                <c:pt idx="1437">
                  <c:v>199.69458869302326</c:v>
                </c:pt>
                <c:pt idx="1438">
                  <c:v>199.69257729767443</c:v>
                </c:pt>
                <c:pt idx="1439">
                  <c:v>199.68654311162794</c:v>
                </c:pt>
                <c:pt idx="1440">
                  <c:v>199.62293474511631</c:v>
                </c:pt>
                <c:pt idx="1441">
                  <c:v>199.9440017162791</c:v>
                </c:pt>
                <c:pt idx="1442">
                  <c:v>199.36270846046514</c:v>
                </c:pt>
                <c:pt idx="1443">
                  <c:v>199.23850882046514</c:v>
                </c:pt>
                <c:pt idx="1444">
                  <c:v>199.54600289581398</c:v>
                </c:pt>
                <c:pt idx="1445">
                  <c:v>199.67120823348839</c:v>
                </c:pt>
                <c:pt idx="1446">
                  <c:v>199.7154589311628</c:v>
                </c:pt>
                <c:pt idx="1447">
                  <c:v>199.6905659023256</c:v>
                </c:pt>
                <c:pt idx="1448">
                  <c:v>199.80420973953491</c:v>
                </c:pt>
                <c:pt idx="1449">
                  <c:v>199.88667694883725</c:v>
                </c:pt>
                <c:pt idx="1450">
                  <c:v>199.93545730883724</c:v>
                </c:pt>
                <c:pt idx="1451">
                  <c:v>199.97392323348839</c:v>
                </c:pt>
                <c:pt idx="1452">
                  <c:v>200.01113404744186</c:v>
                </c:pt>
                <c:pt idx="1453">
                  <c:v>200.05890870976745</c:v>
                </c:pt>
                <c:pt idx="1454">
                  <c:v>200.07701126790701</c:v>
                </c:pt>
                <c:pt idx="1455">
                  <c:v>200.10843730883724</c:v>
                </c:pt>
                <c:pt idx="1456">
                  <c:v>200.17933497209305</c:v>
                </c:pt>
                <c:pt idx="1457">
                  <c:v>200.10793043720935</c:v>
                </c:pt>
                <c:pt idx="1458">
                  <c:v>200.17807986139536</c:v>
                </c:pt>
                <c:pt idx="1459">
                  <c:v>200.49236440744187</c:v>
                </c:pt>
                <c:pt idx="1460">
                  <c:v>200.35533206511633</c:v>
                </c:pt>
                <c:pt idx="1461">
                  <c:v>200.03300998325585</c:v>
                </c:pt>
                <c:pt idx="1462">
                  <c:v>200.36866359348838</c:v>
                </c:pt>
                <c:pt idx="1463">
                  <c:v>200.37519660558144</c:v>
                </c:pt>
                <c:pt idx="1464">
                  <c:v>200.3658959134884</c:v>
                </c:pt>
                <c:pt idx="1465">
                  <c:v>200.43151567534883</c:v>
                </c:pt>
                <c:pt idx="1466">
                  <c:v>200.4124074195349</c:v>
                </c:pt>
                <c:pt idx="1467">
                  <c:v>200.39933334976749</c:v>
                </c:pt>
                <c:pt idx="1468">
                  <c:v>200.56100126232559</c:v>
                </c:pt>
                <c:pt idx="1469">
                  <c:v>200.14238161674422</c:v>
                </c:pt>
                <c:pt idx="1470">
                  <c:v>200.34779335534887</c:v>
                </c:pt>
                <c:pt idx="1471">
                  <c:v>200.40235044279072</c:v>
                </c:pt>
                <c:pt idx="1472">
                  <c:v>200.35860661674423</c:v>
                </c:pt>
                <c:pt idx="1473">
                  <c:v>200.49638719813956</c:v>
                </c:pt>
                <c:pt idx="1474">
                  <c:v>200.41391998883722</c:v>
                </c:pt>
                <c:pt idx="1475">
                  <c:v>200.41466822790701</c:v>
                </c:pt>
                <c:pt idx="1476">
                  <c:v>200.40561694883723</c:v>
                </c:pt>
                <c:pt idx="1477">
                  <c:v>200.42874799534883</c:v>
                </c:pt>
                <c:pt idx="1478">
                  <c:v>200.49663661116278</c:v>
                </c:pt>
                <c:pt idx="1479">
                  <c:v>200.47501008837213</c:v>
                </c:pt>
                <c:pt idx="1480">
                  <c:v>200.48783474511632</c:v>
                </c:pt>
                <c:pt idx="1481">
                  <c:v>200.47878346604654</c:v>
                </c:pt>
                <c:pt idx="1482">
                  <c:v>200.47426184930237</c:v>
                </c:pt>
                <c:pt idx="1483">
                  <c:v>200.54113672186048</c:v>
                </c:pt>
                <c:pt idx="1484">
                  <c:v>200.48305566976748</c:v>
                </c:pt>
                <c:pt idx="1485">
                  <c:v>200.49563091348838</c:v>
                </c:pt>
                <c:pt idx="1486">
                  <c:v>200.49990311720936</c:v>
                </c:pt>
                <c:pt idx="1487">
                  <c:v>200.59016649488373</c:v>
                </c:pt>
                <c:pt idx="1488">
                  <c:v>200.55018800093026</c:v>
                </c:pt>
                <c:pt idx="1489">
                  <c:v>200.61882485581398</c:v>
                </c:pt>
                <c:pt idx="1490">
                  <c:v>200.53510253581396</c:v>
                </c:pt>
                <c:pt idx="1491">
                  <c:v>200.51423229767445</c:v>
                </c:pt>
                <c:pt idx="1492">
                  <c:v>200.53988161116283</c:v>
                </c:pt>
                <c:pt idx="1493">
                  <c:v>200.54515951255817</c:v>
                </c:pt>
                <c:pt idx="1494">
                  <c:v>200.52102276837209</c:v>
                </c:pt>
                <c:pt idx="1495">
                  <c:v>200.56527346604653</c:v>
                </c:pt>
                <c:pt idx="1496">
                  <c:v>200.77068520465122</c:v>
                </c:pt>
                <c:pt idx="1497">
                  <c:v>200.06720370418606</c:v>
                </c:pt>
                <c:pt idx="1498">
                  <c:v>200.34728648372095</c:v>
                </c:pt>
                <c:pt idx="1499">
                  <c:v>200.50543847720934</c:v>
                </c:pt>
                <c:pt idx="1500">
                  <c:v>200.74051427441862</c:v>
                </c:pt>
                <c:pt idx="1501">
                  <c:v>200.29901299534885</c:v>
                </c:pt>
                <c:pt idx="1502">
                  <c:v>200.43754986139538</c:v>
                </c:pt>
                <c:pt idx="1503">
                  <c:v>200.74931614046514</c:v>
                </c:pt>
                <c:pt idx="1504">
                  <c:v>200.50065940186047</c:v>
                </c:pt>
                <c:pt idx="1505">
                  <c:v>200.36891300651166</c:v>
                </c:pt>
                <c:pt idx="1506">
                  <c:v>200.75736172186049</c:v>
                </c:pt>
                <c:pt idx="1507">
                  <c:v>200.13382916372095</c:v>
                </c:pt>
                <c:pt idx="1508">
                  <c:v>200.33421241395354</c:v>
                </c:pt>
                <c:pt idx="1509">
                  <c:v>200.66257672744189</c:v>
                </c:pt>
                <c:pt idx="1510">
                  <c:v>200.0543790474419</c:v>
                </c:pt>
                <c:pt idx="1511">
                  <c:v>199.95783207069769</c:v>
                </c:pt>
                <c:pt idx="1512">
                  <c:v>200.41441881488373</c:v>
                </c:pt>
                <c:pt idx="1513">
                  <c:v>199.81150708186047</c:v>
                </c:pt>
                <c:pt idx="1514">
                  <c:v>199.71344753581397</c:v>
                </c:pt>
                <c:pt idx="1515">
                  <c:v>199.93193334418606</c:v>
                </c:pt>
                <c:pt idx="1516">
                  <c:v>199.88064276279073</c:v>
                </c:pt>
                <c:pt idx="1517">
                  <c:v>200.27864962883723</c:v>
                </c:pt>
                <c:pt idx="1518">
                  <c:v>199.56460428</c:v>
                </c:pt>
                <c:pt idx="1519">
                  <c:v>199.53041055906979</c:v>
                </c:pt>
                <c:pt idx="1520">
                  <c:v>199.63525253023258</c:v>
                </c:pt>
                <c:pt idx="1521">
                  <c:v>199.67749183255819</c:v>
                </c:pt>
                <c:pt idx="1522">
                  <c:v>199.74311964000003</c:v>
                </c:pt>
                <c:pt idx="1523">
                  <c:v>200.19039764651163</c:v>
                </c:pt>
                <c:pt idx="1524">
                  <c:v>199.86983754697675</c:v>
                </c:pt>
                <c:pt idx="1525">
                  <c:v>200.12151137860468</c:v>
                </c:pt>
                <c:pt idx="1526">
                  <c:v>200.29876358232562</c:v>
                </c:pt>
                <c:pt idx="1527">
                  <c:v>200.42145869860468</c:v>
                </c:pt>
                <c:pt idx="1528">
                  <c:v>200.49990311720936</c:v>
                </c:pt>
                <c:pt idx="1529">
                  <c:v>200.55144311162795</c:v>
                </c:pt>
                <c:pt idx="1530">
                  <c:v>201.12444137302327</c:v>
                </c:pt>
                <c:pt idx="1531">
                  <c:v>200.47677207069771</c:v>
                </c:pt>
                <c:pt idx="1532">
                  <c:v>200.50870498325583</c:v>
                </c:pt>
                <c:pt idx="1533">
                  <c:v>201.05127485581397</c:v>
                </c:pt>
                <c:pt idx="1534">
                  <c:v>200.46998160000001</c:v>
                </c:pt>
                <c:pt idx="1535">
                  <c:v>201.1342489367442</c:v>
                </c:pt>
                <c:pt idx="1536">
                  <c:v>200.79407370976747</c:v>
                </c:pt>
                <c:pt idx="1537">
                  <c:v>200.49337010511627</c:v>
                </c:pt>
                <c:pt idx="1538">
                  <c:v>200.87527776279072</c:v>
                </c:pt>
                <c:pt idx="1539">
                  <c:v>201.12620335534891</c:v>
                </c:pt>
                <c:pt idx="1540">
                  <c:v>200.73850287906978</c:v>
                </c:pt>
                <c:pt idx="1541">
                  <c:v>201.44324753581395</c:v>
                </c:pt>
                <c:pt idx="1542">
                  <c:v>200.76189138418607</c:v>
                </c:pt>
                <c:pt idx="1543">
                  <c:v>200.87679033209307</c:v>
                </c:pt>
                <c:pt idx="1544">
                  <c:v>201.26599533209307</c:v>
                </c:pt>
                <c:pt idx="1545">
                  <c:v>201.27026753581401</c:v>
                </c:pt>
                <c:pt idx="1546">
                  <c:v>200.75937311720932</c:v>
                </c:pt>
                <c:pt idx="1547">
                  <c:v>201.03920648372096</c:v>
                </c:pt>
                <c:pt idx="1548">
                  <c:v>201.31351253581397</c:v>
                </c:pt>
                <c:pt idx="1549">
                  <c:v>201.05354370976747</c:v>
                </c:pt>
                <c:pt idx="1550">
                  <c:v>201.0779298669768</c:v>
                </c:pt>
                <c:pt idx="1551">
                  <c:v>201.26222195441864</c:v>
                </c:pt>
                <c:pt idx="1552">
                  <c:v>201.58404521023257</c:v>
                </c:pt>
                <c:pt idx="1553">
                  <c:v>200.71185591348839</c:v>
                </c:pt>
                <c:pt idx="1554">
                  <c:v>200.6658432334884</c:v>
                </c:pt>
                <c:pt idx="1555">
                  <c:v>201.30496812837208</c:v>
                </c:pt>
                <c:pt idx="1556">
                  <c:v>200.71663498883723</c:v>
                </c:pt>
                <c:pt idx="1557">
                  <c:v>201.11187417488378</c:v>
                </c:pt>
                <c:pt idx="1558">
                  <c:v>200.95422905302328</c:v>
                </c:pt>
                <c:pt idx="1559">
                  <c:v>201.04876463441866</c:v>
                </c:pt>
                <c:pt idx="1560">
                  <c:v>201.57172742511631</c:v>
                </c:pt>
                <c:pt idx="1561">
                  <c:v>200.9368827795349</c:v>
                </c:pt>
                <c:pt idx="1562">
                  <c:v>200.60500254697678</c:v>
                </c:pt>
                <c:pt idx="1563">
                  <c:v>201.25115928</c:v>
                </c:pt>
                <c:pt idx="1564">
                  <c:v>200.8549143962791</c:v>
                </c:pt>
                <c:pt idx="1565">
                  <c:v>200.93310940186052</c:v>
                </c:pt>
                <c:pt idx="1566">
                  <c:v>201.10357113488374</c:v>
                </c:pt>
                <c:pt idx="1567">
                  <c:v>201.46688545395349</c:v>
                </c:pt>
                <c:pt idx="1568">
                  <c:v>200.79306801209304</c:v>
                </c:pt>
                <c:pt idx="1569">
                  <c:v>200.83354533209305</c:v>
                </c:pt>
                <c:pt idx="1570">
                  <c:v>201.29591684930236</c:v>
                </c:pt>
                <c:pt idx="1571">
                  <c:v>201.16994718139534</c:v>
                </c:pt>
                <c:pt idx="1572">
                  <c:v>200.7146235934884</c:v>
                </c:pt>
                <c:pt idx="1573">
                  <c:v>200.98113347720931</c:v>
                </c:pt>
                <c:pt idx="1574">
                  <c:v>201.23180161116278</c:v>
                </c:pt>
                <c:pt idx="1575">
                  <c:v>200.71713381488374</c:v>
                </c:pt>
                <c:pt idx="1576">
                  <c:v>200.96202522139538</c:v>
                </c:pt>
                <c:pt idx="1577">
                  <c:v>201.56694834976747</c:v>
                </c:pt>
                <c:pt idx="1578">
                  <c:v>200.77244718697676</c:v>
                </c:pt>
                <c:pt idx="1579">
                  <c:v>200.85516380930233</c:v>
                </c:pt>
                <c:pt idx="1580">
                  <c:v>201.02538417488375</c:v>
                </c:pt>
                <c:pt idx="1581">
                  <c:v>201.07390707627914</c:v>
                </c:pt>
                <c:pt idx="1582">
                  <c:v>201.14832870418607</c:v>
                </c:pt>
                <c:pt idx="1583">
                  <c:v>201.16290729767442</c:v>
                </c:pt>
                <c:pt idx="1584">
                  <c:v>201.20339266325584</c:v>
                </c:pt>
                <c:pt idx="1585">
                  <c:v>201.12720905302328</c:v>
                </c:pt>
                <c:pt idx="1586">
                  <c:v>201.32332009953487</c:v>
                </c:pt>
                <c:pt idx="1587">
                  <c:v>201.23732892558141</c:v>
                </c:pt>
                <c:pt idx="1588">
                  <c:v>201.13399952372095</c:v>
                </c:pt>
                <c:pt idx="1589">
                  <c:v>201.19810671627909</c:v>
                </c:pt>
                <c:pt idx="1590">
                  <c:v>201.03971335534888</c:v>
                </c:pt>
                <c:pt idx="1591">
                  <c:v>201.0183442911628</c:v>
                </c:pt>
                <c:pt idx="1592">
                  <c:v>200.97660381488373</c:v>
                </c:pt>
                <c:pt idx="1593">
                  <c:v>201.13550404744186</c:v>
                </c:pt>
                <c:pt idx="1594">
                  <c:v>200.98263800093025</c:v>
                </c:pt>
                <c:pt idx="1595">
                  <c:v>200.50845557023254</c:v>
                </c:pt>
                <c:pt idx="1596">
                  <c:v>200.85918660000004</c:v>
                </c:pt>
                <c:pt idx="1597">
                  <c:v>201.06812230325582</c:v>
                </c:pt>
                <c:pt idx="1598">
                  <c:v>200.63692741395352</c:v>
                </c:pt>
                <c:pt idx="1599">
                  <c:v>200.82097008837212</c:v>
                </c:pt>
                <c:pt idx="1600">
                  <c:v>200.9507050883721</c:v>
                </c:pt>
                <c:pt idx="1601">
                  <c:v>200.91274603534887</c:v>
                </c:pt>
                <c:pt idx="1602">
                  <c:v>200.83404415813959</c:v>
                </c:pt>
                <c:pt idx="1603">
                  <c:v>201.03971335534888</c:v>
                </c:pt>
                <c:pt idx="1604">
                  <c:v>200.73096416930233</c:v>
                </c:pt>
                <c:pt idx="1605">
                  <c:v>200.62008801209305</c:v>
                </c:pt>
                <c:pt idx="1606">
                  <c:v>201.10810079720932</c:v>
                </c:pt>
                <c:pt idx="1607">
                  <c:v>200.65553684372094</c:v>
                </c:pt>
                <c:pt idx="1608">
                  <c:v>200.47199299534884</c:v>
                </c:pt>
                <c:pt idx="1609">
                  <c:v>201.10081150046514</c:v>
                </c:pt>
                <c:pt idx="1610">
                  <c:v>200.68520090232562</c:v>
                </c:pt>
                <c:pt idx="1611">
                  <c:v>200.95724614604651</c:v>
                </c:pt>
                <c:pt idx="1612">
                  <c:v>201.34594427441863</c:v>
                </c:pt>
                <c:pt idx="1613">
                  <c:v>200.82675486139539</c:v>
                </c:pt>
                <c:pt idx="1614">
                  <c:v>201.54055079720933</c:v>
                </c:pt>
                <c:pt idx="1615">
                  <c:v>201.47643555906976</c:v>
                </c:pt>
                <c:pt idx="1616">
                  <c:v>200.83631301209303</c:v>
                </c:pt>
                <c:pt idx="1617">
                  <c:v>201.34846254139535</c:v>
                </c:pt>
                <c:pt idx="1618">
                  <c:v>201.15586741395353</c:v>
                </c:pt>
                <c:pt idx="1619">
                  <c:v>201.40804811720935</c:v>
                </c:pt>
                <c:pt idx="1620">
                  <c:v>201.75677579720934</c:v>
                </c:pt>
                <c:pt idx="1621">
                  <c:v>200.94165380930232</c:v>
                </c:pt>
                <c:pt idx="1622">
                  <c:v>201.09779440744188</c:v>
                </c:pt>
                <c:pt idx="1623">
                  <c:v>201.59309648930238</c:v>
                </c:pt>
                <c:pt idx="1624">
                  <c:v>201.20364207627912</c:v>
                </c:pt>
                <c:pt idx="1625">
                  <c:v>201.43620765209306</c:v>
                </c:pt>
                <c:pt idx="1626">
                  <c:v>201.82063357674423</c:v>
                </c:pt>
                <c:pt idx="1627">
                  <c:v>201.34996706511632</c:v>
                </c:pt>
                <c:pt idx="1628">
                  <c:v>201.87745951813955</c:v>
                </c:pt>
                <c:pt idx="1629">
                  <c:v>202.08010357674419</c:v>
                </c:pt>
                <c:pt idx="1630">
                  <c:v>201.47090824465118</c:v>
                </c:pt>
                <c:pt idx="1631">
                  <c:v>201.30370497209304</c:v>
                </c:pt>
                <c:pt idx="1632">
                  <c:v>201.60692684372094</c:v>
                </c:pt>
                <c:pt idx="1633">
                  <c:v>201.80806637860468</c:v>
                </c:pt>
                <c:pt idx="1634">
                  <c:v>201.43068033767443</c:v>
                </c:pt>
                <c:pt idx="1635">
                  <c:v>202.09820613488372</c:v>
                </c:pt>
                <c:pt idx="1636">
                  <c:v>201.5679540474419</c:v>
                </c:pt>
                <c:pt idx="1637">
                  <c:v>201.48498801209303</c:v>
                </c:pt>
                <c:pt idx="1638">
                  <c:v>201.99713754139538</c:v>
                </c:pt>
                <c:pt idx="1639">
                  <c:v>201.36656509953491</c:v>
                </c:pt>
                <c:pt idx="1640">
                  <c:v>201.54985148930234</c:v>
                </c:pt>
                <c:pt idx="1641">
                  <c:v>201.74218915813955</c:v>
                </c:pt>
                <c:pt idx="1642">
                  <c:v>201.87896404186048</c:v>
                </c:pt>
                <c:pt idx="1643">
                  <c:v>201.48498801209303</c:v>
                </c:pt>
                <c:pt idx="1644">
                  <c:v>201.94408497767444</c:v>
                </c:pt>
                <c:pt idx="1645">
                  <c:v>201.41760626790702</c:v>
                </c:pt>
                <c:pt idx="1646">
                  <c:v>201.66928009953486</c:v>
                </c:pt>
                <c:pt idx="1647">
                  <c:v>202.13642264651165</c:v>
                </c:pt>
                <c:pt idx="1648">
                  <c:v>201.37637266325584</c:v>
                </c:pt>
                <c:pt idx="1649">
                  <c:v>201.51440265767442</c:v>
                </c:pt>
                <c:pt idx="1650">
                  <c:v>201.9088855590698</c:v>
                </c:pt>
                <c:pt idx="1651">
                  <c:v>201.38743533767445</c:v>
                </c:pt>
                <c:pt idx="1652">
                  <c:v>201.74948650046514</c:v>
                </c:pt>
                <c:pt idx="1653">
                  <c:v>201.93780137860466</c:v>
                </c:pt>
                <c:pt idx="1654">
                  <c:v>201.59309648930238</c:v>
                </c:pt>
                <c:pt idx="1655">
                  <c:v>201.86287287906978</c:v>
                </c:pt>
                <c:pt idx="1656">
                  <c:v>201.62301800651164</c:v>
                </c:pt>
                <c:pt idx="1657">
                  <c:v>201.50157800093024</c:v>
                </c:pt>
                <c:pt idx="1658">
                  <c:v>201.878465215814</c:v>
                </c:pt>
                <c:pt idx="1659">
                  <c:v>201.45783417488374</c:v>
                </c:pt>
                <c:pt idx="1660">
                  <c:v>201.83169625116284</c:v>
                </c:pt>
                <c:pt idx="1661">
                  <c:v>201.89229557023259</c:v>
                </c:pt>
                <c:pt idx="1662">
                  <c:v>201.72106950697673</c:v>
                </c:pt>
                <c:pt idx="1663">
                  <c:v>201.7492290418605</c:v>
                </c:pt>
                <c:pt idx="1664">
                  <c:v>201.8839925302326</c:v>
                </c:pt>
                <c:pt idx="1665">
                  <c:v>201.57851789581397</c:v>
                </c:pt>
                <c:pt idx="1666">
                  <c:v>201.75526322790699</c:v>
                </c:pt>
                <c:pt idx="1667">
                  <c:v>201.90838673302326</c:v>
                </c:pt>
                <c:pt idx="1668">
                  <c:v>201.18000415813958</c:v>
                </c:pt>
                <c:pt idx="1669">
                  <c:v>201.3492188260465</c:v>
                </c:pt>
                <c:pt idx="1670">
                  <c:v>201.56292555906981</c:v>
                </c:pt>
                <c:pt idx="1671">
                  <c:v>201.25040299534885</c:v>
                </c:pt>
                <c:pt idx="1672">
                  <c:v>201.32180753023258</c:v>
                </c:pt>
                <c:pt idx="1673">
                  <c:v>201.61446555348837</c:v>
                </c:pt>
                <c:pt idx="1674">
                  <c:v>200.93637590790701</c:v>
                </c:pt>
                <c:pt idx="1675">
                  <c:v>200.98590450697677</c:v>
                </c:pt>
                <c:pt idx="1676">
                  <c:v>201.22149522139537</c:v>
                </c:pt>
                <c:pt idx="1677">
                  <c:v>201.65796801209305</c:v>
                </c:pt>
                <c:pt idx="1678">
                  <c:v>201.23808521023258</c:v>
                </c:pt>
                <c:pt idx="1679">
                  <c:v>201.28560241395351</c:v>
                </c:pt>
                <c:pt idx="1680">
                  <c:v>201.48901080279074</c:v>
                </c:pt>
                <c:pt idx="1681">
                  <c:v>201.63332439627908</c:v>
                </c:pt>
                <c:pt idx="1682">
                  <c:v>201.62955101860467</c:v>
                </c:pt>
                <c:pt idx="1683">
                  <c:v>201.41182149488372</c:v>
                </c:pt>
                <c:pt idx="1684">
                  <c:v>202.24554486697676</c:v>
                </c:pt>
                <c:pt idx="1685">
                  <c:v>202.03158067534886</c:v>
                </c:pt>
                <c:pt idx="1686">
                  <c:v>201.45179998883722</c:v>
                </c:pt>
                <c:pt idx="1687">
                  <c:v>201.94710207069772</c:v>
                </c:pt>
                <c:pt idx="1688">
                  <c:v>201.68009336093024</c:v>
                </c:pt>
                <c:pt idx="1689">
                  <c:v>201.76960045395353</c:v>
                </c:pt>
                <c:pt idx="1690">
                  <c:v>201.89958486697674</c:v>
                </c:pt>
                <c:pt idx="1691">
                  <c:v>201.87896404186048</c:v>
                </c:pt>
                <c:pt idx="1692">
                  <c:v>201.89631836093025</c:v>
                </c:pt>
                <c:pt idx="1693">
                  <c:v>202.04767183813956</c:v>
                </c:pt>
                <c:pt idx="1694">
                  <c:v>202.18520300651167</c:v>
                </c:pt>
                <c:pt idx="1695">
                  <c:v>201.91491974511629</c:v>
                </c:pt>
                <c:pt idx="1696">
                  <c:v>201.78594102976749</c:v>
                </c:pt>
                <c:pt idx="1697">
                  <c:v>202.33983103534885</c:v>
                </c:pt>
                <c:pt idx="1698">
                  <c:v>201.88902101860464</c:v>
                </c:pt>
                <c:pt idx="1699">
                  <c:v>202.39488694883724</c:v>
                </c:pt>
                <c:pt idx="1700">
                  <c:v>202.01372753023259</c:v>
                </c:pt>
                <c:pt idx="1701">
                  <c:v>202.3601944018605</c:v>
                </c:pt>
                <c:pt idx="1702">
                  <c:v>201.91516915813955</c:v>
                </c:pt>
                <c:pt idx="1703">
                  <c:v>202.43184834976745</c:v>
                </c:pt>
                <c:pt idx="1704">
                  <c:v>201.92019764651164</c:v>
                </c:pt>
                <c:pt idx="1705">
                  <c:v>202.07381997767442</c:v>
                </c:pt>
                <c:pt idx="1706">
                  <c:v>202.41525836093024</c:v>
                </c:pt>
                <c:pt idx="1707">
                  <c:v>202.233725907907</c:v>
                </c:pt>
                <c:pt idx="1708">
                  <c:v>201.84100498883726</c:v>
                </c:pt>
                <c:pt idx="1709">
                  <c:v>202.45749766325582</c:v>
                </c:pt>
                <c:pt idx="1710">
                  <c:v>201.87996973953491</c:v>
                </c:pt>
                <c:pt idx="1711">
                  <c:v>202.35365334418611</c:v>
                </c:pt>
                <c:pt idx="1712">
                  <c:v>202.37980148372097</c:v>
                </c:pt>
                <c:pt idx="1713">
                  <c:v>201.67732568093029</c:v>
                </c:pt>
                <c:pt idx="1714">
                  <c:v>202.05546800651166</c:v>
                </c:pt>
                <c:pt idx="1715">
                  <c:v>202.65133985581394</c:v>
                </c:pt>
                <c:pt idx="1716">
                  <c:v>201.94886405302327</c:v>
                </c:pt>
                <c:pt idx="1717">
                  <c:v>201.78267452372091</c:v>
                </c:pt>
                <c:pt idx="1718">
                  <c:v>202.59125545395349</c:v>
                </c:pt>
                <c:pt idx="1719">
                  <c:v>201.81133288465116</c:v>
                </c:pt>
                <c:pt idx="1720">
                  <c:v>201.7590366055814</c:v>
                </c:pt>
                <c:pt idx="1721">
                  <c:v>201.95062603534885</c:v>
                </c:pt>
                <c:pt idx="1722">
                  <c:v>202.06476869860469</c:v>
                </c:pt>
                <c:pt idx="1723">
                  <c:v>202.07281428000005</c:v>
                </c:pt>
                <c:pt idx="1724">
                  <c:v>202.30010195441861</c:v>
                </c:pt>
                <c:pt idx="1725">
                  <c:v>202.05245091348837</c:v>
                </c:pt>
                <c:pt idx="1726">
                  <c:v>202.03987566976744</c:v>
                </c:pt>
                <c:pt idx="1727">
                  <c:v>202.3818128790698</c:v>
                </c:pt>
                <c:pt idx="1728">
                  <c:v>202.0924294074419</c:v>
                </c:pt>
                <c:pt idx="1729">
                  <c:v>202.06602380930235</c:v>
                </c:pt>
                <c:pt idx="1730">
                  <c:v>201.78543415813957</c:v>
                </c:pt>
                <c:pt idx="1731">
                  <c:v>202.25207787906979</c:v>
                </c:pt>
                <c:pt idx="1732">
                  <c:v>201.92975579720934</c:v>
                </c:pt>
                <c:pt idx="1733">
                  <c:v>201.97224451255818</c:v>
                </c:pt>
                <c:pt idx="1734">
                  <c:v>201.59108509395352</c:v>
                </c:pt>
                <c:pt idx="1735">
                  <c:v>202.10248638418608</c:v>
                </c:pt>
                <c:pt idx="1736">
                  <c:v>201.97878557023259</c:v>
                </c:pt>
                <c:pt idx="1737">
                  <c:v>201.43343997209305</c:v>
                </c:pt>
                <c:pt idx="1738">
                  <c:v>201.30446125674422</c:v>
                </c:pt>
                <c:pt idx="1739">
                  <c:v>201.55487997767443</c:v>
                </c:pt>
                <c:pt idx="1740">
                  <c:v>201.27705800651168</c:v>
                </c:pt>
                <c:pt idx="1741">
                  <c:v>201.75601951255817</c:v>
                </c:pt>
                <c:pt idx="1742">
                  <c:v>201.33212196558142</c:v>
                </c:pt>
                <c:pt idx="1743">
                  <c:v>201.78241706511631</c:v>
                </c:pt>
                <c:pt idx="1744">
                  <c:v>201.66626300651168</c:v>
                </c:pt>
                <c:pt idx="1745">
                  <c:v>201.7512404372093</c:v>
                </c:pt>
                <c:pt idx="1746">
                  <c:v>201.95640276279073</c:v>
                </c:pt>
                <c:pt idx="1747">
                  <c:v>202.29558033767447</c:v>
                </c:pt>
                <c:pt idx="1748">
                  <c:v>202.28275568093028</c:v>
                </c:pt>
                <c:pt idx="1749">
                  <c:v>201.73440103534881</c:v>
                </c:pt>
                <c:pt idx="1750">
                  <c:v>202.05043951813951</c:v>
                </c:pt>
                <c:pt idx="1751">
                  <c:v>202.56158334976746</c:v>
                </c:pt>
                <c:pt idx="1752">
                  <c:v>201.84326579720931</c:v>
                </c:pt>
                <c:pt idx="1753">
                  <c:v>202.20958916372092</c:v>
                </c:pt>
                <c:pt idx="1754">
                  <c:v>202.14698649488372</c:v>
                </c:pt>
                <c:pt idx="1755">
                  <c:v>202.65133985581394</c:v>
                </c:pt>
                <c:pt idx="1756">
                  <c:v>202.11404788465117</c:v>
                </c:pt>
                <c:pt idx="1757">
                  <c:v>202.14095230883723</c:v>
                </c:pt>
                <c:pt idx="1758">
                  <c:v>202.15553090232558</c:v>
                </c:pt>
                <c:pt idx="1759">
                  <c:v>202.66340822790701</c:v>
                </c:pt>
                <c:pt idx="1760">
                  <c:v>202.13190102976748</c:v>
                </c:pt>
                <c:pt idx="1761">
                  <c:v>202.54348079162793</c:v>
                </c:pt>
                <c:pt idx="1762">
                  <c:v>202.27345498883724</c:v>
                </c:pt>
                <c:pt idx="1763">
                  <c:v>202.62167579720932</c:v>
                </c:pt>
                <c:pt idx="1764">
                  <c:v>202.96738638418609</c:v>
                </c:pt>
                <c:pt idx="1765">
                  <c:v>202.22518150046514</c:v>
                </c:pt>
                <c:pt idx="1766">
                  <c:v>202.29055184930235</c:v>
                </c:pt>
                <c:pt idx="1767">
                  <c:v>202.60206066976747</c:v>
                </c:pt>
                <c:pt idx="1768">
                  <c:v>202.93595229767448</c:v>
                </c:pt>
                <c:pt idx="1769">
                  <c:v>202.4333609190698</c:v>
                </c:pt>
                <c:pt idx="1770">
                  <c:v>202.2792317162791</c:v>
                </c:pt>
                <c:pt idx="1771">
                  <c:v>202.45850336093025</c:v>
                </c:pt>
                <c:pt idx="1772">
                  <c:v>202.76121836093023</c:v>
                </c:pt>
                <c:pt idx="1773">
                  <c:v>202.67221009395354</c:v>
                </c:pt>
                <c:pt idx="1774">
                  <c:v>202.21034544837212</c:v>
                </c:pt>
                <c:pt idx="1775">
                  <c:v>202.95506055348838</c:v>
                </c:pt>
                <c:pt idx="1776">
                  <c:v>202.31744822790702</c:v>
                </c:pt>
                <c:pt idx="1777">
                  <c:v>202.66517021023259</c:v>
                </c:pt>
                <c:pt idx="1778">
                  <c:v>202.38784706511629</c:v>
                </c:pt>
                <c:pt idx="1779">
                  <c:v>202.73456334976748</c:v>
                </c:pt>
                <c:pt idx="1780">
                  <c:v>202.65008474511632</c:v>
                </c:pt>
                <c:pt idx="1781">
                  <c:v>202.09317764651163</c:v>
                </c:pt>
                <c:pt idx="1782">
                  <c:v>202.64254603534886</c:v>
                </c:pt>
                <c:pt idx="1783">
                  <c:v>202.48590661116285</c:v>
                </c:pt>
                <c:pt idx="1784">
                  <c:v>202.90452625674422</c:v>
                </c:pt>
                <c:pt idx="1785">
                  <c:v>202.27797660558142</c:v>
                </c:pt>
                <c:pt idx="1786">
                  <c:v>202.2970848613954</c:v>
                </c:pt>
                <c:pt idx="1787">
                  <c:v>202.68402905302329</c:v>
                </c:pt>
                <c:pt idx="1788">
                  <c:v>202.26615764651163</c:v>
                </c:pt>
                <c:pt idx="1789">
                  <c:v>202.71872160000001</c:v>
                </c:pt>
                <c:pt idx="1790">
                  <c:v>202.28903928</c:v>
                </c:pt>
                <c:pt idx="1791">
                  <c:v>202.42430963999999</c:v>
                </c:pt>
                <c:pt idx="1792">
                  <c:v>202.05998962325586</c:v>
                </c:pt>
                <c:pt idx="1793">
                  <c:v>202.498731267907</c:v>
                </c:pt>
                <c:pt idx="1794">
                  <c:v>202.27093672186049</c:v>
                </c:pt>
                <c:pt idx="1795">
                  <c:v>202.38357486139535</c:v>
                </c:pt>
                <c:pt idx="1796">
                  <c:v>201.94182416930235</c:v>
                </c:pt>
                <c:pt idx="1797">
                  <c:v>202.21411882604653</c:v>
                </c:pt>
                <c:pt idx="1798">
                  <c:v>202.38784706511629</c:v>
                </c:pt>
                <c:pt idx="1799">
                  <c:v>202.22015301209305</c:v>
                </c:pt>
                <c:pt idx="1800">
                  <c:v>202.07180858232562</c:v>
                </c:pt>
                <c:pt idx="1801">
                  <c:v>202.69785940744191</c:v>
                </c:pt>
                <c:pt idx="1802">
                  <c:v>202.14799219255818</c:v>
                </c:pt>
                <c:pt idx="1803">
                  <c:v>202.10751487255817</c:v>
                </c:pt>
                <c:pt idx="1804">
                  <c:v>202.21160055906978</c:v>
                </c:pt>
                <c:pt idx="1805">
                  <c:v>202.2249240418605</c:v>
                </c:pt>
                <c:pt idx="1806">
                  <c:v>202.3461146344186</c:v>
                </c:pt>
                <c:pt idx="1807">
                  <c:v>202.21235684372095</c:v>
                </c:pt>
                <c:pt idx="1808">
                  <c:v>202.33203486697676</c:v>
                </c:pt>
                <c:pt idx="1809">
                  <c:v>202.80697358232558</c:v>
                </c:pt>
                <c:pt idx="1810">
                  <c:v>202.04088136744187</c:v>
                </c:pt>
                <c:pt idx="1811">
                  <c:v>202.61010625116282</c:v>
                </c:pt>
                <c:pt idx="1812">
                  <c:v>202.49169138418605</c:v>
                </c:pt>
                <c:pt idx="1813">
                  <c:v>202.69936393116285</c:v>
                </c:pt>
                <c:pt idx="1814">
                  <c:v>202.10148068651162</c:v>
                </c:pt>
                <c:pt idx="1815">
                  <c:v>202.45095660558141</c:v>
                </c:pt>
                <c:pt idx="1816">
                  <c:v>202.56987834418607</c:v>
                </c:pt>
                <c:pt idx="1817">
                  <c:v>202.3146885934884</c:v>
                </c:pt>
                <c:pt idx="1818">
                  <c:v>202.71143230325583</c:v>
                </c:pt>
                <c:pt idx="1819">
                  <c:v>202.13642264651165</c:v>
                </c:pt>
                <c:pt idx="1820">
                  <c:v>202.83186661116278</c:v>
                </c:pt>
                <c:pt idx="1821">
                  <c:v>202.32524439627909</c:v>
                </c:pt>
                <c:pt idx="1822">
                  <c:v>202.75116138418605</c:v>
                </c:pt>
                <c:pt idx="1823">
                  <c:v>202.44592811720935</c:v>
                </c:pt>
                <c:pt idx="1824">
                  <c:v>202.82784382046512</c:v>
                </c:pt>
                <c:pt idx="1825">
                  <c:v>202.26968161116281</c:v>
                </c:pt>
                <c:pt idx="1826">
                  <c:v>202.69458485581399</c:v>
                </c:pt>
                <c:pt idx="1827">
                  <c:v>203.0108807972093</c:v>
                </c:pt>
                <c:pt idx="1828">
                  <c:v>202.38709882604653</c:v>
                </c:pt>
                <c:pt idx="1829">
                  <c:v>202.94727243069769</c:v>
                </c:pt>
                <c:pt idx="1830">
                  <c:v>202.40494392558142</c:v>
                </c:pt>
                <c:pt idx="1831">
                  <c:v>202.6694424139535</c:v>
                </c:pt>
                <c:pt idx="1832">
                  <c:v>202.82583242511629</c:v>
                </c:pt>
                <c:pt idx="1833">
                  <c:v>202.31116462883722</c:v>
                </c:pt>
                <c:pt idx="1834">
                  <c:v>202.60835231441862</c:v>
                </c:pt>
                <c:pt idx="1835">
                  <c:v>202.50602056465118</c:v>
                </c:pt>
                <c:pt idx="1836">
                  <c:v>202.82105334976748</c:v>
                </c:pt>
                <c:pt idx="1837">
                  <c:v>202.43939510511632</c:v>
                </c:pt>
                <c:pt idx="1838">
                  <c:v>202.76021266325586</c:v>
                </c:pt>
                <c:pt idx="1839">
                  <c:v>202.67044811162791</c:v>
                </c:pt>
                <c:pt idx="1840">
                  <c:v>202.42405218139538</c:v>
                </c:pt>
                <c:pt idx="1841">
                  <c:v>202.86756485581395</c:v>
                </c:pt>
                <c:pt idx="1842">
                  <c:v>202.36069322790701</c:v>
                </c:pt>
                <c:pt idx="1843">
                  <c:v>202.87234393116282</c:v>
                </c:pt>
                <c:pt idx="1844">
                  <c:v>202.30990951813956</c:v>
                </c:pt>
                <c:pt idx="1845">
                  <c:v>202.96160161116282</c:v>
                </c:pt>
                <c:pt idx="1846">
                  <c:v>202.23699241395352</c:v>
                </c:pt>
                <c:pt idx="1847">
                  <c:v>202.71294487255815</c:v>
                </c:pt>
                <c:pt idx="1848">
                  <c:v>202.49571417488374</c:v>
                </c:pt>
                <c:pt idx="1849">
                  <c:v>202.75794380930236</c:v>
                </c:pt>
                <c:pt idx="1850">
                  <c:v>202.16383394232557</c:v>
                </c:pt>
                <c:pt idx="1851">
                  <c:v>202.63198218697676</c:v>
                </c:pt>
                <c:pt idx="1852">
                  <c:v>202.66416451255816</c:v>
                </c:pt>
                <c:pt idx="1853">
                  <c:v>202.5092870706977</c:v>
                </c:pt>
                <c:pt idx="1854">
                  <c:v>202.29833997209306</c:v>
                </c:pt>
                <c:pt idx="1855">
                  <c:v>202.63625439069773</c:v>
                </c:pt>
                <c:pt idx="1856">
                  <c:v>202.23498101860466</c:v>
                </c:pt>
                <c:pt idx="1857">
                  <c:v>202.2737044018605</c:v>
                </c:pt>
                <c:pt idx="1858">
                  <c:v>202.64731706511631</c:v>
                </c:pt>
                <c:pt idx="1859">
                  <c:v>201.9669666111628</c:v>
                </c:pt>
                <c:pt idx="1860">
                  <c:v>202.46704776837214</c:v>
                </c:pt>
                <c:pt idx="1861">
                  <c:v>202.14824160558143</c:v>
                </c:pt>
                <c:pt idx="1862">
                  <c:v>202.38634254139535</c:v>
                </c:pt>
                <c:pt idx="1863">
                  <c:v>201.82465636744189</c:v>
                </c:pt>
                <c:pt idx="1864">
                  <c:v>202.34485952372094</c:v>
                </c:pt>
                <c:pt idx="1865">
                  <c:v>202.36597917488376</c:v>
                </c:pt>
                <c:pt idx="1866">
                  <c:v>201.65997940744191</c:v>
                </c:pt>
                <c:pt idx="1867">
                  <c:v>202.09317764651163</c:v>
                </c:pt>
                <c:pt idx="1868">
                  <c:v>202.20581578604654</c:v>
                </c:pt>
                <c:pt idx="1869">
                  <c:v>201.85784439069769</c:v>
                </c:pt>
                <c:pt idx="1870">
                  <c:v>202.06326417488373</c:v>
                </c:pt>
                <c:pt idx="1871">
                  <c:v>201.89983427999999</c:v>
                </c:pt>
                <c:pt idx="1872">
                  <c:v>202.09066742511629</c:v>
                </c:pt>
                <c:pt idx="1873">
                  <c:v>201.75626892558142</c:v>
                </c:pt>
                <c:pt idx="1874">
                  <c:v>202.05924138418607</c:v>
                </c:pt>
                <c:pt idx="1875">
                  <c:v>202.27446068651167</c:v>
                </c:pt>
                <c:pt idx="1876">
                  <c:v>202.04817870976748</c:v>
                </c:pt>
                <c:pt idx="1877">
                  <c:v>202.40192683255813</c:v>
                </c:pt>
                <c:pt idx="1878">
                  <c:v>202.53820289023261</c:v>
                </c:pt>
                <c:pt idx="1879">
                  <c:v>202.33228428000004</c:v>
                </c:pt>
                <c:pt idx="1880">
                  <c:v>202.56057765209306</c:v>
                </c:pt>
                <c:pt idx="1881">
                  <c:v>202.62217462325583</c:v>
                </c:pt>
                <c:pt idx="1882">
                  <c:v>202.72199615162796</c:v>
                </c:pt>
                <c:pt idx="1883">
                  <c:v>202.30437415813955</c:v>
                </c:pt>
                <c:pt idx="1884">
                  <c:v>202.8617881283721</c:v>
                </c:pt>
                <c:pt idx="1885">
                  <c:v>202.62167579720932</c:v>
                </c:pt>
                <c:pt idx="1886">
                  <c:v>202.02630277395352</c:v>
                </c:pt>
                <c:pt idx="1887">
                  <c:v>202.63776696000002</c:v>
                </c:pt>
                <c:pt idx="1888">
                  <c:v>202.77101787906975</c:v>
                </c:pt>
                <c:pt idx="1889">
                  <c:v>202.78032661674419</c:v>
                </c:pt>
                <c:pt idx="1890">
                  <c:v>202.73456334976748</c:v>
                </c:pt>
                <c:pt idx="1891">
                  <c:v>202.26842650046515</c:v>
                </c:pt>
                <c:pt idx="1892">
                  <c:v>202.68402905302329</c:v>
                </c:pt>
                <c:pt idx="1893">
                  <c:v>202.92338509953493</c:v>
                </c:pt>
                <c:pt idx="1894">
                  <c:v>202.7818311404651</c:v>
                </c:pt>
                <c:pt idx="1895">
                  <c:v>202.42480846604656</c:v>
                </c:pt>
                <c:pt idx="1896">
                  <c:v>202.53769601860469</c:v>
                </c:pt>
                <c:pt idx="1897">
                  <c:v>202.6430448613954</c:v>
                </c:pt>
                <c:pt idx="1898">
                  <c:v>203.02747078604651</c:v>
                </c:pt>
                <c:pt idx="1899">
                  <c:v>202.75392101860467</c:v>
                </c:pt>
                <c:pt idx="1900">
                  <c:v>202.52336683813959</c:v>
                </c:pt>
                <c:pt idx="1901">
                  <c:v>202.56258904744189</c:v>
                </c:pt>
                <c:pt idx="1902">
                  <c:v>202.66617590790696</c:v>
                </c:pt>
                <c:pt idx="1903">
                  <c:v>202.99428276279073</c:v>
                </c:pt>
                <c:pt idx="1904">
                  <c:v>202.39664893116279</c:v>
                </c:pt>
                <c:pt idx="1905">
                  <c:v>202.87888498883723</c:v>
                </c:pt>
                <c:pt idx="1906">
                  <c:v>202.82860010511629</c:v>
                </c:pt>
                <c:pt idx="1907">
                  <c:v>202.63298788465119</c:v>
                </c:pt>
                <c:pt idx="1908">
                  <c:v>202.78133231441865</c:v>
                </c:pt>
                <c:pt idx="1909">
                  <c:v>202.87837811720931</c:v>
                </c:pt>
                <c:pt idx="1910">
                  <c:v>202.66416451255816</c:v>
                </c:pt>
                <c:pt idx="1911">
                  <c:v>202.65486382046512</c:v>
                </c:pt>
                <c:pt idx="1912">
                  <c:v>202.37829696000003</c:v>
                </c:pt>
                <c:pt idx="1913">
                  <c:v>202.55806743069769</c:v>
                </c:pt>
                <c:pt idx="1914">
                  <c:v>202.48766859348839</c:v>
                </c:pt>
                <c:pt idx="1915">
                  <c:v>202.64103346604651</c:v>
                </c:pt>
                <c:pt idx="1916">
                  <c:v>202.36296208186047</c:v>
                </c:pt>
                <c:pt idx="1917">
                  <c:v>202.71344369860469</c:v>
                </c:pt>
                <c:pt idx="1918">
                  <c:v>202.40469451255817</c:v>
                </c:pt>
                <c:pt idx="1919">
                  <c:v>202.41450207627909</c:v>
                </c:pt>
                <c:pt idx="1920">
                  <c:v>202.6867967330233</c:v>
                </c:pt>
                <c:pt idx="1921">
                  <c:v>202.69283091906979</c:v>
                </c:pt>
                <c:pt idx="1922">
                  <c:v>202.63399358232562</c:v>
                </c:pt>
                <c:pt idx="1923">
                  <c:v>202.18846951255813</c:v>
                </c:pt>
                <c:pt idx="1924">
                  <c:v>202.5120547506977</c:v>
                </c:pt>
                <c:pt idx="1925">
                  <c:v>202.43059323906979</c:v>
                </c:pt>
                <c:pt idx="1926">
                  <c:v>202.68025567534886</c:v>
                </c:pt>
                <c:pt idx="1927">
                  <c:v>202.66064859348839</c:v>
                </c:pt>
                <c:pt idx="1928">
                  <c:v>202.38357486139535</c:v>
                </c:pt>
                <c:pt idx="1929">
                  <c:v>202.27747777953491</c:v>
                </c:pt>
                <c:pt idx="1930">
                  <c:v>202.54599905860468</c:v>
                </c:pt>
                <c:pt idx="1931">
                  <c:v>202.35164194883723</c:v>
                </c:pt>
                <c:pt idx="1932">
                  <c:v>202.57993532093028</c:v>
                </c:pt>
                <c:pt idx="1933">
                  <c:v>202.54674729767444</c:v>
                </c:pt>
                <c:pt idx="1934">
                  <c:v>202.61614043720931</c:v>
                </c:pt>
                <c:pt idx="1935">
                  <c:v>202.55278148372091</c:v>
                </c:pt>
                <c:pt idx="1936">
                  <c:v>202.7021316111628</c:v>
                </c:pt>
                <c:pt idx="1937">
                  <c:v>202.10575289023257</c:v>
                </c:pt>
                <c:pt idx="1938">
                  <c:v>202.31342543720933</c:v>
                </c:pt>
                <c:pt idx="1939">
                  <c:v>202.43863882046512</c:v>
                </c:pt>
                <c:pt idx="1940">
                  <c:v>202.24252777395353</c:v>
                </c:pt>
                <c:pt idx="1941">
                  <c:v>202.31418172186048</c:v>
                </c:pt>
                <c:pt idx="1942">
                  <c:v>202.22216440744191</c:v>
                </c:pt>
                <c:pt idx="1943">
                  <c:v>202.38960904744189</c:v>
                </c:pt>
                <c:pt idx="1944">
                  <c:v>202.21914731441862</c:v>
                </c:pt>
                <c:pt idx="1945">
                  <c:v>202.34334695441865</c:v>
                </c:pt>
                <c:pt idx="1946">
                  <c:v>202.40821847720935</c:v>
                </c:pt>
                <c:pt idx="1947">
                  <c:v>202.36069322790701</c:v>
                </c:pt>
                <c:pt idx="1948">
                  <c:v>202.15100928558138</c:v>
                </c:pt>
                <c:pt idx="1949">
                  <c:v>202.21537393674424</c:v>
                </c:pt>
                <c:pt idx="1950">
                  <c:v>202.30336846046518</c:v>
                </c:pt>
                <c:pt idx="1951">
                  <c:v>202.14145113488374</c:v>
                </c:pt>
                <c:pt idx="1952">
                  <c:v>202.00795080279073</c:v>
                </c:pt>
                <c:pt idx="1953">
                  <c:v>201.82742404744189</c:v>
                </c:pt>
                <c:pt idx="1954">
                  <c:v>202.11002509395351</c:v>
                </c:pt>
                <c:pt idx="1955">
                  <c:v>201.97148822790703</c:v>
                </c:pt>
                <c:pt idx="1956">
                  <c:v>202.06778579162793</c:v>
                </c:pt>
                <c:pt idx="1957">
                  <c:v>202.38634254139535</c:v>
                </c:pt>
                <c:pt idx="1958">
                  <c:v>201.99889952372095</c:v>
                </c:pt>
                <c:pt idx="1959">
                  <c:v>201.84854369860469</c:v>
                </c:pt>
                <c:pt idx="1960">
                  <c:v>201.9061178790698</c:v>
                </c:pt>
                <c:pt idx="1961">
                  <c:v>201.5832889255814</c:v>
                </c:pt>
                <c:pt idx="1962">
                  <c:v>201.81636137302328</c:v>
                </c:pt>
                <c:pt idx="1963">
                  <c:v>201.79800940186047</c:v>
                </c:pt>
                <c:pt idx="1964">
                  <c:v>201.65042125674421</c:v>
                </c:pt>
                <c:pt idx="1965">
                  <c:v>201.73188276837209</c:v>
                </c:pt>
                <c:pt idx="1966">
                  <c:v>201.50786160000001</c:v>
                </c:pt>
                <c:pt idx="1967">
                  <c:v>201.59435160000004</c:v>
                </c:pt>
                <c:pt idx="1968">
                  <c:v>201.23230043720935</c:v>
                </c:pt>
                <c:pt idx="1969">
                  <c:v>201.71554219255816</c:v>
                </c:pt>
                <c:pt idx="1970">
                  <c:v>201.46210637860469</c:v>
                </c:pt>
                <c:pt idx="1971">
                  <c:v>201.83220312279073</c:v>
                </c:pt>
                <c:pt idx="1972">
                  <c:v>201.95364312837214</c:v>
                </c:pt>
                <c:pt idx="1973">
                  <c:v>201.98833567534885</c:v>
                </c:pt>
                <c:pt idx="1974">
                  <c:v>202.03987566976744</c:v>
                </c:pt>
                <c:pt idx="1975">
                  <c:v>202.11605928000003</c:v>
                </c:pt>
                <c:pt idx="1976">
                  <c:v>202.15779975627908</c:v>
                </c:pt>
                <c:pt idx="1977">
                  <c:v>202.28954615162792</c:v>
                </c:pt>
                <c:pt idx="1978">
                  <c:v>202.2442897562791</c:v>
                </c:pt>
                <c:pt idx="1979">
                  <c:v>202.23347649488375</c:v>
                </c:pt>
                <c:pt idx="1980">
                  <c:v>202.32222730325583</c:v>
                </c:pt>
                <c:pt idx="1981">
                  <c:v>202.0016591581396</c:v>
                </c:pt>
                <c:pt idx="1982">
                  <c:v>202.43511485581399</c:v>
                </c:pt>
                <c:pt idx="1983">
                  <c:v>202.28903928</c:v>
                </c:pt>
                <c:pt idx="1984">
                  <c:v>202.33353939069769</c:v>
                </c:pt>
                <c:pt idx="1985">
                  <c:v>202.23799811162795</c:v>
                </c:pt>
                <c:pt idx="1986">
                  <c:v>202.45070719255813</c:v>
                </c:pt>
                <c:pt idx="1987">
                  <c:v>202.15251380930238</c:v>
                </c:pt>
                <c:pt idx="1988">
                  <c:v>202.44592811720935</c:v>
                </c:pt>
                <c:pt idx="1989">
                  <c:v>202.52135544279074</c:v>
                </c:pt>
                <c:pt idx="1990">
                  <c:v>202.585221267907</c:v>
                </c:pt>
                <c:pt idx="1991">
                  <c:v>202.40268311720934</c:v>
                </c:pt>
                <c:pt idx="1992">
                  <c:v>202.31594370418608</c:v>
                </c:pt>
                <c:pt idx="1993">
                  <c:v>202.5814478902326</c:v>
                </c:pt>
                <c:pt idx="1994">
                  <c:v>202.44517183255817</c:v>
                </c:pt>
                <c:pt idx="1995">
                  <c:v>202.64932846046511</c:v>
                </c:pt>
                <c:pt idx="1996">
                  <c:v>202.31770568651166</c:v>
                </c:pt>
                <c:pt idx="1997">
                  <c:v>202.63374416930236</c:v>
                </c:pt>
                <c:pt idx="1998">
                  <c:v>202.50853078604655</c:v>
                </c:pt>
                <c:pt idx="1999">
                  <c:v>202.67748799534886</c:v>
                </c:pt>
                <c:pt idx="2000">
                  <c:v>202.60910055348842</c:v>
                </c:pt>
                <c:pt idx="2001">
                  <c:v>202.56209022139535</c:v>
                </c:pt>
                <c:pt idx="2002">
                  <c:v>202.50199777395349</c:v>
                </c:pt>
                <c:pt idx="2003">
                  <c:v>202.35340393116283</c:v>
                </c:pt>
                <c:pt idx="2004">
                  <c:v>202.16860497209305</c:v>
                </c:pt>
                <c:pt idx="2005">
                  <c:v>202.52714021581397</c:v>
                </c:pt>
                <c:pt idx="2006">
                  <c:v>202.42556475069767</c:v>
                </c:pt>
                <c:pt idx="2007">
                  <c:v>202.41298950697677</c:v>
                </c:pt>
                <c:pt idx="2008">
                  <c:v>202.35893929116281</c:v>
                </c:pt>
                <c:pt idx="2009">
                  <c:v>202.33831846604653</c:v>
                </c:pt>
                <c:pt idx="2010">
                  <c:v>202.35843241953489</c:v>
                </c:pt>
                <c:pt idx="2011">
                  <c:v>202.22291264651165</c:v>
                </c:pt>
                <c:pt idx="2012">
                  <c:v>202.40871730325583</c:v>
                </c:pt>
                <c:pt idx="2013">
                  <c:v>202.4265704483721</c:v>
                </c:pt>
                <c:pt idx="2014">
                  <c:v>202.30537985581401</c:v>
                </c:pt>
                <c:pt idx="2015">
                  <c:v>202.08010357674419</c:v>
                </c:pt>
                <c:pt idx="2016">
                  <c:v>202.38382427441863</c:v>
                </c:pt>
                <c:pt idx="2017">
                  <c:v>202.38106464000003</c:v>
                </c:pt>
                <c:pt idx="2018">
                  <c:v>202.35416021581395</c:v>
                </c:pt>
                <c:pt idx="2019">
                  <c:v>202.31040834418604</c:v>
                </c:pt>
                <c:pt idx="2020">
                  <c:v>202.33530137302324</c:v>
                </c:pt>
                <c:pt idx="2021">
                  <c:v>202.36924568093022</c:v>
                </c:pt>
                <c:pt idx="2022">
                  <c:v>202.16659357674422</c:v>
                </c:pt>
                <c:pt idx="2023">
                  <c:v>202.37000196558142</c:v>
                </c:pt>
                <c:pt idx="2024">
                  <c:v>202.38860334976744</c:v>
                </c:pt>
                <c:pt idx="2025">
                  <c:v>202.30563731441862</c:v>
                </c:pt>
                <c:pt idx="2026">
                  <c:v>202.38005894232558</c:v>
                </c:pt>
                <c:pt idx="2027">
                  <c:v>202.3031190474419</c:v>
                </c:pt>
                <c:pt idx="2028">
                  <c:v>202.12083835534887</c:v>
                </c:pt>
                <c:pt idx="2029">
                  <c:v>202.3031190474419</c:v>
                </c:pt>
                <c:pt idx="2030">
                  <c:v>202.31368289581397</c:v>
                </c:pt>
                <c:pt idx="2031">
                  <c:v>202.21059486139538</c:v>
                </c:pt>
                <c:pt idx="2032">
                  <c:v>202.39086415813958</c:v>
                </c:pt>
                <c:pt idx="2033">
                  <c:v>202.38885276279072</c:v>
                </c:pt>
                <c:pt idx="2034">
                  <c:v>202.39162044279075</c:v>
                </c:pt>
                <c:pt idx="2035">
                  <c:v>201.81459939069768</c:v>
                </c:pt>
                <c:pt idx="2036">
                  <c:v>202.09142370976744</c:v>
                </c:pt>
                <c:pt idx="2037">
                  <c:v>202.25660754139537</c:v>
                </c:pt>
                <c:pt idx="2038">
                  <c:v>202.23774869860469</c:v>
                </c:pt>
                <c:pt idx="2039">
                  <c:v>202.12209346604652</c:v>
                </c:pt>
                <c:pt idx="2040">
                  <c:v>202.24328405860467</c:v>
                </c:pt>
                <c:pt idx="2041">
                  <c:v>202.07381997767442</c:v>
                </c:pt>
                <c:pt idx="2042">
                  <c:v>201.56091416372095</c:v>
                </c:pt>
                <c:pt idx="2043">
                  <c:v>201.64262508837211</c:v>
                </c:pt>
                <c:pt idx="2044">
                  <c:v>201.97777987255813</c:v>
                </c:pt>
                <c:pt idx="2045">
                  <c:v>201.76658336093027</c:v>
                </c:pt>
                <c:pt idx="2046">
                  <c:v>202.12687254139539</c:v>
                </c:pt>
                <c:pt idx="2047">
                  <c:v>202.08714346046517</c:v>
                </c:pt>
                <c:pt idx="2048">
                  <c:v>201.94534008837212</c:v>
                </c:pt>
                <c:pt idx="2049">
                  <c:v>201.34292718139537</c:v>
                </c:pt>
                <c:pt idx="2050">
                  <c:v>201.53803253023261</c:v>
                </c:pt>
                <c:pt idx="2051">
                  <c:v>201.73666184372095</c:v>
                </c:pt>
                <c:pt idx="2052">
                  <c:v>201.62075719813956</c:v>
                </c:pt>
                <c:pt idx="2053">
                  <c:v>201.42841148372094</c:v>
                </c:pt>
                <c:pt idx="2054">
                  <c:v>201.62552822790701</c:v>
                </c:pt>
                <c:pt idx="2055">
                  <c:v>201.74848080279074</c:v>
                </c:pt>
                <c:pt idx="2056">
                  <c:v>201.79977138418607</c:v>
                </c:pt>
                <c:pt idx="2057">
                  <c:v>201.90637533767443</c:v>
                </c:pt>
                <c:pt idx="2058">
                  <c:v>201.88852219255818</c:v>
                </c:pt>
                <c:pt idx="2059">
                  <c:v>202.03786427441861</c:v>
                </c:pt>
                <c:pt idx="2060">
                  <c:v>202.06854207627907</c:v>
                </c:pt>
                <c:pt idx="2061">
                  <c:v>201.93453487255817</c:v>
                </c:pt>
                <c:pt idx="2062">
                  <c:v>202.17414033209303</c:v>
                </c:pt>
                <c:pt idx="2063">
                  <c:v>202.13038846046513</c:v>
                </c:pt>
                <c:pt idx="2064">
                  <c:v>202.13943973953494</c:v>
                </c:pt>
                <c:pt idx="2065">
                  <c:v>201.82390812837212</c:v>
                </c:pt>
                <c:pt idx="2066">
                  <c:v>202.06376300093027</c:v>
                </c:pt>
                <c:pt idx="2067">
                  <c:v>202.18545241953493</c:v>
                </c:pt>
                <c:pt idx="2068">
                  <c:v>202.16081684930236</c:v>
                </c:pt>
                <c:pt idx="2069">
                  <c:v>201.98783684930234</c:v>
                </c:pt>
                <c:pt idx="2070">
                  <c:v>202.21059486139538</c:v>
                </c:pt>
                <c:pt idx="2071">
                  <c:v>202.11329160000003</c:v>
                </c:pt>
                <c:pt idx="2072">
                  <c:v>202.09518904186049</c:v>
                </c:pt>
                <c:pt idx="2073">
                  <c:v>202.20531696000003</c:v>
                </c:pt>
                <c:pt idx="2074">
                  <c:v>202.14120172186051</c:v>
                </c:pt>
                <c:pt idx="2075">
                  <c:v>202.20732835534886</c:v>
                </c:pt>
                <c:pt idx="2076">
                  <c:v>202.15955369302324</c:v>
                </c:pt>
                <c:pt idx="2077">
                  <c:v>202.11254336093026</c:v>
                </c:pt>
                <c:pt idx="2078">
                  <c:v>202.25233533767442</c:v>
                </c:pt>
                <c:pt idx="2079">
                  <c:v>202.05949079720932</c:v>
                </c:pt>
                <c:pt idx="2080">
                  <c:v>202.11228590232562</c:v>
                </c:pt>
                <c:pt idx="2081">
                  <c:v>202.00292231441861</c:v>
                </c:pt>
                <c:pt idx="2082">
                  <c:v>202.15100928558138</c:v>
                </c:pt>
                <c:pt idx="2083">
                  <c:v>202.10323462325584</c:v>
                </c:pt>
                <c:pt idx="2084">
                  <c:v>202.0720579953489</c:v>
                </c:pt>
                <c:pt idx="2085">
                  <c:v>202.11455475627909</c:v>
                </c:pt>
                <c:pt idx="2086">
                  <c:v>201.99235846604651</c:v>
                </c:pt>
                <c:pt idx="2087">
                  <c:v>201.94634578604655</c:v>
                </c:pt>
                <c:pt idx="2088">
                  <c:v>201.96218753581394</c:v>
                </c:pt>
                <c:pt idx="2089">
                  <c:v>201.55664196000001</c:v>
                </c:pt>
                <c:pt idx="2090">
                  <c:v>202.01800777953491</c:v>
                </c:pt>
                <c:pt idx="2091">
                  <c:v>202.01775032093025</c:v>
                </c:pt>
                <c:pt idx="2092">
                  <c:v>201.94408497767444</c:v>
                </c:pt>
                <c:pt idx="2093">
                  <c:v>201.89882858232562</c:v>
                </c:pt>
                <c:pt idx="2094">
                  <c:v>201.79448543720932</c:v>
                </c:pt>
                <c:pt idx="2095">
                  <c:v>201.94886405302327</c:v>
                </c:pt>
                <c:pt idx="2096">
                  <c:v>201.93628880930237</c:v>
                </c:pt>
                <c:pt idx="2097">
                  <c:v>201.88525568651164</c:v>
                </c:pt>
                <c:pt idx="2098">
                  <c:v>201.85206766325584</c:v>
                </c:pt>
                <c:pt idx="2099">
                  <c:v>201.7107631172093</c:v>
                </c:pt>
                <c:pt idx="2100">
                  <c:v>201.665007895814</c:v>
                </c:pt>
                <c:pt idx="2101">
                  <c:v>201.7276105646512</c:v>
                </c:pt>
                <c:pt idx="2102">
                  <c:v>201.75149789581397</c:v>
                </c:pt>
                <c:pt idx="2103">
                  <c:v>201.83471334418607</c:v>
                </c:pt>
                <c:pt idx="2104">
                  <c:v>201.81183975627906</c:v>
                </c:pt>
                <c:pt idx="2105">
                  <c:v>201.54432417488374</c:v>
                </c:pt>
                <c:pt idx="2106">
                  <c:v>201.76054917488372</c:v>
                </c:pt>
                <c:pt idx="2107">
                  <c:v>201.59360336093027</c:v>
                </c:pt>
                <c:pt idx="2108">
                  <c:v>201.62980847720931</c:v>
                </c:pt>
                <c:pt idx="2109">
                  <c:v>201.4475197395349</c:v>
                </c:pt>
                <c:pt idx="2110">
                  <c:v>201.56719776279073</c:v>
                </c:pt>
                <c:pt idx="2111">
                  <c:v>201.49353241953489</c:v>
                </c:pt>
                <c:pt idx="2112">
                  <c:v>201.65419463441864</c:v>
                </c:pt>
                <c:pt idx="2113">
                  <c:v>201.34519603534883</c:v>
                </c:pt>
                <c:pt idx="2114">
                  <c:v>201.46814056465118</c:v>
                </c:pt>
                <c:pt idx="2115">
                  <c:v>201.48875334418605</c:v>
                </c:pt>
                <c:pt idx="2116">
                  <c:v>201.43897533209301</c:v>
                </c:pt>
                <c:pt idx="2117">
                  <c:v>201.4208727739535</c:v>
                </c:pt>
                <c:pt idx="2118">
                  <c:v>201.45406079720931</c:v>
                </c:pt>
                <c:pt idx="2119">
                  <c:v>201.45958811162794</c:v>
                </c:pt>
                <c:pt idx="2120">
                  <c:v>201.32256381488378</c:v>
                </c:pt>
                <c:pt idx="2121">
                  <c:v>201.31225742511631</c:v>
                </c:pt>
                <c:pt idx="2122">
                  <c:v>201.20640975627907</c:v>
                </c:pt>
                <c:pt idx="2123">
                  <c:v>201.01432150046514</c:v>
                </c:pt>
                <c:pt idx="2124">
                  <c:v>201.16140277395351</c:v>
                </c:pt>
                <c:pt idx="2125">
                  <c:v>201.15612487255814</c:v>
                </c:pt>
                <c:pt idx="2126">
                  <c:v>200.84963649488373</c:v>
                </c:pt>
                <c:pt idx="2127">
                  <c:v>201.0799412623256</c:v>
                </c:pt>
                <c:pt idx="2128">
                  <c:v>201.25090986697677</c:v>
                </c:pt>
                <c:pt idx="2129">
                  <c:v>201.14958381488373</c:v>
                </c:pt>
                <c:pt idx="2130">
                  <c:v>201.29867648372095</c:v>
                </c:pt>
                <c:pt idx="2131">
                  <c:v>201.3886904483721</c:v>
                </c:pt>
                <c:pt idx="2132">
                  <c:v>201.46512347162792</c:v>
                </c:pt>
                <c:pt idx="2133">
                  <c:v>201.43444566976748</c:v>
                </c:pt>
                <c:pt idx="2134">
                  <c:v>201.49403929116281</c:v>
                </c:pt>
                <c:pt idx="2135">
                  <c:v>201.50434568093024</c:v>
                </c:pt>
                <c:pt idx="2136">
                  <c:v>201.49102219813955</c:v>
                </c:pt>
                <c:pt idx="2137">
                  <c:v>201.44601521581399</c:v>
                </c:pt>
                <c:pt idx="2138">
                  <c:v>201.47266218139538</c:v>
                </c:pt>
                <c:pt idx="2139">
                  <c:v>201.47165648372095</c:v>
                </c:pt>
                <c:pt idx="2140">
                  <c:v>201.50107917488376</c:v>
                </c:pt>
                <c:pt idx="2141">
                  <c:v>201.5455792855814</c:v>
                </c:pt>
                <c:pt idx="2142">
                  <c:v>201.50786160000001</c:v>
                </c:pt>
                <c:pt idx="2143">
                  <c:v>201.52219882604655</c:v>
                </c:pt>
                <c:pt idx="2144">
                  <c:v>201.50182741395352</c:v>
                </c:pt>
                <c:pt idx="2145">
                  <c:v>201.46562229767443</c:v>
                </c:pt>
                <c:pt idx="2146">
                  <c:v>201.37637266325584</c:v>
                </c:pt>
                <c:pt idx="2147">
                  <c:v>201.36806962325582</c:v>
                </c:pt>
                <c:pt idx="2148">
                  <c:v>201.43142857674422</c:v>
                </c:pt>
                <c:pt idx="2149">
                  <c:v>201.41986707627908</c:v>
                </c:pt>
                <c:pt idx="2150">
                  <c:v>201.3803954539535</c:v>
                </c:pt>
                <c:pt idx="2151">
                  <c:v>201.33789869302328</c:v>
                </c:pt>
                <c:pt idx="2152">
                  <c:v>201.34795566976749</c:v>
                </c:pt>
                <c:pt idx="2153">
                  <c:v>201.25140869302328</c:v>
                </c:pt>
                <c:pt idx="2154">
                  <c:v>201.222750332093</c:v>
                </c:pt>
                <c:pt idx="2155">
                  <c:v>201.28384847720932</c:v>
                </c:pt>
                <c:pt idx="2156">
                  <c:v>201.26725044279073</c:v>
                </c:pt>
                <c:pt idx="2157">
                  <c:v>201.18503264651162</c:v>
                </c:pt>
                <c:pt idx="2158">
                  <c:v>201.21595986139539</c:v>
                </c:pt>
                <c:pt idx="2159">
                  <c:v>201.20364207627912</c:v>
                </c:pt>
                <c:pt idx="2160">
                  <c:v>201.16994718139534</c:v>
                </c:pt>
                <c:pt idx="2161">
                  <c:v>201.14305080279075</c:v>
                </c:pt>
                <c:pt idx="2162">
                  <c:v>201.10785138418603</c:v>
                </c:pt>
                <c:pt idx="2163">
                  <c:v>201.02161079720932</c:v>
                </c:pt>
                <c:pt idx="2164">
                  <c:v>200.98037719255817</c:v>
                </c:pt>
                <c:pt idx="2165">
                  <c:v>200.94517777395353</c:v>
                </c:pt>
                <c:pt idx="2166">
                  <c:v>201.00375765209307</c:v>
                </c:pt>
                <c:pt idx="2167">
                  <c:v>201.00802985581399</c:v>
                </c:pt>
                <c:pt idx="2168">
                  <c:v>200.94794545395354</c:v>
                </c:pt>
                <c:pt idx="2169">
                  <c:v>200.90696126232561</c:v>
                </c:pt>
                <c:pt idx="2170">
                  <c:v>200.84360230883726</c:v>
                </c:pt>
                <c:pt idx="2171">
                  <c:v>200.82826743069771</c:v>
                </c:pt>
                <c:pt idx="2172">
                  <c:v>200.81066369860469</c:v>
                </c:pt>
                <c:pt idx="2173">
                  <c:v>200.79407370976747</c:v>
                </c:pt>
                <c:pt idx="2174">
                  <c:v>200.75736172186049</c:v>
                </c:pt>
                <c:pt idx="2175">
                  <c:v>200.82022184930236</c:v>
                </c:pt>
                <c:pt idx="2176">
                  <c:v>200.66810404186049</c:v>
                </c:pt>
                <c:pt idx="2177">
                  <c:v>200.63667800093026</c:v>
                </c:pt>
                <c:pt idx="2178">
                  <c:v>200.69953812837213</c:v>
                </c:pt>
                <c:pt idx="2179">
                  <c:v>200.73749718139538</c:v>
                </c:pt>
                <c:pt idx="2180">
                  <c:v>200.70783312279073</c:v>
                </c:pt>
                <c:pt idx="2181">
                  <c:v>200.57583731441866</c:v>
                </c:pt>
                <c:pt idx="2182">
                  <c:v>200.60172799534885</c:v>
                </c:pt>
                <c:pt idx="2183">
                  <c:v>200.5871494018605</c:v>
                </c:pt>
                <c:pt idx="2184">
                  <c:v>200.51876196000001</c:v>
                </c:pt>
                <c:pt idx="2185">
                  <c:v>200.54164359348837</c:v>
                </c:pt>
                <c:pt idx="2186">
                  <c:v>200.52705695441864</c:v>
                </c:pt>
                <c:pt idx="2187">
                  <c:v>200.51222090232559</c:v>
                </c:pt>
                <c:pt idx="2188">
                  <c:v>200.50593730325582</c:v>
                </c:pt>
                <c:pt idx="2189">
                  <c:v>200.45565241953491</c:v>
                </c:pt>
                <c:pt idx="2190">
                  <c:v>200.43050997767443</c:v>
                </c:pt>
                <c:pt idx="2191">
                  <c:v>200.42523207627909</c:v>
                </c:pt>
                <c:pt idx="2192">
                  <c:v>200.35458382604654</c:v>
                </c:pt>
                <c:pt idx="2193">
                  <c:v>200.28795032093024</c:v>
                </c:pt>
                <c:pt idx="2194">
                  <c:v>200.33874207627909</c:v>
                </c:pt>
                <c:pt idx="2195">
                  <c:v>200.33069649488374</c:v>
                </c:pt>
                <c:pt idx="2196">
                  <c:v>200.34050405860467</c:v>
                </c:pt>
                <c:pt idx="2197">
                  <c:v>200.25929196000004</c:v>
                </c:pt>
                <c:pt idx="2198">
                  <c:v>200.27286485581396</c:v>
                </c:pt>
                <c:pt idx="2199">
                  <c:v>200.26683066976747</c:v>
                </c:pt>
                <c:pt idx="2200">
                  <c:v>200.10064114046514</c:v>
                </c:pt>
                <c:pt idx="2201">
                  <c:v>200.09183927441865</c:v>
                </c:pt>
                <c:pt idx="2202">
                  <c:v>200.19215962883723</c:v>
                </c:pt>
                <c:pt idx="2203">
                  <c:v>200.21428497767442</c:v>
                </c:pt>
                <c:pt idx="2204">
                  <c:v>200.03954299534885</c:v>
                </c:pt>
                <c:pt idx="2205">
                  <c:v>200.07122649488372</c:v>
                </c:pt>
                <c:pt idx="2206">
                  <c:v>200.01616253581398</c:v>
                </c:pt>
                <c:pt idx="2207">
                  <c:v>199.95154847162792</c:v>
                </c:pt>
                <c:pt idx="2208">
                  <c:v>199.82483056465119</c:v>
                </c:pt>
                <c:pt idx="2209">
                  <c:v>199.71797719813958</c:v>
                </c:pt>
                <c:pt idx="2210">
                  <c:v>199.59075241953491</c:v>
                </c:pt>
                <c:pt idx="2211">
                  <c:v>199.36522672744189</c:v>
                </c:pt>
                <c:pt idx="2212">
                  <c:v>199.37477683255815</c:v>
                </c:pt>
                <c:pt idx="2213">
                  <c:v>199.3325375302326</c:v>
                </c:pt>
                <c:pt idx="2214">
                  <c:v>199.34486336093028</c:v>
                </c:pt>
                <c:pt idx="2215">
                  <c:v>199.19576264651164</c:v>
                </c:pt>
                <c:pt idx="2216">
                  <c:v>199.22995636744187</c:v>
                </c:pt>
                <c:pt idx="2217">
                  <c:v>199.1676031116279</c:v>
                </c:pt>
                <c:pt idx="2218">
                  <c:v>199.28929253023259</c:v>
                </c:pt>
                <c:pt idx="2219">
                  <c:v>199.23699625116282</c:v>
                </c:pt>
                <c:pt idx="2220">
                  <c:v>199.44543312837212</c:v>
                </c:pt>
                <c:pt idx="2221">
                  <c:v>199.53745044279069</c:v>
                </c:pt>
                <c:pt idx="2222">
                  <c:v>199.61815566976748</c:v>
                </c:pt>
                <c:pt idx="2223">
                  <c:v>199.70162857674421</c:v>
                </c:pt>
                <c:pt idx="2224">
                  <c:v>199.72652160558141</c:v>
                </c:pt>
                <c:pt idx="2225">
                  <c:v>199.72677101860469</c:v>
                </c:pt>
                <c:pt idx="2226">
                  <c:v>199.8125127795349</c:v>
                </c:pt>
                <c:pt idx="2227">
                  <c:v>199.79465963441862</c:v>
                </c:pt>
                <c:pt idx="2228">
                  <c:v>199.81452417488373</c:v>
                </c:pt>
                <c:pt idx="2229">
                  <c:v>199.79214136744187</c:v>
                </c:pt>
                <c:pt idx="2230">
                  <c:v>199.79214136744187</c:v>
                </c:pt>
                <c:pt idx="2231">
                  <c:v>199.76976660558142</c:v>
                </c:pt>
                <c:pt idx="2232">
                  <c:v>199.73783369302328</c:v>
                </c:pt>
                <c:pt idx="2233">
                  <c:v>199.7260227795349</c:v>
                </c:pt>
                <c:pt idx="2234">
                  <c:v>199.67799870418605</c:v>
                </c:pt>
                <c:pt idx="2235">
                  <c:v>199.68025951255817</c:v>
                </c:pt>
                <c:pt idx="2236">
                  <c:v>199.69836207069773</c:v>
                </c:pt>
                <c:pt idx="2237">
                  <c:v>199.71344753581397</c:v>
                </c:pt>
                <c:pt idx="2238">
                  <c:v>199.68378347720932</c:v>
                </c:pt>
                <c:pt idx="2239">
                  <c:v>199.65361254697677</c:v>
                </c:pt>
                <c:pt idx="2240">
                  <c:v>199.63826962325584</c:v>
                </c:pt>
                <c:pt idx="2241">
                  <c:v>199.63022404186049</c:v>
                </c:pt>
                <c:pt idx="2242">
                  <c:v>199.50727951255814</c:v>
                </c:pt>
                <c:pt idx="2243">
                  <c:v>199.46680219255816</c:v>
                </c:pt>
                <c:pt idx="2244">
                  <c:v>199.49169522139539</c:v>
                </c:pt>
                <c:pt idx="2245">
                  <c:v>199.43285788465118</c:v>
                </c:pt>
                <c:pt idx="2246">
                  <c:v>199.4172735934884</c:v>
                </c:pt>
                <c:pt idx="2247">
                  <c:v>199.3574305590698</c:v>
                </c:pt>
                <c:pt idx="2248">
                  <c:v>199.31443497209307</c:v>
                </c:pt>
                <c:pt idx="2249">
                  <c:v>199.3325375302326</c:v>
                </c:pt>
                <c:pt idx="2250">
                  <c:v>199.25786648930233</c:v>
                </c:pt>
                <c:pt idx="2251">
                  <c:v>199.21110557023258</c:v>
                </c:pt>
                <c:pt idx="2252">
                  <c:v>199.17866578604654</c:v>
                </c:pt>
                <c:pt idx="2253">
                  <c:v>199.19475694883721</c:v>
                </c:pt>
                <c:pt idx="2254">
                  <c:v>199.08790358232562</c:v>
                </c:pt>
                <c:pt idx="2255">
                  <c:v>199.12888777395349</c:v>
                </c:pt>
                <c:pt idx="2256">
                  <c:v>199.05321103534888</c:v>
                </c:pt>
                <c:pt idx="2257">
                  <c:v>199.06854591348841</c:v>
                </c:pt>
                <c:pt idx="2258">
                  <c:v>198.92875393674422</c:v>
                </c:pt>
                <c:pt idx="2259">
                  <c:v>198.93679951813954</c:v>
                </c:pt>
                <c:pt idx="2260">
                  <c:v>198.8900305534884</c:v>
                </c:pt>
                <c:pt idx="2261">
                  <c:v>198.82164311162794</c:v>
                </c:pt>
                <c:pt idx="2262">
                  <c:v>198.81083789581399</c:v>
                </c:pt>
                <c:pt idx="2263">
                  <c:v>198.74949033767444</c:v>
                </c:pt>
                <c:pt idx="2264">
                  <c:v>198.70171567534888</c:v>
                </c:pt>
                <c:pt idx="2265">
                  <c:v>198.71805625116281</c:v>
                </c:pt>
                <c:pt idx="2266">
                  <c:v>198.57173126232561</c:v>
                </c:pt>
                <c:pt idx="2267">
                  <c:v>198.62000475069769</c:v>
                </c:pt>
                <c:pt idx="2268">
                  <c:v>198.58254452372094</c:v>
                </c:pt>
                <c:pt idx="2269">
                  <c:v>198.55613892558139</c:v>
                </c:pt>
                <c:pt idx="2270">
                  <c:v>198.46990638418609</c:v>
                </c:pt>
                <c:pt idx="2271">
                  <c:v>198.44123997767443</c:v>
                </c:pt>
                <c:pt idx="2272">
                  <c:v>198.51315138418607</c:v>
                </c:pt>
                <c:pt idx="2273">
                  <c:v>198.35298799534885</c:v>
                </c:pt>
                <c:pt idx="2274">
                  <c:v>198.32457904744186</c:v>
                </c:pt>
                <c:pt idx="2275">
                  <c:v>198.23909474511632</c:v>
                </c:pt>
                <c:pt idx="2276">
                  <c:v>198.11590080279072</c:v>
                </c:pt>
                <c:pt idx="2277">
                  <c:v>198.06360452372095</c:v>
                </c:pt>
                <c:pt idx="2278">
                  <c:v>198.14581427441863</c:v>
                </c:pt>
                <c:pt idx="2279">
                  <c:v>198.09754078604655</c:v>
                </c:pt>
                <c:pt idx="2280">
                  <c:v>198.00049498325583</c:v>
                </c:pt>
                <c:pt idx="2281">
                  <c:v>197.89364161674422</c:v>
                </c:pt>
                <c:pt idx="2282">
                  <c:v>197.86548208186051</c:v>
                </c:pt>
                <c:pt idx="2283">
                  <c:v>197.81946940186052</c:v>
                </c:pt>
                <c:pt idx="2284">
                  <c:v>197.76616742511632</c:v>
                </c:pt>
                <c:pt idx="2285">
                  <c:v>197.69677428558143</c:v>
                </c:pt>
                <c:pt idx="2286">
                  <c:v>197.56954950697676</c:v>
                </c:pt>
                <c:pt idx="2287">
                  <c:v>197.56678987255816</c:v>
                </c:pt>
                <c:pt idx="2288">
                  <c:v>197.45263916372096</c:v>
                </c:pt>
                <c:pt idx="2289">
                  <c:v>197.52354487255815</c:v>
                </c:pt>
                <c:pt idx="2290">
                  <c:v>197.59193231441864</c:v>
                </c:pt>
                <c:pt idx="2291">
                  <c:v>197.67313636744188</c:v>
                </c:pt>
                <c:pt idx="2292">
                  <c:v>197.73901358790698</c:v>
                </c:pt>
                <c:pt idx="2293">
                  <c:v>197.74630288465119</c:v>
                </c:pt>
                <c:pt idx="2294">
                  <c:v>197.81267893116282</c:v>
                </c:pt>
                <c:pt idx="2295">
                  <c:v>197.80488276279075</c:v>
                </c:pt>
                <c:pt idx="2296">
                  <c:v>197.74831428000002</c:v>
                </c:pt>
                <c:pt idx="2297">
                  <c:v>197.70506928000003</c:v>
                </c:pt>
                <c:pt idx="2298">
                  <c:v>197.7744624195349</c:v>
                </c:pt>
                <c:pt idx="2299">
                  <c:v>197.78426998325583</c:v>
                </c:pt>
                <c:pt idx="2300">
                  <c:v>197.75962636744185</c:v>
                </c:pt>
                <c:pt idx="2301">
                  <c:v>197.69174579720934</c:v>
                </c:pt>
                <c:pt idx="2302">
                  <c:v>197.69250208186048</c:v>
                </c:pt>
                <c:pt idx="2303">
                  <c:v>197.66081858232559</c:v>
                </c:pt>
                <c:pt idx="2304">
                  <c:v>197.58212475069769</c:v>
                </c:pt>
                <c:pt idx="2305">
                  <c:v>197.560498227907</c:v>
                </c:pt>
                <c:pt idx="2306">
                  <c:v>197.54340136744187</c:v>
                </c:pt>
                <c:pt idx="2307">
                  <c:v>197.53636148372095</c:v>
                </c:pt>
                <c:pt idx="2308">
                  <c:v>197.56578417488376</c:v>
                </c:pt>
                <c:pt idx="2309">
                  <c:v>197.56728869860467</c:v>
                </c:pt>
                <c:pt idx="2310">
                  <c:v>197.54340136744187</c:v>
                </c:pt>
                <c:pt idx="2311">
                  <c:v>197.45842393674423</c:v>
                </c:pt>
                <c:pt idx="2312">
                  <c:v>197.40286115162795</c:v>
                </c:pt>
                <c:pt idx="2313">
                  <c:v>197.39129160558139</c:v>
                </c:pt>
                <c:pt idx="2314">
                  <c:v>197.33145661674422</c:v>
                </c:pt>
                <c:pt idx="2315">
                  <c:v>197.25853951255814</c:v>
                </c:pt>
                <c:pt idx="2316">
                  <c:v>197.21353253023258</c:v>
                </c:pt>
                <c:pt idx="2317">
                  <c:v>197.27337556465119</c:v>
                </c:pt>
                <c:pt idx="2318">
                  <c:v>197.19316916372097</c:v>
                </c:pt>
                <c:pt idx="2319">
                  <c:v>197.09863358232556</c:v>
                </c:pt>
                <c:pt idx="2320">
                  <c:v>197.00284289023259</c:v>
                </c:pt>
                <c:pt idx="2321">
                  <c:v>197.04155822790702</c:v>
                </c:pt>
                <c:pt idx="2322">
                  <c:v>196.98976882046514</c:v>
                </c:pt>
                <c:pt idx="2323">
                  <c:v>196.88441997767444</c:v>
                </c:pt>
                <c:pt idx="2324">
                  <c:v>196.83086858790699</c:v>
                </c:pt>
                <c:pt idx="2325">
                  <c:v>196.87159532093028</c:v>
                </c:pt>
                <c:pt idx="2326">
                  <c:v>196.82382870418607</c:v>
                </c:pt>
                <c:pt idx="2327">
                  <c:v>196.79013380930235</c:v>
                </c:pt>
                <c:pt idx="2328">
                  <c:v>196.72451404744189</c:v>
                </c:pt>
                <c:pt idx="2329">
                  <c:v>196.63098416372097</c:v>
                </c:pt>
                <c:pt idx="2330">
                  <c:v>196.58824603534887</c:v>
                </c:pt>
                <c:pt idx="2331">
                  <c:v>196.51231183813957</c:v>
                </c:pt>
                <c:pt idx="2332">
                  <c:v>196.47409532651167</c:v>
                </c:pt>
                <c:pt idx="2333">
                  <c:v>196.45020799534885</c:v>
                </c:pt>
                <c:pt idx="2334">
                  <c:v>196.34813370418607</c:v>
                </c:pt>
                <c:pt idx="2335">
                  <c:v>196.38333312279073</c:v>
                </c:pt>
                <c:pt idx="2336">
                  <c:v>196.30714951255817</c:v>
                </c:pt>
                <c:pt idx="2337">
                  <c:v>196.26642277953488</c:v>
                </c:pt>
                <c:pt idx="2338">
                  <c:v>196.14120939627909</c:v>
                </c:pt>
                <c:pt idx="2339">
                  <c:v>196.19174369302326</c:v>
                </c:pt>
                <c:pt idx="2340">
                  <c:v>196.05999729767444</c:v>
                </c:pt>
                <c:pt idx="2341">
                  <c:v>196.09972637860466</c:v>
                </c:pt>
                <c:pt idx="2342">
                  <c:v>196.0263104483721</c:v>
                </c:pt>
                <c:pt idx="2343">
                  <c:v>195.95867929116281</c:v>
                </c:pt>
                <c:pt idx="2344">
                  <c:v>195.94132497209304</c:v>
                </c:pt>
                <c:pt idx="2345">
                  <c:v>195.93629648372095</c:v>
                </c:pt>
                <c:pt idx="2346">
                  <c:v>195.84729626232561</c:v>
                </c:pt>
                <c:pt idx="2347">
                  <c:v>195.87746719255816</c:v>
                </c:pt>
                <c:pt idx="2348">
                  <c:v>195.80832346604652</c:v>
                </c:pt>
                <c:pt idx="2349">
                  <c:v>195.70875939627908</c:v>
                </c:pt>
                <c:pt idx="2350">
                  <c:v>195.78569929116279</c:v>
                </c:pt>
                <c:pt idx="2351">
                  <c:v>195.744208227907</c:v>
                </c:pt>
                <c:pt idx="2352">
                  <c:v>195.58657115162794</c:v>
                </c:pt>
                <c:pt idx="2353">
                  <c:v>195.52999462325587</c:v>
                </c:pt>
                <c:pt idx="2354">
                  <c:v>195.449796267907</c:v>
                </c:pt>
                <c:pt idx="2355">
                  <c:v>195.33564555906977</c:v>
                </c:pt>
                <c:pt idx="2356">
                  <c:v>195.2961739367442</c:v>
                </c:pt>
                <c:pt idx="2357">
                  <c:v>195.25770801209305</c:v>
                </c:pt>
                <c:pt idx="2358">
                  <c:v>195.2579574251163</c:v>
                </c:pt>
                <c:pt idx="2359">
                  <c:v>195.15512684930232</c:v>
                </c:pt>
                <c:pt idx="2360">
                  <c:v>195.1802692911628</c:v>
                </c:pt>
                <c:pt idx="2361">
                  <c:v>195.04474951813955</c:v>
                </c:pt>
                <c:pt idx="2362">
                  <c:v>195.00552730883726</c:v>
                </c:pt>
                <c:pt idx="2363">
                  <c:v>194.96731079720934</c:v>
                </c:pt>
                <c:pt idx="2364">
                  <c:v>194.86246882604652</c:v>
                </c:pt>
                <c:pt idx="2365">
                  <c:v>194.78427382046513</c:v>
                </c:pt>
                <c:pt idx="2366">
                  <c:v>194.72543648372098</c:v>
                </c:pt>
                <c:pt idx="2367">
                  <c:v>194.68470975069769</c:v>
                </c:pt>
                <c:pt idx="2368">
                  <c:v>194.74379650046512</c:v>
                </c:pt>
                <c:pt idx="2369">
                  <c:v>194.7412782334884</c:v>
                </c:pt>
                <c:pt idx="2370">
                  <c:v>194.86246882604652</c:v>
                </c:pt>
                <c:pt idx="2371">
                  <c:v>194.86146312837209</c:v>
                </c:pt>
                <c:pt idx="2372">
                  <c:v>194.83355300651164</c:v>
                </c:pt>
                <c:pt idx="2373">
                  <c:v>194.79910987255818</c:v>
                </c:pt>
                <c:pt idx="2374">
                  <c:v>194.81117824465119</c:v>
                </c:pt>
                <c:pt idx="2375">
                  <c:v>194.72770533767442</c:v>
                </c:pt>
                <c:pt idx="2376">
                  <c:v>194.60626533209305</c:v>
                </c:pt>
                <c:pt idx="2377">
                  <c:v>194.65353312279072</c:v>
                </c:pt>
                <c:pt idx="2378">
                  <c:v>194.52958289581397</c:v>
                </c:pt>
                <c:pt idx="2379">
                  <c:v>194.44535370418606</c:v>
                </c:pt>
                <c:pt idx="2380">
                  <c:v>194.42875566976747</c:v>
                </c:pt>
                <c:pt idx="2381">
                  <c:v>194.29726673302326</c:v>
                </c:pt>
                <c:pt idx="2382">
                  <c:v>194.3065674251163</c:v>
                </c:pt>
                <c:pt idx="2383">
                  <c:v>194.31436359348842</c:v>
                </c:pt>
                <c:pt idx="2384">
                  <c:v>194.25929963441862</c:v>
                </c:pt>
                <c:pt idx="2385">
                  <c:v>194.22410021581396</c:v>
                </c:pt>
                <c:pt idx="2386">
                  <c:v>194.20599765767443</c:v>
                </c:pt>
                <c:pt idx="2387">
                  <c:v>194.11397229767445</c:v>
                </c:pt>
                <c:pt idx="2388">
                  <c:v>194.1479166055814</c:v>
                </c:pt>
                <c:pt idx="2389">
                  <c:v>194.16727427441862</c:v>
                </c:pt>
                <c:pt idx="2390">
                  <c:v>194.12076276837212</c:v>
                </c:pt>
                <c:pt idx="2391">
                  <c:v>194.06519998325581</c:v>
                </c:pt>
                <c:pt idx="2392">
                  <c:v>194.02019300093025</c:v>
                </c:pt>
                <c:pt idx="2393">
                  <c:v>194.00988661116281</c:v>
                </c:pt>
                <c:pt idx="2394">
                  <c:v>193.95734091906976</c:v>
                </c:pt>
                <c:pt idx="2395">
                  <c:v>193.97594230325583</c:v>
                </c:pt>
                <c:pt idx="2396">
                  <c:v>193.91459474511629</c:v>
                </c:pt>
                <c:pt idx="2397">
                  <c:v>193.86481673302328</c:v>
                </c:pt>
                <c:pt idx="2398">
                  <c:v>193.83388951813956</c:v>
                </c:pt>
                <c:pt idx="2399">
                  <c:v>193.8650661460465</c:v>
                </c:pt>
                <c:pt idx="2400">
                  <c:v>193.83237694883724</c:v>
                </c:pt>
                <c:pt idx="2401">
                  <c:v>193.80472428558144</c:v>
                </c:pt>
                <c:pt idx="2402">
                  <c:v>193.75091543720933</c:v>
                </c:pt>
                <c:pt idx="2403">
                  <c:v>193.66769998883723</c:v>
                </c:pt>
                <c:pt idx="2404">
                  <c:v>193.66844822790702</c:v>
                </c:pt>
                <c:pt idx="2405">
                  <c:v>193.61942650046512</c:v>
                </c:pt>
                <c:pt idx="2406">
                  <c:v>193.51231567534887</c:v>
                </c:pt>
                <c:pt idx="2407">
                  <c:v>193.47083265767446</c:v>
                </c:pt>
                <c:pt idx="2408">
                  <c:v>193.4167743962791</c:v>
                </c:pt>
                <c:pt idx="2409">
                  <c:v>193.32098370418606</c:v>
                </c:pt>
                <c:pt idx="2410">
                  <c:v>193.30967161674423</c:v>
                </c:pt>
                <c:pt idx="2411">
                  <c:v>193.25108369302328</c:v>
                </c:pt>
                <c:pt idx="2412">
                  <c:v>193.16937276837211</c:v>
                </c:pt>
                <c:pt idx="2413">
                  <c:v>193.14272580279072</c:v>
                </c:pt>
                <c:pt idx="2414">
                  <c:v>193.03637126232562</c:v>
                </c:pt>
                <c:pt idx="2415">
                  <c:v>192.97326172186047</c:v>
                </c:pt>
                <c:pt idx="2416">
                  <c:v>192.95314776837213</c:v>
                </c:pt>
                <c:pt idx="2417">
                  <c:v>192.89506671627908</c:v>
                </c:pt>
                <c:pt idx="2418">
                  <c:v>192.86917603534886</c:v>
                </c:pt>
                <c:pt idx="2419">
                  <c:v>192.82441846604652</c:v>
                </c:pt>
                <c:pt idx="2420">
                  <c:v>192.71605253023259</c:v>
                </c:pt>
                <c:pt idx="2421">
                  <c:v>192.63660241395351</c:v>
                </c:pt>
                <c:pt idx="2422">
                  <c:v>192.59462057023259</c:v>
                </c:pt>
                <c:pt idx="2423">
                  <c:v>192.52094718139537</c:v>
                </c:pt>
                <c:pt idx="2424">
                  <c:v>192.56218078604653</c:v>
                </c:pt>
                <c:pt idx="2425">
                  <c:v>192.54684590790697</c:v>
                </c:pt>
                <c:pt idx="2426">
                  <c:v>192.40604823348838</c:v>
                </c:pt>
                <c:pt idx="2427">
                  <c:v>192.34545696000001</c:v>
                </c:pt>
                <c:pt idx="2428">
                  <c:v>192.17473776837213</c:v>
                </c:pt>
                <c:pt idx="2429">
                  <c:v>192.08699265767444</c:v>
                </c:pt>
                <c:pt idx="2430">
                  <c:v>192.07743450697677</c:v>
                </c:pt>
                <c:pt idx="2431">
                  <c:v>192.01407555348837</c:v>
                </c:pt>
                <c:pt idx="2432">
                  <c:v>191.92557415813954</c:v>
                </c:pt>
                <c:pt idx="2433">
                  <c:v>191.82626754697677</c:v>
                </c:pt>
                <c:pt idx="2434">
                  <c:v>191.81444858790701</c:v>
                </c:pt>
                <c:pt idx="2435">
                  <c:v>191.7729655702326</c:v>
                </c:pt>
                <c:pt idx="2436">
                  <c:v>191.69854394232561</c:v>
                </c:pt>
                <c:pt idx="2437">
                  <c:v>191.73147450697675</c:v>
                </c:pt>
                <c:pt idx="2438">
                  <c:v>191.69778765767444</c:v>
                </c:pt>
                <c:pt idx="2439">
                  <c:v>191.62260974511631</c:v>
                </c:pt>
                <c:pt idx="2440">
                  <c:v>191.5376323144186</c:v>
                </c:pt>
                <c:pt idx="2441">
                  <c:v>191.3608789367442</c:v>
                </c:pt>
                <c:pt idx="2442">
                  <c:v>191.21505277395352</c:v>
                </c:pt>
                <c:pt idx="2443">
                  <c:v>191.12076660558142</c:v>
                </c:pt>
                <c:pt idx="2444">
                  <c:v>191.09687927441863</c:v>
                </c:pt>
                <c:pt idx="2445">
                  <c:v>191.07877671627909</c:v>
                </c:pt>
                <c:pt idx="2446">
                  <c:v>191.01717974511629</c:v>
                </c:pt>
                <c:pt idx="2447">
                  <c:v>191.01541776279072</c:v>
                </c:pt>
                <c:pt idx="2448">
                  <c:v>191.04886324465119</c:v>
                </c:pt>
                <c:pt idx="2449">
                  <c:v>191.13032475627909</c:v>
                </c:pt>
                <c:pt idx="2450">
                  <c:v>191.16426101860466</c:v>
                </c:pt>
                <c:pt idx="2451">
                  <c:v>191.23013823906979</c:v>
                </c:pt>
                <c:pt idx="2452">
                  <c:v>191.17532369302327</c:v>
                </c:pt>
                <c:pt idx="2453">
                  <c:v>191.15672230883723</c:v>
                </c:pt>
                <c:pt idx="2454">
                  <c:v>191.14767102976745</c:v>
                </c:pt>
                <c:pt idx="2455">
                  <c:v>191.08707975627908</c:v>
                </c:pt>
                <c:pt idx="2456">
                  <c:v>191.0227151051163</c:v>
                </c:pt>
                <c:pt idx="2457">
                  <c:v>190.9573447562791</c:v>
                </c:pt>
                <c:pt idx="2458">
                  <c:v>190.90152451255815</c:v>
                </c:pt>
                <c:pt idx="2459">
                  <c:v>190.92088218139537</c:v>
                </c:pt>
                <c:pt idx="2460">
                  <c:v>190.88292312837211</c:v>
                </c:pt>
                <c:pt idx="2461">
                  <c:v>190.77078381488374</c:v>
                </c:pt>
                <c:pt idx="2462">
                  <c:v>190.71094882604655</c:v>
                </c:pt>
                <c:pt idx="2463">
                  <c:v>190.70264578604656</c:v>
                </c:pt>
                <c:pt idx="2464">
                  <c:v>190.60886648930233</c:v>
                </c:pt>
                <c:pt idx="2465">
                  <c:v>190.62218997209303</c:v>
                </c:pt>
                <c:pt idx="2466">
                  <c:v>190.58322522139537</c:v>
                </c:pt>
                <c:pt idx="2467">
                  <c:v>190.51383208186047</c:v>
                </c:pt>
                <c:pt idx="2468">
                  <c:v>190.4967352213954</c:v>
                </c:pt>
                <c:pt idx="2469">
                  <c:v>190.43764847162794</c:v>
                </c:pt>
                <c:pt idx="2470">
                  <c:v>190.38535219255814</c:v>
                </c:pt>
                <c:pt idx="2471">
                  <c:v>190.26717869302328</c:v>
                </c:pt>
                <c:pt idx="2472">
                  <c:v>190.22896218139539</c:v>
                </c:pt>
                <c:pt idx="2473">
                  <c:v>190.21664439627912</c:v>
                </c:pt>
                <c:pt idx="2474">
                  <c:v>190.08439917488374</c:v>
                </c:pt>
                <c:pt idx="2475">
                  <c:v>189.9332870651163</c:v>
                </c:pt>
                <c:pt idx="2476">
                  <c:v>189.91091230325583</c:v>
                </c:pt>
                <c:pt idx="2477">
                  <c:v>189.8307059023256</c:v>
                </c:pt>
                <c:pt idx="2478">
                  <c:v>189.81360904186047</c:v>
                </c:pt>
                <c:pt idx="2479">
                  <c:v>189.73793230325583</c:v>
                </c:pt>
                <c:pt idx="2480">
                  <c:v>189.67658474511632</c:v>
                </c:pt>
                <c:pt idx="2481">
                  <c:v>189.59185672744186</c:v>
                </c:pt>
                <c:pt idx="2482">
                  <c:v>189.56495230325584</c:v>
                </c:pt>
                <c:pt idx="2483">
                  <c:v>189.44250660000003</c:v>
                </c:pt>
                <c:pt idx="2484">
                  <c:v>189.38417613488375</c:v>
                </c:pt>
                <c:pt idx="2485">
                  <c:v>189.29240823348837</c:v>
                </c:pt>
                <c:pt idx="2486">
                  <c:v>189.27556078604655</c:v>
                </c:pt>
                <c:pt idx="2487">
                  <c:v>189.19787265209303</c:v>
                </c:pt>
                <c:pt idx="2488">
                  <c:v>189.11314463441863</c:v>
                </c:pt>
                <c:pt idx="2489">
                  <c:v>188.99447230883723</c:v>
                </c:pt>
                <c:pt idx="2490">
                  <c:v>188.93965776279074</c:v>
                </c:pt>
                <c:pt idx="2491">
                  <c:v>188.87052208186049</c:v>
                </c:pt>
                <c:pt idx="2492">
                  <c:v>188.79232707627909</c:v>
                </c:pt>
                <c:pt idx="2493">
                  <c:v>188.75234858232562</c:v>
                </c:pt>
                <c:pt idx="2494">
                  <c:v>188.66384718697677</c:v>
                </c:pt>
                <c:pt idx="2495">
                  <c:v>188.61406917488375</c:v>
                </c:pt>
                <c:pt idx="2496">
                  <c:v>188.48760068093026</c:v>
                </c:pt>
                <c:pt idx="2497">
                  <c:v>188.47553230883724</c:v>
                </c:pt>
                <c:pt idx="2498">
                  <c:v>188.42198091906977</c:v>
                </c:pt>
                <c:pt idx="2499">
                  <c:v>188.3581150939535</c:v>
                </c:pt>
                <c:pt idx="2500">
                  <c:v>188.20022055906981</c:v>
                </c:pt>
                <c:pt idx="2501">
                  <c:v>188.16024206511634</c:v>
                </c:pt>
                <c:pt idx="2502">
                  <c:v>188.12731150046514</c:v>
                </c:pt>
                <c:pt idx="2503">
                  <c:v>187.98600695441863</c:v>
                </c:pt>
                <c:pt idx="2504">
                  <c:v>187.99983730883721</c:v>
                </c:pt>
                <c:pt idx="2505">
                  <c:v>187.86507382046517</c:v>
                </c:pt>
                <c:pt idx="2506">
                  <c:v>187.84169336093024</c:v>
                </c:pt>
                <c:pt idx="2507">
                  <c:v>187.76073067534887</c:v>
                </c:pt>
                <c:pt idx="2508">
                  <c:v>187.72477497209303</c:v>
                </c:pt>
                <c:pt idx="2509">
                  <c:v>187.67650148372093</c:v>
                </c:pt>
                <c:pt idx="2510">
                  <c:v>187.60334301209303</c:v>
                </c:pt>
                <c:pt idx="2511">
                  <c:v>187.56235882046514</c:v>
                </c:pt>
                <c:pt idx="2512">
                  <c:v>187.42030603534886</c:v>
                </c:pt>
                <c:pt idx="2513">
                  <c:v>187.3906339311628</c:v>
                </c:pt>
                <c:pt idx="2514">
                  <c:v>187.26617683255819</c:v>
                </c:pt>
                <c:pt idx="2515">
                  <c:v>187.25712555348841</c:v>
                </c:pt>
                <c:pt idx="2516">
                  <c:v>187.22871660558144</c:v>
                </c:pt>
                <c:pt idx="2517">
                  <c:v>187.15253299534885</c:v>
                </c:pt>
                <c:pt idx="2518">
                  <c:v>187.07937452372096</c:v>
                </c:pt>
                <c:pt idx="2519">
                  <c:v>187.02808394232559</c:v>
                </c:pt>
                <c:pt idx="2520">
                  <c:v>186.97100858790699</c:v>
                </c:pt>
                <c:pt idx="2521">
                  <c:v>186.86188636744188</c:v>
                </c:pt>
                <c:pt idx="2522">
                  <c:v>186.84579520465118</c:v>
                </c:pt>
                <c:pt idx="2523">
                  <c:v>186.65421382046515</c:v>
                </c:pt>
                <c:pt idx="2524">
                  <c:v>186.6964531227907</c:v>
                </c:pt>
                <c:pt idx="2525">
                  <c:v>186.67307266325585</c:v>
                </c:pt>
                <c:pt idx="2526">
                  <c:v>186.61298021581399</c:v>
                </c:pt>
                <c:pt idx="2527">
                  <c:v>186.48173264651163</c:v>
                </c:pt>
                <c:pt idx="2528">
                  <c:v>186.37286788465119</c:v>
                </c:pt>
                <c:pt idx="2529">
                  <c:v>186.36306032093026</c:v>
                </c:pt>
                <c:pt idx="2530">
                  <c:v>186.32233358790697</c:v>
                </c:pt>
                <c:pt idx="2531">
                  <c:v>186.27355322790697</c:v>
                </c:pt>
                <c:pt idx="2532">
                  <c:v>186.17675683813957</c:v>
                </c:pt>
                <c:pt idx="2533">
                  <c:v>186.07794905302327</c:v>
                </c:pt>
                <c:pt idx="2534">
                  <c:v>186.00981102418606</c:v>
                </c:pt>
                <c:pt idx="2535">
                  <c:v>185.9477071813954</c:v>
                </c:pt>
                <c:pt idx="2536">
                  <c:v>185.91426974511631</c:v>
                </c:pt>
                <c:pt idx="2537">
                  <c:v>185.81872846604654</c:v>
                </c:pt>
                <c:pt idx="2538">
                  <c:v>185.7362612567442</c:v>
                </c:pt>
                <c:pt idx="2539">
                  <c:v>185.68295928000001</c:v>
                </c:pt>
                <c:pt idx="2540">
                  <c:v>185.65354463441864</c:v>
                </c:pt>
                <c:pt idx="2541">
                  <c:v>185.58012870418605</c:v>
                </c:pt>
                <c:pt idx="2542">
                  <c:v>185.48483683813956</c:v>
                </c:pt>
                <c:pt idx="2543">
                  <c:v>185.41595057023258</c:v>
                </c:pt>
                <c:pt idx="2544">
                  <c:v>185.31638650046511</c:v>
                </c:pt>
                <c:pt idx="2545">
                  <c:v>185.29375428000003</c:v>
                </c:pt>
                <c:pt idx="2546">
                  <c:v>185.19946811162794</c:v>
                </c:pt>
                <c:pt idx="2547">
                  <c:v>185.19997498325586</c:v>
                </c:pt>
                <c:pt idx="2548">
                  <c:v>185.07375590232559</c:v>
                </c:pt>
                <c:pt idx="2549">
                  <c:v>184.94553347162793</c:v>
                </c:pt>
                <c:pt idx="2550">
                  <c:v>184.849235907907</c:v>
                </c:pt>
                <c:pt idx="2551">
                  <c:v>184.71799638418608</c:v>
                </c:pt>
                <c:pt idx="2552">
                  <c:v>184.63099951255819</c:v>
                </c:pt>
                <c:pt idx="2553">
                  <c:v>184.53067915813958</c:v>
                </c:pt>
                <c:pt idx="2554">
                  <c:v>184.41175741953489</c:v>
                </c:pt>
                <c:pt idx="2555">
                  <c:v>184.18422033209305</c:v>
                </c:pt>
                <c:pt idx="2556">
                  <c:v>184.02380753023257</c:v>
                </c:pt>
                <c:pt idx="2557">
                  <c:v>183.98810928558143</c:v>
                </c:pt>
                <c:pt idx="2558">
                  <c:v>183.82920905302328</c:v>
                </c:pt>
                <c:pt idx="2559">
                  <c:v>183.6698019488372</c:v>
                </c:pt>
                <c:pt idx="2560">
                  <c:v>183.55842696558142</c:v>
                </c:pt>
                <c:pt idx="2561">
                  <c:v>183.43748578604655</c:v>
                </c:pt>
                <c:pt idx="2562">
                  <c:v>183.48702243069769</c:v>
                </c:pt>
                <c:pt idx="2563">
                  <c:v>183.47998254697677</c:v>
                </c:pt>
                <c:pt idx="2564">
                  <c:v>183.35778625674422</c:v>
                </c:pt>
                <c:pt idx="2565">
                  <c:v>183.3821724139535</c:v>
                </c:pt>
                <c:pt idx="2566">
                  <c:v>183.40254382604655</c:v>
                </c:pt>
                <c:pt idx="2567">
                  <c:v>183.32987613488373</c:v>
                </c:pt>
                <c:pt idx="2568">
                  <c:v>183.29694557023257</c:v>
                </c:pt>
                <c:pt idx="2569">
                  <c:v>183.36533301209306</c:v>
                </c:pt>
                <c:pt idx="2570">
                  <c:v>183.43698696000001</c:v>
                </c:pt>
                <c:pt idx="2571">
                  <c:v>183.55063079720932</c:v>
                </c:pt>
                <c:pt idx="2572">
                  <c:v>183.6516993906977</c:v>
                </c:pt>
                <c:pt idx="2573">
                  <c:v>183.61700684372096</c:v>
                </c:pt>
                <c:pt idx="2574">
                  <c:v>183.69846835534887</c:v>
                </c:pt>
                <c:pt idx="2575">
                  <c:v>183.72587160558143</c:v>
                </c:pt>
                <c:pt idx="2576">
                  <c:v>183.7409570706977</c:v>
                </c:pt>
                <c:pt idx="2577">
                  <c:v>183.67382473953492</c:v>
                </c:pt>
                <c:pt idx="2578">
                  <c:v>183.55943266325582</c:v>
                </c:pt>
                <c:pt idx="2579">
                  <c:v>183.52297008837212</c:v>
                </c:pt>
                <c:pt idx="2580">
                  <c:v>183.47243579162793</c:v>
                </c:pt>
                <c:pt idx="2581">
                  <c:v>183.40404834976749</c:v>
                </c:pt>
                <c:pt idx="2582">
                  <c:v>183.33717347720932</c:v>
                </c:pt>
                <c:pt idx="2583">
                  <c:v>183.28939881488375</c:v>
                </c:pt>
                <c:pt idx="2584">
                  <c:v>183.25068347720935</c:v>
                </c:pt>
                <c:pt idx="2585">
                  <c:v>183.21447836093023</c:v>
                </c:pt>
                <c:pt idx="2586">
                  <c:v>183.12571950697676</c:v>
                </c:pt>
                <c:pt idx="2587">
                  <c:v>183.0347078902326</c:v>
                </c:pt>
                <c:pt idx="2588">
                  <c:v>182.96229765767444</c:v>
                </c:pt>
                <c:pt idx="2589">
                  <c:v>182.87580765767444</c:v>
                </c:pt>
                <c:pt idx="2590">
                  <c:v>182.87228369302326</c:v>
                </c:pt>
                <c:pt idx="2591">
                  <c:v>182.83784055906978</c:v>
                </c:pt>
                <c:pt idx="2592">
                  <c:v>182.74984603534887</c:v>
                </c:pt>
                <c:pt idx="2593">
                  <c:v>182.68019543720933</c:v>
                </c:pt>
                <c:pt idx="2594">
                  <c:v>182.53034648372096</c:v>
                </c:pt>
                <c:pt idx="2595">
                  <c:v>182.46874951255816</c:v>
                </c:pt>
                <c:pt idx="2596">
                  <c:v>182.3943278846512</c:v>
                </c:pt>
                <c:pt idx="2597">
                  <c:v>182.29576951255817</c:v>
                </c:pt>
                <c:pt idx="2598">
                  <c:v>182.20927951255817</c:v>
                </c:pt>
                <c:pt idx="2599">
                  <c:v>182.15773951813955</c:v>
                </c:pt>
                <c:pt idx="2600">
                  <c:v>182.07853881488373</c:v>
                </c:pt>
                <c:pt idx="2601">
                  <c:v>181.9767139367442</c:v>
                </c:pt>
                <c:pt idx="2602">
                  <c:v>181.89147904744189</c:v>
                </c:pt>
                <c:pt idx="2603">
                  <c:v>181.72654462883722</c:v>
                </c:pt>
                <c:pt idx="2604">
                  <c:v>181.69360601860467</c:v>
                </c:pt>
                <c:pt idx="2605">
                  <c:v>181.5759393906977</c:v>
                </c:pt>
                <c:pt idx="2606">
                  <c:v>181.46355870976748</c:v>
                </c:pt>
                <c:pt idx="2607">
                  <c:v>181.3823466111628</c:v>
                </c:pt>
                <c:pt idx="2608">
                  <c:v>181.27649894232559</c:v>
                </c:pt>
                <c:pt idx="2609">
                  <c:v>181.19930963441863</c:v>
                </c:pt>
                <c:pt idx="2610">
                  <c:v>181.07107915813955</c:v>
                </c:pt>
                <c:pt idx="2611">
                  <c:v>181.01602324465119</c:v>
                </c:pt>
                <c:pt idx="2612">
                  <c:v>180.9199750939535</c:v>
                </c:pt>
                <c:pt idx="2613">
                  <c:v>180.81387801209306</c:v>
                </c:pt>
                <c:pt idx="2614">
                  <c:v>180.73342219813958</c:v>
                </c:pt>
                <c:pt idx="2615">
                  <c:v>180.6594993962791</c:v>
                </c:pt>
                <c:pt idx="2616">
                  <c:v>180.55917904186046</c:v>
                </c:pt>
                <c:pt idx="2617">
                  <c:v>180.45534276837213</c:v>
                </c:pt>
                <c:pt idx="2618">
                  <c:v>180.4032959023256</c:v>
                </c:pt>
                <c:pt idx="2619">
                  <c:v>180.28764066976746</c:v>
                </c:pt>
                <c:pt idx="2620">
                  <c:v>180.23936718139535</c:v>
                </c:pt>
                <c:pt idx="2621">
                  <c:v>180.14232137860466</c:v>
                </c:pt>
                <c:pt idx="2622">
                  <c:v>180.00252940186047</c:v>
                </c:pt>
                <c:pt idx="2623">
                  <c:v>179.88511218697678</c:v>
                </c:pt>
                <c:pt idx="2624">
                  <c:v>179.87228753023257</c:v>
                </c:pt>
                <c:pt idx="2625">
                  <c:v>179.72596254139538</c:v>
                </c:pt>
                <c:pt idx="2626">
                  <c:v>179.65279602418607</c:v>
                </c:pt>
                <c:pt idx="2627">
                  <c:v>179.57812498325583</c:v>
                </c:pt>
                <c:pt idx="2628">
                  <c:v>179.48560079720932</c:v>
                </c:pt>
                <c:pt idx="2629">
                  <c:v>179.37472463999998</c:v>
                </c:pt>
                <c:pt idx="2630">
                  <c:v>179.28772776837212</c:v>
                </c:pt>
                <c:pt idx="2631">
                  <c:v>179.20148718139538</c:v>
                </c:pt>
                <c:pt idx="2632">
                  <c:v>179.12732301209306</c:v>
                </c:pt>
                <c:pt idx="2633">
                  <c:v>179.00235904186047</c:v>
                </c:pt>
                <c:pt idx="2634">
                  <c:v>178.9560969488372</c:v>
                </c:pt>
                <c:pt idx="2635">
                  <c:v>178.84421509395349</c:v>
                </c:pt>
                <c:pt idx="2636">
                  <c:v>178.72679787906978</c:v>
                </c:pt>
                <c:pt idx="2637">
                  <c:v>178.68053578604653</c:v>
                </c:pt>
                <c:pt idx="2638">
                  <c:v>178.59052986697677</c:v>
                </c:pt>
                <c:pt idx="2639">
                  <c:v>178.46808416372093</c:v>
                </c:pt>
                <c:pt idx="2640">
                  <c:v>178.36827068093027</c:v>
                </c:pt>
                <c:pt idx="2641">
                  <c:v>178.3225074139535</c:v>
                </c:pt>
                <c:pt idx="2642">
                  <c:v>178.23728057023257</c:v>
                </c:pt>
                <c:pt idx="2643">
                  <c:v>178.12187475069769</c:v>
                </c:pt>
                <c:pt idx="2644">
                  <c:v>178.01904417488376</c:v>
                </c:pt>
                <c:pt idx="2645">
                  <c:v>177.90815997209305</c:v>
                </c:pt>
                <c:pt idx="2646">
                  <c:v>177.86667695441864</c:v>
                </c:pt>
                <c:pt idx="2647">
                  <c:v>177.76510148930237</c:v>
                </c:pt>
                <c:pt idx="2648">
                  <c:v>177.64718544837208</c:v>
                </c:pt>
                <c:pt idx="2649">
                  <c:v>177.60067394232561</c:v>
                </c:pt>
                <c:pt idx="2650">
                  <c:v>177.50688660000003</c:v>
                </c:pt>
                <c:pt idx="2651">
                  <c:v>177.4387566167442</c:v>
                </c:pt>
                <c:pt idx="2652">
                  <c:v>177.33416405860467</c:v>
                </c:pt>
                <c:pt idx="2653">
                  <c:v>177.21297346604655</c:v>
                </c:pt>
                <c:pt idx="2654">
                  <c:v>177.11642648930234</c:v>
                </c:pt>
                <c:pt idx="2655">
                  <c:v>176.98166300093024</c:v>
                </c:pt>
                <c:pt idx="2656">
                  <c:v>176.97160602418606</c:v>
                </c:pt>
                <c:pt idx="2657">
                  <c:v>176.86978114604651</c:v>
                </c:pt>
                <c:pt idx="2658">
                  <c:v>176.7863082390698</c:v>
                </c:pt>
                <c:pt idx="2659">
                  <c:v>176.68196509395349</c:v>
                </c:pt>
                <c:pt idx="2660">
                  <c:v>176.55122439627905</c:v>
                </c:pt>
                <c:pt idx="2661">
                  <c:v>176.49239510511632</c:v>
                </c:pt>
                <c:pt idx="2662">
                  <c:v>176.3267044018605</c:v>
                </c:pt>
                <c:pt idx="2663">
                  <c:v>176.15774719255816</c:v>
                </c:pt>
                <c:pt idx="2664">
                  <c:v>176.09011603534884</c:v>
                </c:pt>
                <c:pt idx="2665">
                  <c:v>175.97973870418608</c:v>
                </c:pt>
                <c:pt idx="2666">
                  <c:v>175.88897650046516</c:v>
                </c:pt>
                <c:pt idx="2667">
                  <c:v>175.86483975627911</c:v>
                </c:pt>
                <c:pt idx="2668">
                  <c:v>175.80926892558139</c:v>
                </c:pt>
                <c:pt idx="2669">
                  <c:v>175.66696672744189</c:v>
                </c:pt>
                <c:pt idx="2670">
                  <c:v>175.41378032651164</c:v>
                </c:pt>
                <c:pt idx="2671">
                  <c:v>175.24457370418608</c:v>
                </c:pt>
                <c:pt idx="2672">
                  <c:v>175.03413347720934</c:v>
                </c:pt>
                <c:pt idx="2673">
                  <c:v>174.98510370418606</c:v>
                </c:pt>
                <c:pt idx="2674">
                  <c:v>174.9571935823256</c:v>
                </c:pt>
                <c:pt idx="2675">
                  <c:v>174.93255801209304</c:v>
                </c:pt>
                <c:pt idx="2676">
                  <c:v>174.8588926688372</c:v>
                </c:pt>
                <c:pt idx="2677">
                  <c:v>174.7150779013954</c:v>
                </c:pt>
                <c:pt idx="2678">
                  <c:v>174.61701835534888</c:v>
                </c:pt>
                <c:pt idx="2679">
                  <c:v>174.44227637302325</c:v>
                </c:pt>
                <c:pt idx="2680">
                  <c:v>174.45259080837209</c:v>
                </c:pt>
                <c:pt idx="2681">
                  <c:v>174.37540150046516</c:v>
                </c:pt>
                <c:pt idx="2682">
                  <c:v>174.33115080279075</c:v>
                </c:pt>
                <c:pt idx="2683">
                  <c:v>174.2869001051163</c:v>
                </c:pt>
                <c:pt idx="2684">
                  <c:v>174.22756394232562</c:v>
                </c:pt>
                <c:pt idx="2685">
                  <c:v>174.3429697618605</c:v>
                </c:pt>
                <c:pt idx="2686">
                  <c:v>174.46465918046513</c:v>
                </c:pt>
                <c:pt idx="2687">
                  <c:v>174.57377335534886</c:v>
                </c:pt>
                <c:pt idx="2688">
                  <c:v>174.60268917488375</c:v>
                </c:pt>
                <c:pt idx="2689">
                  <c:v>174.57905125674421</c:v>
                </c:pt>
                <c:pt idx="2690">
                  <c:v>174.62758220372095</c:v>
                </c:pt>
                <c:pt idx="2691">
                  <c:v>174.5813201106977</c:v>
                </c:pt>
                <c:pt idx="2692">
                  <c:v>174.53882334976745</c:v>
                </c:pt>
                <c:pt idx="2693">
                  <c:v>174.50236882046514</c:v>
                </c:pt>
                <c:pt idx="2694">
                  <c:v>174.45786870976747</c:v>
                </c:pt>
                <c:pt idx="2695">
                  <c:v>174.36635022139535</c:v>
                </c:pt>
                <c:pt idx="2696">
                  <c:v>174.26553104093026</c:v>
                </c:pt>
                <c:pt idx="2697">
                  <c:v>174.20090893116279</c:v>
                </c:pt>
                <c:pt idx="2698">
                  <c:v>174.11517521581396</c:v>
                </c:pt>
                <c:pt idx="2699">
                  <c:v>174.00052568093025</c:v>
                </c:pt>
                <c:pt idx="2700">
                  <c:v>173.92283754697678</c:v>
                </c:pt>
                <c:pt idx="2701">
                  <c:v>173.8549489311628</c:v>
                </c:pt>
                <c:pt idx="2702">
                  <c:v>173.74809556465115</c:v>
                </c:pt>
                <c:pt idx="2703">
                  <c:v>173.62917382604653</c:v>
                </c:pt>
                <c:pt idx="2704">
                  <c:v>173.58240486139536</c:v>
                </c:pt>
                <c:pt idx="2705">
                  <c:v>173.57260534325582</c:v>
                </c:pt>
                <c:pt idx="2706">
                  <c:v>173.47680660558143</c:v>
                </c:pt>
                <c:pt idx="2707">
                  <c:v>173.37674370976745</c:v>
                </c:pt>
                <c:pt idx="2708">
                  <c:v>173.28371265209304</c:v>
                </c:pt>
                <c:pt idx="2709">
                  <c:v>173.16529778511628</c:v>
                </c:pt>
                <c:pt idx="2710">
                  <c:v>173.07780208744191</c:v>
                </c:pt>
                <c:pt idx="2711">
                  <c:v>173.00010590790697</c:v>
                </c:pt>
                <c:pt idx="2712">
                  <c:v>172.82562138418606</c:v>
                </c:pt>
                <c:pt idx="2713">
                  <c:v>172.70267685488375</c:v>
                </c:pt>
                <c:pt idx="2714">
                  <c:v>172.62473126232561</c:v>
                </c:pt>
                <c:pt idx="2715">
                  <c:v>172.54226405302327</c:v>
                </c:pt>
                <c:pt idx="2716">
                  <c:v>172.43616697116281</c:v>
                </c:pt>
                <c:pt idx="2717">
                  <c:v>172.30743766883722</c:v>
                </c:pt>
                <c:pt idx="2718">
                  <c:v>172.1872527739535</c:v>
                </c:pt>
                <c:pt idx="2719">
                  <c:v>172.05022847720932</c:v>
                </c:pt>
                <c:pt idx="2720">
                  <c:v>171.94186254139535</c:v>
                </c:pt>
                <c:pt idx="2721">
                  <c:v>171.80307626232562</c:v>
                </c:pt>
                <c:pt idx="2722">
                  <c:v>171.70451789023258</c:v>
                </c:pt>
                <c:pt idx="2723">
                  <c:v>171.60998230883723</c:v>
                </c:pt>
                <c:pt idx="2724">
                  <c:v>171.50086813395353</c:v>
                </c:pt>
                <c:pt idx="2725">
                  <c:v>171.38571172744187</c:v>
                </c:pt>
                <c:pt idx="2726">
                  <c:v>171.2376247562791</c:v>
                </c:pt>
                <c:pt idx="2727">
                  <c:v>171.1277542967442</c:v>
                </c:pt>
                <c:pt idx="2728">
                  <c:v>171.03447382604656</c:v>
                </c:pt>
                <c:pt idx="2729">
                  <c:v>170.90901102976747</c:v>
                </c:pt>
                <c:pt idx="2730">
                  <c:v>170.74659487813955</c:v>
                </c:pt>
                <c:pt idx="2731">
                  <c:v>170.64752963441862</c:v>
                </c:pt>
                <c:pt idx="2732">
                  <c:v>170.60026184372094</c:v>
                </c:pt>
                <c:pt idx="2733">
                  <c:v>170.47002801767445</c:v>
                </c:pt>
                <c:pt idx="2734">
                  <c:v>170.36241836651163</c:v>
                </c:pt>
                <c:pt idx="2735">
                  <c:v>170.25933033209301</c:v>
                </c:pt>
                <c:pt idx="2736">
                  <c:v>170.13286183813955</c:v>
                </c:pt>
                <c:pt idx="2737">
                  <c:v>170.0184697618605</c:v>
                </c:pt>
                <c:pt idx="2738">
                  <c:v>169.88270057581397</c:v>
                </c:pt>
                <c:pt idx="2739">
                  <c:v>169.82386323906979</c:v>
                </c:pt>
                <c:pt idx="2740">
                  <c:v>169.64736732000003</c:v>
                </c:pt>
                <c:pt idx="2741">
                  <c:v>169.49676208186048</c:v>
                </c:pt>
                <c:pt idx="2742">
                  <c:v>169.40423789581399</c:v>
                </c:pt>
                <c:pt idx="2743">
                  <c:v>169.29788335534886</c:v>
                </c:pt>
                <c:pt idx="2744">
                  <c:v>169.27023069209307</c:v>
                </c:pt>
                <c:pt idx="2745">
                  <c:v>169.13571661674419</c:v>
                </c:pt>
                <c:pt idx="2746">
                  <c:v>169.01226521581398</c:v>
                </c:pt>
                <c:pt idx="2747">
                  <c:v>168.8742352213954</c:v>
                </c:pt>
                <c:pt idx="2748">
                  <c:v>168.76385789023257</c:v>
                </c:pt>
                <c:pt idx="2749">
                  <c:v>168.68315266325584</c:v>
                </c:pt>
                <c:pt idx="2750">
                  <c:v>168.56448033767444</c:v>
                </c:pt>
                <c:pt idx="2751">
                  <c:v>168.47848916372095</c:v>
                </c:pt>
                <c:pt idx="2752">
                  <c:v>168.37163579720931</c:v>
                </c:pt>
                <c:pt idx="2753">
                  <c:v>168.17854184372095</c:v>
                </c:pt>
                <c:pt idx="2754">
                  <c:v>168.04981254139537</c:v>
                </c:pt>
                <c:pt idx="2755">
                  <c:v>167.98243079720933</c:v>
                </c:pt>
                <c:pt idx="2756">
                  <c:v>167.88890091348838</c:v>
                </c:pt>
                <c:pt idx="2757">
                  <c:v>167.69002218697676</c:v>
                </c:pt>
                <c:pt idx="2758">
                  <c:v>167.61459486139537</c:v>
                </c:pt>
                <c:pt idx="2759">
                  <c:v>167.54620741953491</c:v>
                </c:pt>
                <c:pt idx="2760">
                  <c:v>167.44941102976745</c:v>
                </c:pt>
                <c:pt idx="2761">
                  <c:v>167.33828545953489</c:v>
                </c:pt>
                <c:pt idx="2762">
                  <c:v>167.14946370976747</c:v>
                </c:pt>
                <c:pt idx="2763">
                  <c:v>167.00665464000002</c:v>
                </c:pt>
                <c:pt idx="2764">
                  <c:v>166.97246091906979</c:v>
                </c:pt>
                <c:pt idx="2765">
                  <c:v>166.92393801767446</c:v>
                </c:pt>
                <c:pt idx="2766">
                  <c:v>166.76352521581396</c:v>
                </c:pt>
                <c:pt idx="2767">
                  <c:v>166.62498834976745</c:v>
                </c:pt>
                <c:pt idx="2768">
                  <c:v>166.52441858232561</c:v>
                </c:pt>
                <c:pt idx="2769">
                  <c:v>166.38513347720931</c:v>
                </c:pt>
                <c:pt idx="2770">
                  <c:v>166.19304522139538</c:v>
                </c:pt>
                <c:pt idx="2771">
                  <c:v>166.13596986697675</c:v>
                </c:pt>
                <c:pt idx="2772">
                  <c:v>166.01754695441863</c:v>
                </c:pt>
                <c:pt idx="2773">
                  <c:v>165.96801835534887</c:v>
                </c:pt>
                <c:pt idx="2774">
                  <c:v>165.8307446455814</c:v>
                </c:pt>
                <c:pt idx="2775">
                  <c:v>165.68516789581398</c:v>
                </c:pt>
                <c:pt idx="2776">
                  <c:v>165.5629716055814</c:v>
                </c:pt>
                <c:pt idx="2777">
                  <c:v>165.53959114604655</c:v>
                </c:pt>
                <c:pt idx="2778">
                  <c:v>165.33644021581398</c:v>
                </c:pt>
                <c:pt idx="2779">
                  <c:v>165.22154126790701</c:v>
                </c:pt>
                <c:pt idx="2780">
                  <c:v>165.02567963441859</c:v>
                </c:pt>
                <c:pt idx="2781">
                  <c:v>164.95478197116282</c:v>
                </c:pt>
                <c:pt idx="2782">
                  <c:v>164.90751418046514</c:v>
                </c:pt>
                <c:pt idx="2783">
                  <c:v>164.74182347720929</c:v>
                </c:pt>
                <c:pt idx="2784">
                  <c:v>164.58719544837211</c:v>
                </c:pt>
                <c:pt idx="2785">
                  <c:v>164.45142626232558</c:v>
                </c:pt>
                <c:pt idx="2786">
                  <c:v>164.34985079720929</c:v>
                </c:pt>
                <c:pt idx="2787">
                  <c:v>164.31590648930236</c:v>
                </c:pt>
                <c:pt idx="2788">
                  <c:v>164.27970137302327</c:v>
                </c:pt>
                <c:pt idx="2789">
                  <c:v>164.20855429674421</c:v>
                </c:pt>
                <c:pt idx="2790">
                  <c:v>163.98352743069768</c:v>
                </c:pt>
                <c:pt idx="2791">
                  <c:v>163.87440521023257</c:v>
                </c:pt>
                <c:pt idx="2792">
                  <c:v>163.69639672186048</c:v>
                </c:pt>
                <c:pt idx="2793">
                  <c:v>163.58099894790698</c:v>
                </c:pt>
                <c:pt idx="2794">
                  <c:v>163.39217719813956</c:v>
                </c:pt>
                <c:pt idx="2795">
                  <c:v>163.2772782502326</c:v>
                </c:pt>
                <c:pt idx="2796">
                  <c:v>163.11912625674421</c:v>
                </c:pt>
                <c:pt idx="2797">
                  <c:v>163.08342801209307</c:v>
                </c:pt>
                <c:pt idx="2798">
                  <c:v>162.95519753581397</c:v>
                </c:pt>
                <c:pt idx="2799">
                  <c:v>162.81892952372095</c:v>
                </c:pt>
              </c:numCache>
            </c:numRef>
          </c:yVal>
          <c:smooth val="0"/>
          <c:extLst>
            <c:ext xmlns:c16="http://schemas.microsoft.com/office/drawing/2014/chart" uri="{C3380CC4-5D6E-409C-BE32-E72D297353CC}">
              <c16:uniqueId val="{00000002-124E-4502-B568-DDA1E33F9A18}"/>
            </c:ext>
          </c:extLst>
        </c:ser>
        <c:ser>
          <c:idx val="8"/>
          <c:order val="3"/>
          <c:tx>
            <c:strRef>
              <c:f>'3'!$E$1</c:f>
              <c:strCache>
                <c:ptCount val="1"/>
                <c:pt idx="0">
                  <c:v>3_B4</c:v>
                </c:pt>
              </c:strCache>
            </c:strRef>
          </c:tx>
          <c:spPr>
            <a:ln w="19050" cap="rnd">
              <a:solidFill>
                <a:srgbClr val="C00000"/>
              </a:solidFill>
              <a:prstDash val="dash"/>
              <a:round/>
            </a:ln>
            <a:effectLst/>
          </c:spPr>
          <c:marker>
            <c:symbol val="none"/>
          </c:marker>
          <c:xVal>
            <c:numRef>
              <c:f>'3'!$F$2:$F$8872</c:f>
              <c:numCache>
                <c:formatCode>General</c:formatCode>
                <c:ptCount val="8871"/>
                <c:pt idx="0">
                  <c:v>1.8431432184474141</c:v>
                </c:pt>
                <c:pt idx="1">
                  <c:v>1.9023443378101401</c:v>
                </c:pt>
                <c:pt idx="2">
                  <c:v>1.9188929418918121</c:v>
                </c:pt>
                <c:pt idx="3">
                  <c:v>1.9429877993061546</c:v>
                </c:pt>
                <c:pt idx="4">
                  <c:v>2.0255883337211755</c:v>
                </c:pt>
                <c:pt idx="5">
                  <c:v>2.0725108742650162</c:v>
                </c:pt>
                <c:pt idx="6">
                  <c:v>2.0602820301262805</c:v>
                </c:pt>
                <c:pt idx="7">
                  <c:v>2.1294883102192608</c:v>
                </c:pt>
                <c:pt idx="8">
                  <c:v>2.1912145437903079</c:v>
                </c:pt>
                <c:pt idx="9">
                  <c:v>2.2329276855959903</c:v>
                </c:pt>
                <c:pt idx="10">
                  <c:v>2.3041042454603851</c:v>
                </c:pt>
                <c:pt idx="11">
                  <c:v>2.3582913765672124</c:v>
                </c:pt>
                <c:pt idx="12">
                  <c:v>2.3585489610044807</c:v>
                </c:pt>
                <c:pt idx="13">
                  <c:v>2.4711294708958871</c:v>
                </c:pt>
                <c:pt idx="14">
                  <c:v>2.546250264186511</c:v>
                </c:pt>
                <c:pt idx="15">
                  <c:v>2.5824588684504812</c:v>
                </c:pt>
                <c:pt idx="16">
                  <c:v>2.6838438640392641</c:v>
                </c:pt>
                <c:pt idx="17">
                  <c:v>2.7634735101534851</c:v>
                </c:pt>
                <c:pt idx="18">
                  <c:v>2.809440406210689</c:v>
                </c:pt>
                <c:pt idx="19">
                  <c:v>2.8730637159976578</c:v>
                </c:pt>
                <c:pt idx="20">
                  <c:v>2.9914136709229058</c:v>
                </c:pt>
                <c:pt idx="21">
                  <c:v>3.0447167748210888</c:v>
                </c:pt>
                <c:pt idx="22">
                  <c:v>3.1248943434251428</c:v>
                </c:pt>
                <c:pt idx="23">
                  <c:v>3.2180482842815792</c:v>
                </c:pt>
                <c:pt idx="24">
                  <c:v>3.3038533676809418</c:v>
                </c:pt>
                <c:pt idx="25">
                  <c:v>3.4015997744357618</c:v>
                </c:pt>
                <c:pt idx="26">
                  <c:v>3.5371691048561997</c:v>
                </c:pt>
                <c:pt idx="27">
                  <c:v>3.5617584046765485</c:v>
                </c:pt>
                <c:pt idx="28">
                  <c:v>3.7358742961812608</c:v>
                </c:pt>
                <c:pt idx="29">
                  <c:v>3.8646892723555051</c:v>
                </c:pt>
                <c:pt idx="30">
                  <c:v>4.0334712712992289</c:v>
                </c:pt>
                <c:pt idx="31">
                  <c:v>4.0701363460348583</c:v>
                </c:pt>
                <c:pt idx="32">
                  <c:v>4.1752330268116937</c:v>
                </c:pt>
                <c:pt idx="33">
                  <c:v>4.2847954614629273</c:v>
                </c:pt>
                <c:pt idx="34">
                  <c:v>4.4923992625981821</c:v>
                </c:pt>
                <c:pt idx="35">
                  <c:v>4.6780699604417615</c:v>
                </c:pt>
                <c:pt idx="36">
                  <c:v>4.6740913720812394</c:v>
                </c:pt>
                <c:pt idx="37">
                  <c:v>4.8290882076513171</c:v>
                </c:pt>
                <c:pt idx="38">
                  <c:v>4.8613325242514023</c:v>
                </c:pt>
                <c:pt idx="39">
                  <c:v>5.0448437046515968</c:v>
                </c:pt>
                <c:pt idx="40">
                  <c:v>5.1096676791848594</c:v>
                </c:pt>
                <c:pt idx="41">
                  <c:v>5.3251173541145143</c:v>
                </c:pt>
                <c:pt idx="42">
                  <c:v>5.3404665142033982</c:v>
                </c:pt>
                <c:pt idx="43">
                  <c:v>5.5569966060494362</c:v>
                </c:pt>
                <c:pt idx="44">
                  <c:v>5.6970595981325101</c:v>
                </c:pt>
                <c:pt idx="45">
                  <c:v>5.8826497258435824</c:v>
                </c:pt>
                <c:pt idx="46">
                  <c:v>6.1505001021361663</c:v>
                </c:pt>
                <c:pt idx="47">
                  <c:v>6.2061008501928665</c:v>
                </c:pt>
                <c:pt idx="48">
                  <c:v>6.4344009898145416</c:v>
                </c:pt>
                <c:pt idx="49">
                  <c:v>6.4538119299378325</c:v>
                </c:pt>
                <c:pt idx="50">
                  <c:v>6.4958222114860824</c:v>
                </c:pt>
                <c:pt idx="51">
                  <c:v>6.7758355252698541</c:v>
                </c:pt>
                <c:pt idx="52">
                  <c:v>6.8732199160272458</c:v>
                </c:pt>
                <c:pt idx="53">
                  <c:v>7.1053382911477856</c:v>
                </c:pt>
                <c:pt idx="54">
                  <c:v>7.2864164057291578</c:v>
                </c:pt>
                <c:pt idx="55">
                  <c:v>7.6258447973171064</c:v>
                </c:pt>
                <c:pt idx="56">
                  <c:v>8.0162195533825127</c:v>
                </c:pt>
                <c:pt idx="57">
                  <c:v>8.1989143500326058</c:v>
                </c:pt>
                <c:pt idx="58">
                  <c:v>8.381826426427553</c:v>
                </c:pt>
                <c:pt idx="59">
                  <c:v>8.3464180560242252</c:v>
                </c:pt>
                <c:pt idx="60">
                  <c:v>8.5738926354242242</c:v>
                </c:pt>
                <c:pt idx="61">
                  <c:v>8.5836480140155196</c:v>
                </c:pt>
                <c:pt idx="62">
                  <c:v>8.8543750046181451</c:v>
                </c:pt>
                <c:pt idx="63">
                  <c:v>9.1377849980082111</c:v>
                </c:pt>
                <c:pt idx="64">
                  <c:v>9.4372841800636174</c:v>
                </c:pt>
                <c:pt idx="65">
                  <c:v>9.8011930124747728</c:v>
                </c:pt>
                <c:pt idx="66">
                  <c:v>10.07882638159108</c:v>
                </c:pt>
                <c:pt idx="67">
                  <c:v>10.076129224740416</c:v>
                </c:pt>
                <c:pt idx="68">
                  <c:v>10.152245649174899</c:v>
                </c:pt>
                <c:pt idx="69">
                  <c:v>10.506992417184604</c:v>
                </c:pt>
                <c:pt idx="70">
                  <c:v>10.740766165637181</c:v>
                </c:pt>
                <c:pt idx="71">
                  <c:v>10.891200435912461</c:v>
                </c:pt>
                <c:pt idx="72">
                  <c:v>11.171460044243762</c:v>
                </c:pt>
                <c:pt idx="73">
                  <c:v>11.349751113782514</c:v>
                </c:pt>
                <c:pt idx="74">
                  <c:v>11.624147711563671</c:v>
                </c:pt>
                <c:pt idx="75">
                  <c:v>11.7670578080987</c:v>
                </c:pt>
                <c:pt idx="76">
                  <c:v>12.065962472420441</c:v>
                </c:pt>
                <c:pt idx="77">
                  <c:v>12.344688906729376</c:v>
                </c:pt>
                <c:pt idx="78">
                  <c:v>12.509023560255878</c:v>
                </c:pt>
                <c:pt idx="79">
                  <c:v>12.781728620836963</c:v>
                </c:pt>
                <c:pt idx="80">
                  <c:v>12.926983102923698</c:v>
                </c:pt>
                <c:pt idx="81">
                  <c:v>13.107333067121115</c:v>
                </c:pt>
                <c:pt idx="82">
                  <c:v>13.508969325648422</c:v>
                </c:pt>
                <c:pt idx="83">
                  <c:v>13.576977101163784</c:v>
                </c:pt>
                <c:pt idx="84">
                  <c:v>13.882463138990515</c:v>
                </c:pt>
                <c:pt idx="85">
                  <c:v>14.223922077259235</c:v>
                </c:pt>
                <c:pt idx="86">
                  <c:v>14.326235216290589</c:v>
                </c:pt>
                <c:pt idx="87">
                  <c:v>14.517579995143436</c:v>
                </c:pt>
                <c:pt idx="88">
                  <c:v>14.947429968317138</c:v>
                </c:pt>
                <c:pt idx="89">
                  <c:v>15.102190685178277</c:v>
                </c:pt>
                <c:pt idx="90">
                  <c:v>15.240020628903435</c:v>
                </c:pt>
                <c:pt idx="91">
                  <c:v>15.581014790790849</c:v>
                </c:pt>
                <c:pt idx="92">
                  <c:v>16.004455087165365</c:v>
                </c:pt>
                <c:pt idx="93">
                  <c:v>16.004998002294258</c:v>
                </c:pt>
                <c:pt idx="94">
                  <c:v>16.38792459498114</c:v>
                </c:pt>
                <c:pt idx="95">
                  <c:v>16.675671414576136</c:v>
                </c:pt>
                <c:pt idx="96">
                  <c:v>17.030406207845864</c:v>
                </c:pt>
                <c:pt idx="97">
                  <c:v>17.202186232236329</c:v>
                </c:pt>
                <c:pt idx="98">
                  <c:v>17.686501149716726</c:v>
                </c:pt>
                <c:pt idx="99">
                  <c:v>17.823205774007025</c:v>
                </c:pt>
                <c:pt idx="100">
                  <c:v>17.448507767635107</c:v>
                </c:pt>
                <c:pt idx="101">
                  <c:v>17.655767702268587</c:v>
                </c:pt>
                <c:pt idx="102">
                  <c:v>18.1456630944644</c:v>
                </c:pt>
                <c:pt idx="103">
                  <c:v>18.457932378537354</c:v>
                </c:pt>
                <c:pt idx="104">
                  <c:v>18.648850135001663</c:v>
                </c:pt>
                <c:pt idx="105">
                  <c:v>18.927536586257883</c:v>
                </c:pt>
                <c:pt idx="106">
                  <c:v>19.24831346991402</c:v>
                </c:pt>
                <c:pt idx="107">
                  <c:v>19.397160344490267</c:v>
                </c:pt>
                <c:pt idx="108">
                  <c:v>19.7076638867096</c:v>
                </c:pt>
                <c:pt idx="109">
                  <c:v>20.151957066240211</c:v>
                </c:pt>
                <c:pt idx="110">
                  <c:v>20.458791075211465</c:v>
                </c:pt>
                <c:pt idx="111">
                  <c:v>21.039474239352732</c:v>
                </c:pt>
                <c:pt idx="112">
                  <c:v>21.261199578586137</c:v>
                </c:pt>
                <c:pt idx="113">
                  <c:v>21.062656227581915</c:v>
                </c:pt>
                <c:pt idx="114">
                  <c:v>21.212903507915694</c:v>
                </c:pt>
                <c:pt idx="115">
                  <c:v>21.969721471073498</c:v>
                </c:pt>
                <c:pt idx="116">
                  <c:v>21.894387372587946</c:v>
                </c:pt>
                <c:pt idx="117">
                  <c:v>22.438131836283866</c:v>
                </c:pt>
                <c:pt idx="118">
                  <c:v>22.536421439237852</c:v>
                </c:pt>
                <c:pt idx="119">
                  <c:v>22.636263926943865</c:v>
                </c:pt>
                <c:pt idx="120">
                  <c:v>22.649300223906256</c:v>
                </c:pt>
                <c:pt idx="121">
                  <c:v>23.457351316653536</c:v>
                </c:pt>
                <c:pt idx="122">
                  <c:v>23.661855454529086</c:v>
                </c:pt>
                <c:pt idx="123">
                  <c:v>23.586320380859203</c:v>
                </c:pt>
                <c:pt idx="124">
                  <c:v>23.682738662461524</c:v>
                </c:pt>
                <c:pt idx="125">
                  <c:v>24.561483221502876</c:v>
                </c:pt>
                <c:pt idx="126">
                  <c:v>24.422275271487063</c:v>
                </c:pt>
                <c:pt idx="127">
                  <c:v>25.035533985742489</c:v>
                </c:pt>
                <c:pt idx="128">
                  <c:v>25.279780304589462</c:v>
                </c:pt>
                <c:pt idx="129">
                  <c:v>25.507925836767981</c:v>
                </c:pt>
                <c:pt idx="130">
                  <c:v>25.196234860655501</c:v>
                </c:pt>
                <c:pt idx="131">
                  <c:v>26.01145364904491</c:v>
                </c:pt>
                <c:pt idx="132">
                  <c:v>26.155388106804974</c:v>
                </c:pt>
                <c:pt idx="133">
                  <c:v>26.511848511708109</c:v>
                </c:pt>
                <c:pt idx="134">
                  <c:v>26.246634935515729</c:v>
                </c:pt>
                <c:pt idx="135">
                  <c:v>26.321028807226131</c:v>
                </c:pt>
                <c:pt idx="136">
                  <c:v>27.10894145368006</c:v>
                </c:pt>
                <c:pt idx="137">
                  <c:v>27.548824783785719</c:v>
                </c:pt>
                <c:pt idx="138">
                  <c:v>27.776558790629196</c:v>
                </c:pt>
                <c:pt idx="139">
                  <c:v>27.987284402460954</c:v>
                </c:pt>
                <c:pt idx="140">
                  <c:v>28.16630311136031</c:v>
                </c:pt>
                <c:pt idx="141">
                  <c:v>28.356623939206841</c:v>
                </c:pt>
                <c:pt idx="142">
                  <c:v>28.14832706771837</c:v>
                </c:pt>
                <c:pt idx="143">
                  <c:v>28.987595215596951</c:v>
                </c:pt>
                <c:pt idx="144">
                  <c:v>28.785973257732945</c:v>
                </c:pt>
                <c:pt idx="145">
                  <c:v>28.923971666069654</c:v>
                </c:pt>
                <c:pt idx="146">
                  <c:v>29.370166162090314</c:v>
                </c:pt>
                <c:pt idx="147">
                  <c:v>29.661411974024499</c:v>
                </c:pt>
                <c:pt idx="148">
                  <c:v>30.213346751548265</c:v>
                </c:pt>
                <c:pt idx="149">
                  <c:v>30.749715400163939</c:v>
                </c:pt>
                <c:pt idx="150">
                  <c:v>30.371628257303925</c:v>
                </c:pt>
                <c:pt idx="151">
                  <c:v>30.770070369530032</c:v>
                </c:pt>
                <c:pt idx="152">
                  <c:v>31.293325272969398</c:v>
                </c:pt>
                <c:pt idx="153">
                  <c:v>31.017239869631993</c:v>
                </c:pt>
                <c:pt idx="154">
                  <c:v>31.521199737749054</c:v>
                </c:pt>
                <c:pt idx="155">
                  <c:v>31.768520533312198</c:v>
                </c:pt>
                <c:pt idx="156">
                  <c:v>31.88070629714263</c:v>
                </c:pt>
                <c:pt idx="157">
                  <c:v>32.127050709451147</c:v>
                </c:pt>
                <c:pt idx="158">
                  <c:v>32.851899196579652</c:v>
                </c:pt>
                <c:pt idx="159">
                  <c:v>32.768246300836857</c:v>
                </c:pt>
                <c:pt idx="160">
                  <c:v>32.622188229291879</c:v>
                </c:pt>
                <c:pt idx="161">
                  <c:v>33.596114184876868</c:v>
                </c:pt>
                <c:pt idx="162">
                  <c:v>33.292223263412595</c:v>
                </c:pt>
                <c:pt idx="163">
                  <c:v>33.522777705513569</c:v>
                </c:pt>
                <c:pt idx="164">
                  <c:v>33.788111371712233</c:v>
                </c:pt>
                <c:pt idx="165">
                  <c:v>34.264293656447251</c:v>
                </c:pt>
                <c:pt idx="166">
                  <c:v>33.9424679500192</c:v>
                </c:pt>
                <c:pt idx="167">
                  <c:v>34.428951193984929</c:v>
                </c:pt>
                <c:pt idx="168">
                  <c:v>34.915930589789212</c:v>
                </c:pt>
                <c:pt idx="169">
                  <c:v>35.519417816386337</c:v>
                </c:pt>
                <c:pt idx="170">
                  <c:v>35.341949648245127</c:v>
                </c:pt>
                <c:pt idx="171">
                  <c:v>35.534234221506139</c:v>
                </c:pt>
                <c:pt idx="172">
                  <c:v>36.090352525513502</c:v>
                </c:pt>
                <c:pt idx="173">
                  <c:v>36.178767023960631</c:v>
                </c:pt>
                <c:pt idx="174">
                  <c:v>36.617999967417155</c:v>
                </c:pt>
                <c:pt idx="175">
                  <c:v>36.179054395350548</c:v>
                </c:pt>
                <c:pt idx="176">
                  <c:v>36.08083753595637</c:v>
                </c:pt>
                <c:pt idx="177">
                  <c:v>36.698376745924328</c:v>
                </c:pt>
                <c:pt idx="178">
                  <c:v>37.485553588553202</c:v>
                </c:pt>
                <c:pt idx="179">
                  <c:v>37.646132257904348</c:v>
                </c:pt>
                <c:pt idx="180">
                  <c:v>37.926899342431383</c:v>
                </c:pt>
                <c:pt idx="181">
                  <c:v>38.120504616877618</c:v>
                </c:pt>
                <c:pt idx="182">
                  <c:v>37.94644399695477</c:v>
                </c:pt>
                <c:pt idx="183">
                  <c:v>38.040071464351634</c:v>
                </c:pt>
                <c:pt idx="184">
                  <c:v>38.376950612454358</c:v>
                </c:pt>
                <c:pt idx="185">
                  <c:v>38.538708545066235</c:v>
                </c:pt>
                <c:pt idx="186">
                  <c:v>38.817112716938055</c:v>
                </c:pt>
                <c:pt idx="187">
                  <c:v>39.212112458773419</c:v>
                </c:pt>
                <c:pt idx="188">
                  <c:v>39.381799432874388</c:v>
                </c:pt>
                <c:pt idx="189">
                  <c:v>39.505210049384132</c:v>
                </c:pt>
                <c:pt idx="190">
                  <c:v>40.12604539533654</c:v>
                </c:pt>
                <c:pt idx="191">
                  <c:v>39.793618568927705</c:v>
                </c:pt>
                <c:pt idx="192">
                  <c:v>40.737146064945158</c:v>
                </c:pt>
                <c:pt idx="193">
                  <c:v>40.544513375441092</c:v>
                </c:pt>
                <c:pt idx="194">
                  <c:v>41.433556384439036</c:v>
                </c:pt>
                <c:pt idx="195">
                  <c:v>41.427508108717269</c:v>
                </c:pt>
                <c:pt idx="196">
                  <c:v>41.166019452268003</c:v>
                </c:pt>
                <c:pt idx="197">
                  <c:v>41.980938639914683</c:v>
                </c:pt>
                <c:pt idx="198">
                  <c:v>42.080974090681522</c:v>
                </c:pt>
                <c:pt idx="199">
                  <c:v>42.329319624115058</c:v>
                </c:pt>
                <c:pt idx="200">
                  <c:v>42.374475337807439</c:v>
                </c:pt>
                <c:pt idx="201">
                  <c:v>42.324453307938057</c:v>
                </c:pt>
                <c:pt idx="202">
                  <c:v>43.067732772006181</c:v>
                </c:pt>
                <c:pt idx="203">
                  <c:v>43.089358787582739</c:v>
                </c:pt>
                <c:pt idx="204">
                  <c:v>42.948928656193296</c:v>
                </c:pt>
                <c:pt idx="205">
                  <c:v>43.913229088803789</c:v>
                </c:pt>
                <c:pt idx="206">
                  <c:v>43.494867002727077</c:v>
                </c:pt>
                <c:pt idx="207">
                  <c:v>43.788141706331707</c:v>
                </c:pt>
                <c:pt idx="208">
                  <c:v>44.401504287585396</c:v>
                </c:pt>
                <c:pt idx="209">
                  <c:v>44.708131172795675</c:v>
                </c:pt>
                <c:pt idx="210">
                  <c:v>44.767227467377758</c:v>
                </c:pt>
                <c:pt idx="211">
                  <c:v>45.186961622617964</c:v>
                </c:pt>
                <c:pt idx="212">
                  <c:v>45.038270801726945</c:v>
                </c:pt>
                <c:pt idx="213">
                  <c:v>45.524383957973171</c:v>
                </c:pt>
                <c:pt idx="214">
                  <c:v>46.057885875734506</c:v>
                </c:pt>
                <c:pt idx="215">
                  <c:v>46.019169857665709</c:v>
                </c:pt>
                <c:pt idx="216">
                  <c:v>45.929575204156819</c:v>
                </c:pt>
                <c:pt idx="217">
                  <c:v>46.502972771598486</c:v>
                </c:pt>
                <c:pt idx="218">
                  <c:v>46.232434154059909</c:v>
                </c:pt>
                <c:pt idx="219">
                  <c:v>46.952882886992775</c:v>
                </c:pt>
                <c:pt idx="220">
                  <c:v>47.263778472607022</c:v>
                </c:pt>
                <c:pt idx="221">
                  <c:v>47.197966600334659</c:v>
                </c:pt>
                <c:pt idx="222">
                  <c:v>47.444110478767655</c:v>
                </c:pt>
                <c:pt idx="223">
                  <c:v>47.356884188028076</c:v>
                </c:pt>
                <c:pt idx="224">
                  <c:v>48.457497791124347</c:v>
                </c:pt>
                <c:pt idx="225">
                  <c:v>47.928181443586801</c:v>
                </c:pt>
                <c:pt idx="226">
                  <c:v>48.641953193781575</c:v>
                </c:pt>
                <c:pt idx="227">
                  <c:v>48.563460027634719</c:v>
                </c:pt>
                <c:pt idx="228">
                  <c:v>48.96448045223184</c:v>
                </c:pt>
                <c:pt idx="229">
                  <c:v>49.255564550784861</c:v>
                </c:pt>
                <c:pt idx="230">
                  <c:v>49.489154520372161</c:v>
                </c:pt>
                <c:pt idx="231">
                  <c:v>49.559174910633523</c:v>
                </c:pt>
                <c:pt idx="232">
                  <c:v>50.221501687202263</c:v>
                </c:pt>
                <c:pt idx="233">
                  <c:v>50.350205022802598</c:v>
                </c:pt>
                <c:pt idx="234">
                  <c:v>50.627826286254631</c:v>
                </c:pt>
                <c:pt idx="235">
                  <c:v>50.786442772220084</c:v>
                </c:pt>
                <c:pt idx="236">
                  <c:v>50.899475402026091</c:v>
                </c:pt>
                <c:pt idx="237">
                  <c:v>51.321478990677299</c:v>
                </c:pt>
                <c:pt idx="238">
                  <c:v>51.315268000191345</c:v>
                </c:pt>
                <c:pt idx="239">
                  <c:v>51.496051418712725</c:v>
                </c:pt>
                <c:pt idx="240">
                  <c:v>51.939308611757802</c:v>
                </c:pt>
                <c:pt idx="241">
                  <c:v>52.159236197525971</c:v>
                </c:pt>
                <c:pt idx="242">
                  <c:v>52.406182224944736</c:v>
                </c:pt>
                <c:pt idx="243">
                  <c:v>52.614920347019016</c:v>
                </c:pt>
                <c:pt idx="244">
                  <c:v>52.867285884868359</c:v>
                </c:pt>
                <c:pt idx="245">
                  <c:v>53.153344257433389</c:v>
                </c:pt>
                <c:pt idx="246">
                  <c:v>53.338862387257628</c:v>
                </c:pt>
                <c:pt idx="247">
                  <c:v>53.467409971079292</c:v>
                </c:pt>
                <c:pt idx="248">
                  <c:v>53.830837434202785</c:v>
                </c:pt>
                <c:pt idx="249">
                  <c:v>53.979329342088398</c:v>
                </c:pt>
                <c:pt idx="250">
                  <c:v>54.260836058949948</c:v>
                </c:pt>
                <c:pt idx="251">
                  <c:v>54.425879243358537</c:v>
                </c:pt>
                <c:pt idx="252">
                  <c:v>54.729197282099207</c:v>
                </c:pt>
                <c:pt idx="253">
                  <c:v>54.852229286364704</c:v>
                </c:pt>
                <c:pt idx="254">
                  <c:v>55.112145487600166</c:v>
                </c:pt>
                <c:pt idx="255">
                  <c:v>55.478252921006025</c:v>
                </c:pt>
                <c:pt idx="256">
                  <c:v>55.645351332501903</c:v>
                </c:pt>
                <c:pt idx="257">
                  <c:v>55.863581478088292</c:v>
                </c:pt>
                <c:pt idx="258">
                  <c:v>56.158112092886398</c:v>
                </c:pt>
                <c:pt idx="259">
                  <c:v>56.259860169955552</c:v>
                </c:pt>
                <c:pt idx="260">
                  <c:v>56.540475237757491</c:v>
                </c:pt>
                <c:pt idx="261">
                  <c:v>56.7741589094991</c:v>
                </c:pt>
                <c:pt idx="262">
                  <c:v>56.916031622575829</c:v>
                </c:pt>
                <c:pt idx="263">
                  <c:v>57.338305068413533</c:v>
                </c:pt>
                <c:pt idx="264">
                  <c:v>57.441428662306123</c:v>
                </c:pt>
                <c:pt idx="265">
                  <c:v>57.644000405926391</c:v>
                </c:pt>
                <c:pt idx="266">
                  <c:v>57.878407282352192</c:v>
                </c:pt>
                <c:pt idx="267">
                  <c:v>57.944980972201144</c:v>
                </c:pt>
                <c:pt idx="268">
                  <c:v>58.385306102888791</c:v>
                </c:pt>
                <c:pt idx="269">
                  <c:v>58.613530746061265</c:v>
                </c:pt>
                <c:pt idx="270">
                  <c:v>58.755635708339028</c:v>
                </c:pt>
                <c:pt idx="271">
                  <c:v>59.062361494972961</c:v>
                </c:pt>
                <c:pt idx="272">
                  <c:v>59.227719737926193</c:v>
                </c:pt>
                <c:pt idx="273">
                  <c:v>59.275805099962746</c:v>
                </c:pt>
                <c:pt idx="274">
                  <c:v>59.541439485460209</c:v>
                </c:pt>
                <c:pt idx="275">
                  <c:v>59.899715294127091</c:v>
                </c:pt>
                <c:pt idx="276">
                  <c:v>60.160175330412414</c:v>
                </c:pt>
                <c:pt idx="277">
                  <c:v>60.403157862230799</c:v>
                </c:pt>
                <c:pt idx="278">
                  <c:v>60.508677756124477</c:v>
                </c:pt>
                <c:pt idx="279">
                  <c:v>60.84183313763922</c:v>
                </c:pt>
                <c:pt idx="280">
                  <c:v>60.926334974060708</c:v>
                </c:pt>
                <c:pt idx="281">
                  <c:v>61.253272938352339</c:v>
                </c:pt>
                <c:pt idx="282">
                  <c:v>61.520989566494954</c:v>
                </c:pt>
                <c:pt idx="283">
                  <c:v>61.800975130015381</c:v>
                </c:pt>
                <c:pt idx="284">
                  <c:v>61.927601116992072</c:v>
                </c:pt>
                <c:pt idx="285">
                  <c:v>62.053692778742018</c:v>
                </c:pt>
                <c:pt idx="286">
                  <c:v>62.512710112927039</c:v>
                </c:pt>
                <c:pt idx="287">
                  <c:v>62.645509172626063</c:v>
                </c:pt>
                <c:pt idx="288">
                  <c:v>62.910404164490117</c:v>
                </c:pt>
                <c:pt idx="289">
                  <c:v>63.033923517297573</c:v>
                </c:pt>
                <c:pt idx="290">
                  <c:v>63.306790579781676</c:v>
                </c:pt>
                <c:pt idx="291">
                  <c:v>63.622424579722399</c:v>
                </c:pt>
                <c:pt idx="292">
                  <c:v>63.894535567049353</c:v>
                </c:pt>
                <c:pt idx="293">
                  <c:v>64.009160808724346</c:v>
                </c:pt>
                <c:pt idx="294">
                  <c:v>64.08601115984996</c:v>
                </c:pt>
                <c:pt idx="295">
                  <c:v>64.492564228968178</c:v>
                </c:pt>
                <c:pt idx="296">
                  <c:v>64.673945495188306</c:v>
                </c:pt>
                <c:pt idx="297">
                  <c:v>64.824347395362793</c:v>
                </c:pt>
                <c:pt idx="298">
                  <c:v>65.070432558048637</c:v>
                </c:pt>
                <c:pt idx="299">
                  <c:v>65.365073748290854</c:v>
                </c:pt>
                <c:pt idx="300">
                  <c:v>65.732786746824772</c:v>
                </c:pt>
                <c:pt idx="301">
                  <c:v>65.899720931512761</c:v>
                </c:pt>
                <c:pt idx="302">
                  <c:v>66.101182591954981</c:v>
                </c:pt>
                <c:pt idx="303">
                  <c:v>66.232413702185724</c:v>
                </c:pt>
                <c:pt idx="304">
                  <c:v>66.539791480398435</c:v>
                </c:pt>
                <c:pt idx="305">
                  <c:v>66.615226799026047</c:v>
                </c:pt>
                <c:pt idx="306">
                  <c:v>66.956811250729885</c:v>
                </c:pt>
                <c:pt idx="307">
                  <c:v>67.182886714051151</c:v>
                </c:pt>
                <c:pt idx="308">
                  <c:v>67.411806337079909</c:v>
                </c:pt>
                <c:pt idx="309">
                  <c:v>67.790026482337851</c:v>
                </c:pt>
                <c:pt idx="310">
                  <c:v>67.775014580704308</c:v>
                </c:pt>
                <c:pt idx="311">
                  <c:v>67.934391177355067</c:v>
                </c:pt>
                <c:pt idx="312">
                  <c:v>68.14605854736908</c:v>
                </c:pt>
                <c:pt idx="313">
                  <c:v>68.384142285583479</c:v>
                </c:pt>
                <c:pt idx="314">
                  <c:v>68.693678561773993</c:v>
                </c:pt>
                <c:pt idx="315">
                  <c:v>69.230093479731607</c:v>
                </c:pt>
                <c:pt idx="316">
                  <c:v>69.310271787212471</c:v>
                </c:pt>
                <c:pt idx="317">
                  <c:v>69.642579261956783</c:v>
                </c:pt>
                <c:pt idx="318">
                  <c:v>69.694308536361035</c:v>
                </c:pt>
                <c:pt idx="319">
                  <c:v>70.070958559761635</c:v>
                </c:pt>
                <c:pt idx="320">
                  <c:v>70.413161675665947</c:v>
                </c:pt>
                <c:pt idx="321">
                  <c:v>70.579088719400218</c:v>
                </c:pt>
                <c:pt idx="322">
                  <c:v>70.85252738526701</c:v>
                </c:pt>
                <c:pt idx="323">
                  <c:v>71.028942041106731</c:v>
                </c:pt>
                <c:pt idx="324">
                  <c:v>71.276092572547569</c:v>
                </c:pt>
                <c:pt idx="325">
                  <c:v>71.443600347605141</c:v>
                </c:pt>
                <c:pt idx="326">
                  <c:v>71.764956220427948</c:v>
                </c:pt>
                <c:pt idx="327">
                  <c:v>71.992808399831162</c:v>
                </c:pt>
                <c:pt idx="328">
                  <c:v>72.328127371076093</c:v>
                </c:pt>
                <c:pt idx="329">
                  <c:v>72.527316342268108</c:v>
                </c:pt>
                <c:pt idx="330">
                  <c:v>72.822020239099942</c:v>
                </c:pt>
                <c:pt idx="331">
                  <c:v>73.001268543470431</c:v>
                </c:pt>
                <c:pt idx="332">
                  <c:v>73.154061650567627</c:v>
                </c:pt>
                <c:pt idx="333">
                  <c:v>73.41338595550711</c:v>
                </c:pt>
                <c:pt idx="334">
                  <c:v>73.657797629965913</c:v>
                </c:pt>
                <c:pt idx="335">
                  <c:v>73.901991608629118</c:v>
                </c:pt>
                <c:pt idx="336">
                  <c:v>74.136397469487576</c:v>
                </c:pt>
                <c:pt idx="337">
                  <c:v>74.281966943297988</c:v>
                </c:pt>
                <c:pt idx="338">
                  <c:v>74.519775001689354</c:v>
                </c:pt>
                <c:pt idx="339">
                  <c:v>74.77490673722528</c:v>
                </c:pt>
                <c:pt idx="340">
                  <c:v>74.909608260713753</c:v>
                </c:pt>
                <c:pt idx="341">
                  <c:v>75.169818567741729</c:v>
                </c:pt>
                <c:pt idx="342">
                  <c:v>75.373793841844417</c:v>
                </c:pt>
                <c:pt idx="343">
                  <c:v>75.579430843543989</c:v>
                </c:pt>
                <c:pt idx="344">
                  <c:v>75.822263828750238</c:v>
                </c:pt>
                <c:pt idx="345">
                  <c:v>76.003122789144996</c:v>
                </c:pt>
                <c:pt idx="346">
                  <c:v>76.247048408268157</c:v>
                </c:pt>
                <c:pt idx="347">
                  <c:v>76.404723021339763</c:v>
                </c:pt>
                <c:pt idx="348">
                  <c:v>76.639274812456364</c:v>
                </c:pt>
                <c:pt idx="349">
                  <c:v>76.855476228129533</c:v>
                </c:pt>
                <c:pt idx="350">
                  <c:v>77.038055202274421</c:v>
                </c:pt>
                <c:pt idx="351">
                  <c:v>77.248569764643293</c:v>
                </c:pt>
                <c:pt idx="352">
                  <c:v>77.44854759317117</c:v>
                </c:pt>
                <c:pt idx="353">
                  <c:v>77.654408833510345</c:v>
                </c:pt>
                <c:pt idx="354">
                  <c:v>77.968051931681529</c:v>
                </c:pt>
                <c:pt idx="355">
                  <c:v>77.925524149326904</c:v>
                </c:pt>
                <c:pt idx="356">
                  <c:v>78.117670366919839</c:v>
                </c:pt>
                <c:pt idx="357">
                  <c:v>78.318319590543581</c:v>
                </c:pt>
                <c:pt idx="358">
                  <c:v>78.591971655062196</c:v>
                </c:pt>
                <c:pt idx="359">
                  <c:v>78.803972774701734</c:v>
                </c:pt>
                <c:pt idx="360">
                  <c:v>79.069015269904867</c:v>
                </c:pt>
                <c:pt idx="361">
                  <c:v>79.251155203114791</c:v>
                </c:pt>
                <c:pt idx="362">
                  <c:v>79.433317604448135</c:v>
                </c:pt>
                <c:pt idx="363">
                  <c:v>79.753130385478357</c:v>
                </c:pt>
                <c:pt idx="364">
                  <c:v>79.992800060122235</c:v>
                </c:pt>
                <c:pt idx="365">
                  <c:v>80.160189419102309</c:v>
                </c:pt>
                <c:pt idx="366">
                  <c:v>80.355518378895667</c:v>
                </c:pt>
                <c:pt idx="367">
                  <c:v>80.547758493664062</c:v>
                </c:pt>
                <c:pt idx="368">
                  <c:v>80.803977331081654</c:v>
                </c:pt>
                <c:pt idx="369">
                  <c:v>80.951161661112351</c:v>
                </c:pt>
                <c:pt idx="370">
                  <c:v>81.152931690864236</c:v>
                </c:pt>
                <c:pt idx="371">
                  <c:v>81.392278719672248</c:v>
                </c:pt>
                <c:pt idx="372">
                  <c:v>81.581668452060882</c:v>
                </c:pt>
                <c:pt idx="373">
                  <c:v>81.780817556881544</c:v>
                </c:pt>
                <c:pt idx="374">
                  <c:v>81.931505021926526</c:v>
                </c:pt>
                <c:pt idx="375">
                  <c:v>82.248482173233469</c:v>
                </c:pt>
                <c:pt idx="376">
                  <c:v>82.334153401056128</c:v>
                </c:pt>
                <c:pt idx="377">
                  <c:v>82.644569325017201</c:v>
                </c:pt>
                <c:pt idx="378">
                  <c:v>82.794664272962905</c:v>
                </c:pt>
                <c:pt idx="379">
                  <c:v>83.04242430567534</c:v>
                </c:pt>
                <c:pt idx="380">
                  <c:v>83.303145154856352</c:v>
                </c:pt>
                <c:pt idx="381">
                  <c:v>83.5690360845485</c:v>
                </c:pt>
                <c:pt idx="382">
                  <c:v>83.623956312107595</c:v>
                </c:pt>
                <c:pt idx="383">
                  <c:v>83.90118203379906</c:v>
                </c:pt>
                <c:pt idx="384">
                  <c:v>84.097564047020896</c:v>
                </c:pt>
                <c:pt idx="385">
                  <c:v>84.447157087785115</c:v>
                </c:pt>
                <c:pt idx="386">
                  <c:v>84.578842355158486</c:v>
                </c:pt>
                <c:pt idx="387">
                  <c:v>84.826619250508443</c:v>
                </c:pt>
                <c:pt idx="388">
                  <c:v>85.082476810176956</c:v>
                </c:pt>
                <c:pt idx="389">
                  <c:v>85.26950970962389</c:v>
                </c:pt>
                <c:pt idx="390">
                  <c:v>85.457222446421554</c:v>
                </c:pt>
                <c:pt idx="391">
                  <c:v>85.647693441723604</c:v>
                </c:pt>
                <c:pt idx="392">
                  <c:v>85.892895526808786</c:v>
                </c:pt>
                <c:pt idx="393">
                  <c:v>86.179074789618269</c:v>
                </c:pt>
                <c:pt idx="394">
                  <c:v>86.241084045574993</c:v>
                </c:pt>
                <c:pt idx="395">
                  <c:v>86.505739909656995</c:v>
                </c:pt>
                <c:pt idx="396">
                  <c:v>86.736733158824379</c:v>
                </c:pt>
                <c:pt idx="397">
                  <c:v>86.879846235196155</c:v>
                </c:pt>
                <c:pt idx="398">
                  <c:v>87.206161565463844</c:v>
                </c:pt>
                <c:pt idx="399">
                  <c:v>87.248385516361751</c:v>
                </c:pt>
                <c:pt idx="400">
                  <c:v>87.60276035279081</c:v>
                </c:pt>
                <c:pt idx="401">
                  <c:v>87.749167928225589</c:v>
                </c:pt>
                <c:pt idx="402">
                  <c:v>87.889930876214237</c:v>
                </c:pt>
                <c:pt idx="403">
                  <c:v>88.115475766694161</c:v>
                </c:pt>
                <c:pt idx="404">
                  <c:v>88.309282738005336</c:v>
                </c:pt>
                <c:pt idx="405">
                  <c:v>88.486677311035891</c:v>
                </c:pt>
                <c:pt idx="406">
                  <c:v>88.738117595784971</c:v>
                </c:pt>
                <c:pt idx="407">
                  <c:v>88.878256584795707</c:v>
                </c:pt>
                <c:pt idx="408">
                  <c:v>89.066788070031066</c:v>
                </c:pt>
                <c:pt idx="409">
                  <c:v>89.268375802304632</c:v>
                </c:pt>
                <c:pt idx="410">
                  <c:v>89.413434452031282</c:v>
                </c:pt>
                <c:pt idx="411">
                  <c:v>89.634645472019272</c:v>
                </c:pt>
                <c:pt idx="412">
                  <c:v>89.775508909314553</c:v>
                </c:pt>
                <c:pt idx="413">
                  <c:v>89.931990191211966</c:v>
                </c:pt>
                <c:pt idx="414">
                  <c:v>90.124132316459978</c:v>
                </c:pt>
                <c:pt idx="415">
                  <c:v>90.294434687407218</c:v>
                </c:pt>
                <c:pt idx="416">
                  <c:v>90.48975574389614</c:v>
                </c:pt>
                <c:pt idx="417">
                  <c:v>90.676051224541183</c:v>
                </c:pt>
                <c:pt idx="418">
                  <c:v>90.860895578397361</c:v>
                </c:pt>
                <c:pt idx="419">
                  <c:v>91.026655074789318</c:v>
                </c:pt>
                <c:pt idx="420">
                  <c:v>91.134706055160336</c:v>
                </c:pt>
                <c:pt idx="421">
                  <c:v>91.330850386757234</c:v>
                </c:pt>
                <c:pt idx="422">
                  <c:v>91.544590129488739</c:v>
                </c:pt>
                <c:pt idx="423">
                  <c:v>91.742872393793718</c:v>
                </c:pt>
                <c:pt idx="424">
                  <c:v>91.999138688438947</c:v>
                </c:pt>
                <c:pt idx="425">
                  <c:v>92.1816667865574</c:v>
                </c:pt>
                <c:pt idx="426">
                  <c:v>92.214733293507081</c:v>
                </c:pt>
                <c:pt idx="427">
                  <c:v>92.408126731676461</c:v>
                </c:pt>
                <c:pt idx="428">
                  <c:v>92.495171431822484</c:v>
                </c:pt>
                <c:pt idx="429">
                  <c:v>92.697975526686676</c:v>
                </c:pt>
                <c:pt idx="430">
                  <c:v>92.860106515549674</c:v>
                </c:pt>
                <c:pt idx="431">
                  <c:v>93.037394288524681</c:v>
                </c:pt>
                <c:pt idx="432">
                  <c:v>93.196952139538183</c:v>
                </c:pt>
                <c:pt idx="433">
                  <c:v>93.363506572977585</c:v>
                </c:pt>
                <c:pt idx="434">
                  <c:v>93.54551725184578</c:v>
                </c:pt>
                <c:pt idx="435">
                  <c:v>93.637277433610123</c:v>
                </c:pt>
                <c:pt idx="436">
                  <c:v>93.874473586070863</c:v>
                </c:pt>
                <c:pt idx="437">
                  <c:v>94.057915798347878</c:v>
                </c:pt>
                <c:pt idx="438">
                  <c:v>94.082274193461359</c:v>
                </c:pt>
                <c:pt idx="439">
                  <c:v>94.390343056787529</c:v>
                </c:pt>
                <c:pt idx="440">
                  <c:v>94.585478068017764</c:v>
                </c:pt>
                <c:pt idx="441">
                  <c:v>94.627946231481403</c:v>
                </c:pt>
                <c:pt idx="442">
                  <c:v>94.923763263885036</c:v>
                </c:pt>
                <c:pt idx="443">
                  <c:v>95.105546385366665</c:v>
                </c:pt>
                <c:pt idx="444">
                  <c:v>95.210246464513716</c:v>
                </c:pt>
                <c:pt idx="445">
                  <c:v>95.388133390146351</c:v>
                </c:pt>
                <c:pt idx="446">
                  <c:v>95.532312604466341</c:v>
                </c:pt>
                <c:pt idx="447">
                  <c:v>95.701567455091691</c:v>
                </c:pt>
                <c:pt idx="448">
                  <c:v>95.847366902534262</c:v>
                </c:pt>
                <c:pt idx="449">
                  <c:v>96.016501764611448</c:v>
                </c:pt>
                <c:pt idx="450">
                  <c:v>96.145823560045599</c:v>
                </c:pt>
                <c:pt idx="451">
                  <c:v>96.328743925970542</c:v>
                </c:pt>
                <c:pt idx="452">
                  <c:v>96.484890594645151</c:v>
                </c:pt>
                <c:pt idx="453">
                  <c:v>96.655431046846644</c:v>
                </c:pt>
                <c:pt idx="454">
                  <c:v>96.808111552781611</c:v>
                </c:pt>
                <c:pt idx="455">
                  <c:v>96.960932305034817</c:v>
                </c:pt>
                <c:pt idx="456">
                  <c:v>97.047224518043322</c:v>
                </c:pt>
                <c:pt idx="457">
                  <c:v>97.154740553069203</c:v>
                </c:pt>
                <c:pt idx="458">
                  <c:v>97.146215834105817</c:v>
                </c:pt>
                <c:pt idx="459">
                  <c:v>97.403476910542977</c:v>
                </c:pt>
                <c:pt idx="460">
                  <c:v>97.655343597595447</c:v>
                </c:pt>
                <c:pt idx="461">
                  <c:v>97.727538048052537</c:v>
                </c:pt>
                <c:pt idx="462">
                  <c:v>97.77860600411698</c:v>
                </c:pt>
                <c:pt idx="463">
                  <c:v>97.928912418354201</c:v>
                </c:pt>
                <c:pt idx="464">
                  <c:v>98.106838523713762</c:v>
                </c:pt>
                <c:pt idx="465">
                  <c:v>98.253851058042841</c:v>
                </c:pt>
                <c:pt idx="466">
                  <c:v>98.373560339362157</c:v>
                </c:pt>
                <c:pt idx="467">
                  <c:v>98.558145119393515</c:v>
                </c:pt>
                <c:pt idx="468">
                  <c:v>98.754582039967957</c:v>
                </c:pt>
                <c:pt idx="469">
                  <c:v>98.861741135392819</c:v>
                </c:pt>
                <c:pt idx="470">
                  <c:v>98.968485430314757</c:v>
                </c:pt>
                <c:pt idx="471">
                  <c:v>99.173941701901342</c:v>
                </c:pt>
                <c:pt idx="472">
                  <c:v>99.348417041160332</c:v>
                </c:pt>
                <c:pt idx="473">
                  <c:v>99.43761835811533</c:v>
                </c:pt>
                <c:pt idx="474">
                  <c:v>99.637971784163085</c:v>
                </c:pt>
                <c:pt idx="475">
                  <c:v>99.730023898964419</c:v>
                </c:pt>
                <c:pt idx="476">
                  <c:v>99.901717122495995</c:v>
                </c:pt>
                <c:pt idx="477">
                  <c:v>99.999629480290508</c:v>
                </c:pt>
                <c:pt idx="478">
                  <c:v>100.1622091420313</c:v>
                </c:pt>
                <c:pt idx="479">
                  <c:v>100.34423651362168</c:v>
                </c:pt>
                <c:pt idx="480">
                  <c:v>100.54153304941609</c:v>
                </c:pt>
                <c:pt idx="481">
                  <c:v>100.64223794865576</c:v>
                </c:pt>
                <c:pt idx="482">
                  <c:v>100.7130633676223</c:v>
                </c:pt>
                <c:pt idx="483">
                  <c:v>100.90328375835225</c:v>
                </c:pt>
                <c:pt idx="484">
                  <c:v>101.09468331770752</c:v>
                </c:pt>
                <c:pt idx="485">
                  <c:v>101.26538419720724</c:v>
                </c:pt>
                <c:pt idx="486">
                  <c:v>101.40576785014396</c:v>
                </c:pt>
                <c:pt idx="487">
                  <c:v>101.60044113232804</c:v>
                </c:pt>
                <c:pt idx="488">
                  <c:v>101.69967278642444</c:v>
                </c:pt>
                <c:pt idx="489">
                  <c:v>101.81717957908714</c:v>
                </c:pt>
                <c:pt idx="490">
                  <c:v>101.936220295119</c:v>
                </c:pt>
                <c:pt idx="491">
                  <c:v>101.81763505386235</c:v>
                </c:pt>
                <c:pt idx="492">
                  <c:v>102.00890222196531</c:v>
                </c:pt>
                <c:pt idx="493">
                  <c:v>102.11213634333208</c:v>
                </c:pt>
                <c:pt idx="494">
                  <c:v>102.23901934561125</c:v>
                </c:pt>
                <c:pt idx="495">
                  <c:v>102.30636528973162</c:v>
                </c:pt>
                <c:pt idx="496">
                  <c:v>102.41390220491493</c:v>
                </c:pt>
                <c:pt idx="497">
                  <c:v>102.55529068765567</c:v>
                </c:pt>
                <c:pt idx="498">
                  <c:v>102.65733042027753</c:v>
                </c:pt>
                <c:pt idx="499">
                  <c:v>102.73039193207026</c:v>
                </c:pt>
                <c:pt idx="500">
                  <c:v>102.85400334418833</c:v>
                </c:pt>
                <c:pt idx="501">
                  <c:v>102.94466855412477</c:v>
                </c:pt>
                <c:pt idx="502">
                  <c:v>103.05055394876341</c:v>
                </c:pt>
                <c:pt idx="503">
                  <c:v>103.18458382763953</c:v>
                </c:pt>
                <c:pt idx="504">
                  <c:v>103.24500478838485</c:v>
                </c:pt>
                <c:pt idx="505">
                  <c:v>103.34978141336934</c:v>
                </c:pt>
                <c:pt idx="506">
                  <c:v>103.44078425071714</c:v>
                </c:pt>
                <c:pt idx="507">
                  <c:v>103.60824519529584</c:v>
                </c:pt>
                <c:pt idx="508">
                  <c:v>103.70591296410943</c:v>
                </c:pt>
                <c:pt idx="509">
                  <c:v>103.78420435264103</c:v>
                </c:pt>
                <c:pt idx="510">
                  <c:v>103.80533440317869</c:v>
                </c:pt>
                <c:pt idx="511">
                  <c:v>103.97253329840731</c:v>
                </c:pt>
                <c:pt idx="512">
                  <c:v>104.01303489737396</c:v>
                </c:pt>
                <c:pt idx="513">
                  <c:v>104.11199220386879</c:v>
                </c:pt>
                <c:pt idx="514">
                  <c:v>104.27278928159105</c:v>
                </c:pt>
                <c:pt idx="515">
                  <c:v>104.32899342562936</c:v>
                </c:pt>
                <c:pt idx="516">
                  <c:v>104.39974450001995</c:v>
                </c:pt>
                <c:pt idx="517">
                  <c:v>104.43656885235195</c:v>
                </c:pt>
                <c:pt idx="518">
                  <c:v>104.59167668669812</c:v>
                </c:pt>
                <c:pt idx="519">
                  <c:v>104.66535813609619</c:v>
                </c:pt>
                <c:pt idx="520">
                  <c:v>104.78577680817799</c:v>
                </c:pt>
                <c:pt idx="521">
                  <c:v>104.90358329517851</c:v>
                </c:pt>
                <c:pt idx="522">
                  <c:v>104.99653390321275</c:v>
                </c:pt>
                <c:pt idx="523">
                  <c:v>105.07626444591601</c:v>
                </c:pt>
                <c:pt idx="524">
                  <c:v>105.33702191946568</c:v>
                </c:pt>
                <c:pt idx="525">
                  <c:v>105.45125008100597</c:v>
                </c:pt>
                <c:pt idx="526">
                  <c:v>105.48521019340751</c:v>
                </c:pt>
                <c:pt idx="527">
                  <c:v>105.58818722932045</c:v>
                </c:pt>
                <c:pt idx="528">
                  <c:v>105.67246238429128</c:v>
                </c:pt>
                <c:pt idx="529">
                  <c:v>105.78824099365944</c:v>
                </c:pt>
                <c:pt idx="530">
                  <c:v>105.88521945516362</c:v>
                </c:pt>
                <c:pt idx="531">
                  <c:v>105.99097581392982</c:v>
                </c:pt>
                <c:pt idx="532">
                  <c:v>106.11923232123938</c:v>
                </c:pt>
                <c:pt idx="533">
                  <c:v>106.18696878636497</c:v>
                </c:pt>
                <c:pt idx="534">
                  <c:v>106.3458110474316</c:v>
                </c:pt>
                <c:pt idx="535">
                  <c:v>106.42406424582978</c:v>
                </c:pt>
                <c:pt idx="536">
                  <c:v>106.58027512510944</c:v>
                </c:pt>
                <c:pt idx="537">
                  <c:v>106.72185579187673</c:v>
                </c:pt>
                <c:pt idx="538">
                  <c:v>106.82258100886764</c:v>
                </c:pt>
                <c:pt idx="539">
                  <c:v>106.91321281037699</c:v>
                </c:pt>
                <c:pt idx="540">
                  <c:v>107.03410597855708</c:v>
                </c:pt>
                <c:pt idx="541">
                  <c:v>107.21787139530657</c:v>
                </c:pt>
                <c:pt idx="542">
                  <c:v>107.32836374500508</c:v>
                </c:pt>
                <c:pt idx="543">
                  <c:v>107.37706664757332</c:v>
                </c:pt>
                <c:pt idx="544">
                  <c:v>107.59400982650401</c:v>
                </c:pt>
                <c:pt idx="545">
                  <c:v>107.66666297551539</c:v>
                </c:pt>
                <c:pt idx="546">
                  <c:v>107.78035417583752</c:v>
                </c:pt>
                <c:pt idx="547">
                  <c:v>107.9397502978554</c:v>
                </c:pt>
                <c:pt idx="548">
                  <c:v>107.94344956715339</c:v>
                </c:pt>
                <c:pt idx="549">
                  <c:v>108.11378333433689</c:v>
                </c:pt>
                <c:pt idx="550">
                  <c:v>108.27051596511541</c:v>
                </c:pt>
                <c:pt idx="551">
                  <c:v>108.3932551982205</c:v>
                </c:pt>
                <c:pt idx="552">
                  <c:v>108.51473114856333</c:v>
                </c:pt>
                <c:pt idx="553">
                  <c:v>108.65174966677854</c:v>
                </c:pt>
                <c:pt idx="554">
                  <c:v>108.8517132503306</c:v>
                </c:pt>
                <c:pt idx="555">
                  <c:v>108.98089301290413</c:v>
                </c:pt>
                <c:pt idx="556">
                  <c:v>109.18342844519083</c:v>
                </c:pt>
                <c:pt idx="557">
                  <c:v>109.36189437282076</c:v>
                </c:pt>
                <c:pt idx="558">
                  <c:v>109.46783865212892</c:v>
                </c:pt>
                <c:pt idx="559">
                  <c:v>109.65800074442322</c:v>
                </c:pt>
                <c:pt idx="560">
                  <c:v>109.77101794547379</c:v>
                </c:pt>
                <c:pt idx="561">
                  <c:v>110.00779263406702</c:v>
                </c:pt>
                <c:pt idx="562">
                  <c:v>110.12577814071322</c:v>
                </c:pt>
                <c:pt idx="563">
                  <c:v>110.22817914250584</c:v>
                </c:pt>
                <c:pt idx="564">
                  <c:v>110.30046326119292</c:v>
                </c:pt>
                <c:pt idx="565">
                  <c:v>110.45635677908244</c:v>
                </c:pt>
                <c:pt idx="566">
                  <c:v>110.59059211974586</c:v>
                </c:pt>
                <c:pt idx="567">
                  <c:v>110.70243192009391</c:v>
                </c:pt>
                <c:pt idx="568">
                  <c:v>110.96629995187746</c:v>
                </c:pt>
                <c:pt idx="569">
                  <c:v>111.03283524988842</c:v>
                </c:pt>
                <c:pt idx="570">
                  <c:v>111.12135311906773</c:v>
                </c:pt>
                <c:pt idx="571">
                  <c:v>111.27808144106369</c:v>
                </c:pt>
                <c:pt idx="572">
                  <c:v>111.39966262791742</c:v>
                </c:pt>
                <c:pt idx="573">
                  <c:v>111.53226258510159</c:v>
                </c:pt>
                <c:pt idx="574">
                  <c:v>111.62471062691962</c:v>
                </c:pt>
                <c:pt idx="575">
                  <c:v>111.74818566165752</c:v>
                </c:pt>
                <c:pt idx="576">
                  <c:v>111.93903065975364</c:v>
                </c:pt>
                <c:pt idx="577">
                  <c:v>112.02999468008001</c:v>
                </c:pt>
                <c:pt idx="578">
                  <c:v>112.08663336194194</c:v>
                </c:pt>
                <c:pt idx="579">
                  <c:v>112.23244890420102</c:v>
                </c:pt>
                <c:pt idx="580">
                  <c:v>112.3250931701442</c:v>
                </c:pt>
                <c:pt idx="581">
                  <c:v>112.47520654671919</c:v>
                </c:pt>
                <c:pt idx="582">
                  <c:v>112.56993248117288</c:v>
                </c:pt>
                <c:pt idx="583">
                  <c:v>112.63864935747797</c:v>
                </c:pt>
                <c:pt idx="584">
                  <c:v>112.6783463522335</c:v>
                </c:pt>
                <c:pt idx="585">
                  <c:v>112.82836581323129</c:v>
                </c:pt>
                <c:pt idx="586">
                  <c:v>112.94684611883099</c:v>
                </c:pt>
                <c:pt idx="587">
                  <c:v>113.00619039572034</c:v>
                </c:pt>
                <c:pt idx="588">
                  <c:v>113.11787301519402</c:v>
                </c:pt>
                <c:pt idx="589">
                  <c:v>113.26082978769325</c:v>
                </c:pt>
                <c:pt idx="590">
                  <c:v>113.29438402258643</c:v>
                </c:pt>
                <c:pt idx="591">
                  <c:v>113.4068949147584</c:v>
                </c:pt>
                <c:pt idx="592">
                  <c:v>113.47513127350206</c:v>
                </c:pt>
                <c:pt idx="593">
                  <c:v>113.60089664202417</c:v>
                </c:pt>
                <c:pt idx="594">
                  <c:v>113.71218365643283</c:v>
                </c:pt>
                <c:pt idx="595">
                  <c:v>113.79944366073389</c:v>
                </c:pt>
                <c:pt idx="596">
                  <c:v>113.83469837587752</c:v>
                </c:pt>
                <c:pt idx="597">
                  <c:v>113.9624635594643</c:v>
                </c:pt>
                <c:pt idx="598">
                  <c:v>114.10097160018232</c:v>
                </c:pt>
                <c:pt idx="599">
                  <c:v>114.15155691023581</c:v>
                </c:pt>
                <c:pt idx="600">
                  <c:v>114.28626308172289</c:v>
                </c:pt>
                <c:pt idx="601">
                  <c:v>114.36653292894358</c:v>
                </c:pt>
                <c:pt idx="602">
                  <c:v>114.54048087862563</c:v>
                </c:pt>
                <c:pt idx="603">
                  <c:v>114.69140750745868</c:v>
                </c:pt>
                <c:pt idx="604">
                  <c:v>114.79113157685002</c:v>
                </c:pt>
                <c:pt idx="605">
                  <c:v>114.86534367492816</c:v>
                </c:pt>
                <c:pt idx="606">
                  <c:v>114.94621211584855</c:v>
                </c:pt>
                <c:pt idx="607">
                  <c:v>115.1366203152386</c:v>
                </c:pt>
                <c:pt idx="608">
                  <c:v>115.20428812870469</c:v>
                </c:pt>
                <c:pt idx="609">
                  <c:v>115.3093255647015</c:v>
                </c:pt>
                <c:pt idx="610">
                  <c:v>115.42060507594783</c:v>
                </c:pt>
                <c:pt idx="611">
                  <c:v>115.5729222805526</c:v>
                </c:pt>
                <c:pt idx="612">
                  <c:v>115.68058299972198</c:v>
                </c:pt>
                <c:pt idx="613">
                  <c:v>115.84789118517588</c:v>
                </c:pt>
                <c:pt idx="614">
                  <c:v>116.00005826022296</c:v>
                </c:pt>
                <c:pt idx="615">
                  <c:v>116.15297405994357</c:v>
                </c:pt>
                <c:pt idx="616">
                  <c:v>116.23029437029044</c:v>
                </c:pt>
                <c:pt idx="617">
                  <c:v>116.40758917663452</c:v>
                </c:pt>
                <c:pt idx="618">
                  <c:v>116.52546574695182</c:v>
                </c:pt>
                <c:pt idx="619">
                  <c:v>116.67707520339289</c:v>
                </c:pt>
                <c:pt idx="620">
                  <c:v>116.77635652036166</c:v>
                </c:pt>
                <c:pt idx="621">
                  <c:v>116.86347832673638</c:v>
                </c:pt>
                <c:pt idx="622">
                  <c:v>117.04187435202493</c:v>
                </c:pt>
                <c:pt idx="623">
                  <c:v>117.11404830295726</c:v>
                </c:pt>
                <c:pt idx="624">
                  <c:v>117.25449340359957</c:v>
                </c:pt>
                <c:pt idx="625">
                  <c:v>117.34921573513837</c:v>
                </c:pt>
                <c:pt idx="626">
                  <c:v>117.46029597449686</c:v>
                </c:pt>
                <c:pt idx="627">
                  <c:v>117.57538451029582</c:v>
                </c:pt>
                <c:pt idx="628">
                  <c:v>117.77646061839091</c:v>
                </c:pt>
                <c:pt idx="629">
                  <c:v>117.81232234675664</c:v>
                </c:pt>
                <c:pt idx="630">
                  <c:v>117.93382141641432</c:v>
                </c:pt>
                <c:pt idx="631">
                  <c:v>118.08360784950342</c:v>
                </c:pt>
                <c:pt idx="632">
                  <c:v>118.15329445952979</c:v>
                </c:pt>
                <c:pt idx="633">
                  <c:v>118.26973278659803</c:v>
                </c:pt>
                <c:pt idx="634">
                  <c:v>118.40618606190135</c:v>
                </c:pt>
                <c:pt idx="635">
                  <c:v>118.51710152801007</c:v>
                </c:pt>
                <c:pt idx="636">
                  <c:v>118.5846463636931</c:v>
                </c:pt>
                <c:pt idx="637">
                  <c:v>118.64778105717626</c:v>
                </c:pt>
                <c:pt idx="638">
                  <c:v>118.75580213322436</c:v>
                </c:pt>
                <c:pt idx="639">
                  <c:v>118.84186856688746</c:v>
                </c:pt>
                <c:pt idx="640">
                  <c:v>118.93779601657815</c:v>
                </c:pt>
                <c:pt idx="641">
                  <c:v>119.02047573540801</c:v>
                </c:pt>
                <c:pt idx="642">
                  <c:v>119.11971295542253</c:v>
                </c:pt>
                <c:pt idx="643">
                  <c:v>119.18814898021</c:v>
                </c:pt>
                <c:pt idx="644">
                  <c:v>119.27376141882274</c:v>
                </c:pt>
                <c:pt idx="645">
                  <c:v>119.33910830515659</c:v>
                </c:pt>
                <c:pt idx="646">
                  <c:v>119.40778740712203</c:v>
                </c:pt>
                <c:pt idx="647">
                  <c:v>119.49743371300343</c:v>
                </c:pt>
                <c:pt idx="648">
                  <c:v>119.59415689944441</c:v>
                </c:pt>
                <c:pt idx="649">
                  <c:v>119.63800608071782</c:v>
                </c:pt>
                <c:pt idx="650">
                  <c:v>119.74429368173242</c:v>
                </c:pt>
                <c:pt idx="651">
                  <c:v>119.81210498687474</c:v>
                </c:pt>
                <c:pt idx="652">
                  <c:v>119.98882833007697</c:v>
                </c:pt>
                <c:pt idx="653">
                  <c:v>120.12133930126626</c:v>
                </c:pt>
                <c:pt idx="654">
                  <c:v>120.21548341849193</c:v>
                </c:pt>
                <c:pt idx="655">
                  <c:v>120.30761330840593</c:v>
                </c:pt>
                <c:pt idx="656">
                  <c:v>120.35763324879639</c:v>
                </c:pt>
                <c:pt idx="657">
                  <c:v>120.52894820774895</c:v>
                </c:pt>
                <c:pt idx="658">
                  <c:v>120.60206518275953</c:v>
                </c:pt>
                <c:pt idx="659">
                  <c:v>120.69394198692294</c:v>
                </c:pt>
                <c:pt idx="660">
                  <c:v>120.80124308324798</c:v>
                </c:pt>
                <c:pt idx="661">
                  <c:v>120.8860713138252</c:v>
                </c:pt>
                <c:pt idx="662">
                  <c:v>120.98883396116833</c:v>
                </c:pt>
                <c:pt idx="663">
                  <c:v>121.11792718040476</c:v>
                </c:pt>
                <c:pt idx="664">
                  <c:v>121.18368305707872</c:v>
                </c:pt>
                <c:pt idx="665">
                  <c:v>121.27803710601287</c:v>
                </c:pt>
                <c:pt idx="666">
                  <c:v>121.38082942128611</c:v>
                </c:pt>
                <c:pt idx="667">
                  <c:v>121.44457079994093</c:v>
                </c:pt>
                <c:pt idx="668">
                  <c:v>121.64021518041672</c:v>
                </c:pt>
                <c:pt idx="669">
                  <c:v>121.69841076773594</c:v>
                </c:pt>
                <c:pt idx="670">
                  <c:v>121.83654204293782</c:v>
                </c:pt>
                <c:pt idx="671">
                  <c:v>121.96828223858299</c:v>
                </c:pt>
                <c:pt idx="672">
                  <c:v>122.08264939180765</c:v>
                </c:pt>
                <c:pt idx="673">
                  <c:v>122.19025249122718</c:v>
                </c:pt>
                <c:pt idx="674">
                  <c:v>122.2372071921947</c:v>
                </c:pt>
                <c:pt idx="675">
                  <c:v>122.42468918876307</c:v>
                </c:pt>
                <c:pt idx="676">
                  <c:v>122.49431929008492</c:v>
                </c:pt>
                <c:pt idx="677">
                  <c:v>122.63432477057485</c:v>
                </c:pt>
                <c:pt idx="678">
                  <c:v>122.71739013588291</c:v>
                </c:pt>
                <c:pt idx="679">
                  <c:v>122.788231591827</c:v>
                </c:pt>
                <c:pt idx="680">
                  <c:v>122.9587407840304</c:v>
                </c:pt>
                <c:pt idx="681">
                  <c:v>123.12825718277385</c:v>
                </c:pt>
                <c:pt idx="682">
                  <c:v>123.15825976873187</c:v>
                </c:pt>
                <c:pt idx="683">
                  <c:v>123.22540285980247</c:v>
                </c:pt>
                <c:pt idx="684">
                  <c:v>123.27129760986381</c:v>
                </c:pt>
                <c:pt idx="685">
                  <c:v>123.38058364894351</c:v>
                </c:pt>
                <c:pt idx="686">
                  <c:v>123.4566428647301</c:v>
                </c:pt>
                <c:pt idx="687">
                  <c:v>123.57066568824892</c:v>
                </c:pt>
                <c:pt idx="688">
                  <c:v>123.6618655773575</c:v>
                </c:pt>
                <c:pt idx="689">
                  <c:v>123.78666669264079</c:v>
                </c:pt>
                <c:pt idx="690">
                  <c:v>123.80593711697901</c:v>
                </c:pt>
                <c:pt idx="691">
                  <c:v>123.92322223630096</c:v>
                </c:pt>
                <c:pt idx="692">
                  <c:v>123.94451079679425</c:v>
                </c:pt>
                <c:pt idx="693">
                  <c:v>123.96965346650099</c:v>
                </c:pt>
                <c:pt idx="694">
                  <c:v>124.02928363121781</c:v>
                </c:pt>
                <c:pt idx="695">
                  <c:v>124.04694811180197</c:v>
                </c:pt>
                <c:pt idx="696">
                  <c:v>124.11815725588265</c:v>
                </c:pt>
                <c:pt idx="697">
                  <c:v>124.20896133957045</c:v>
                </c:pt>
                <c:pt idx="698">
                  <c:v>124.30286532440689</c:v>
                </c:pt>
                <c:pt idx="699">
                  <c:v>124.28218206251773</c:v>
                </c:pt>
                <c:pt idx="700">
                  <c:v>124.27704069337713</c:v>
                </c:pt>
                <c:pt idx="701">
                  <c:v>124.38383125459207</c:v>
                </c:pt>
                <c:pt idx="702">
                  <c:v>124.49014098486577</c:v>
                </c:pt>
                <c:pt idx="703">
                  <c:v>124.59152113347774</c:v>
                </c:pt>
                <c:pt idx="704">
                  <c:v>124.69467501355332</c:v>
                </c:pt>
                <c:pt idx="705">
                  <c:v>124.74259842980334</c:v>
                </c:pt>
                <c:pt idx="706">
                  <c:v>124.86480736056728</c:v>
                </c:pt>
                <c:pt idx="707">
                  <c:v>125.01928703286708</c:v>
                </c:pt>
                <c:pt idx="708">
                  <c:v>125.13748209012765</c:v>
                </c:pt>
                <c:pt idx="709">
                  <c:v>125.13412877822358</c:v>
                </c:pt>
                <c:pt idx="710">
                  <c:v>125.302206549137</c:v>
                </c:pt>
                <c:pt idx="711">
                  <c:v>125.32839554227962</c:v>
                </c:pt>
                <c:pt idx="712">
                  <c:v>125.28081480287879</c:v>
                </c:pt>
                <c:pt idx="713">
                  <c:v>125.3874132725177</c:v>
                </c:pt>
                <c:pt idx="714">
                  <c:v>125.45439125429559</c:v>
                </c:pt>
                <c:pt idx="715">
                  <c:v>125.60266245776276</c:v>
                </c:pt>
                <c:pt idx="716">
                  <c:v>125.64523053307224</c:v>
                </c:pt>
                <c:pt idx="717">
                  <c:v>125.77237131144076</c:v>
                </c:pt>
                <c:pt idx="718">
                  <c:v>125.90023658615605</c:v>
                </c:pt>
                <c:pt idx="719">
                  <c:v>125.90914526351204</c:v>
                </c:pt>
                <c:pt idx="720">
                  <c:v>125.91121893457731</c:v>
                </c:pt>
                <c:pt idx="721">
                  <c:v>126.0699500424095</c:v>
                </c:pt>
                <c:pt idx="722">
                  <c:v>126.15721388370774</c:v>
                </c:pt>
                <c:pt idx="723">
                  <c:v>126.17058107585356</c:v>
                </c:pt>
                <c:pt idx="724">
                  <c:v>126.21759669673332</c:v>
                </c:pt>
                <c:pt idx="725">
                  <c:v>126.3011561795585</c:v>
                </c:pt>
                <c:pt idx="726">
                  <c:v>126.45466038522048</c:v>
                </c:pt>
                <c:pt idx="727">
                  <c:v>126.48606937331364</c:v>
                </c:pt>
                <c:pt idx="728">
                  <c:v>126.57759549501885</c:v>
                </c:pt>
                <c:pt idx="729">
                  <c:v>126.65715000682978</c:v>
                </c:pt>
                <c:pt idx="730">
                  <c:v>126.74338651510847</c:v>
                </c:pt>
                <c:pt idx="731">
                  <c:v>126.82350610473441</c:v>
                </c:pt>
                <c:pt idx="732">
                  <c:v>126.82890949157645</c:v>
                </c:pt>
                <c:pt idx="733">
                  <c:v>126.94085240208015</c:v>
                </c:pt>
                <c:pt idx="734">
                  <c:v>126.9677994135422</c:v>
                </c:pt>
                <c:pt idx="735">
                  <c:v>127.00408098322644</c:v>
                </c:pt>
                <c:pt idx="736">
                  <c:v>127.09017427083656</c:v>
                </c:pt>
                <c:pt idx="737">
                  <c:v>127.20123704342372</c:v>
                </c:pt>
                <c:pt idx="738">
                  <c:v>127.24450268831052</c:v>
                </c:pt>
                <c:pt idx="739">
                  <c:v>127.29332407047781</c:v>
                </c:pt>
                <c:pt idx="740">
                  <c:v>127.37786644654581</c:v>
                </c:pt>
                <c:pt idx="741">
                  <c:v>127.51710882556284</c:v>
                </c:pt>
                <c:pt idx="742">
                  <c:v>127.52888587415259</c:v>
                </c:pt>
                <c:pt idx="743">
                  <c:v>127.58510903407874</c:v>
                </c:pt>
                <c:pt idx="744">
                  <c:v>127.65235961298501</c:v>
                </c:pt>
                <c:pt idx="745">
                  <c:v>127.72024101251536</c:v>
                </c:pt>
                <c:pt idx="746">
                  <c:v>127.81870800950686</c:v>
                </c:pt>
                <c:pt idx="747">
                  <c:v>127.92153152270174</c:v>
                </c:pt>
                <c:pt idx="748">
                  <c:v>128.04459685885914</c:v>
                </c:pt>
                <c:pt idx="749">
                  <c:v>128.12989149715054</c:v>
                </c:pt>
                <c:pt idx="750">
                  <c:v>128.0704498636905</c:v>
                </c:pt>
                <c:pt idx="751">
                  <c:v>128.17583911107658</c:v>
                </c:pt>
                <c:pt idx="752">
                  <c:v>128.31115414279458</c:v>
                </c:pt>
                <c:pt idx="753">
                  <c:v>128.27346503142044</c:v>
                </c:pt>
                <c:pt idx="754">
                  <c:v>128.28854942601413</c:v>
                </c:pt>
                <c:pt idx="755">
                  <c:v>128.47475147573599</c:v>
                </c:pt>
                <c:pt idx="756">
                  <c:v>128.63996833493843</c:v>
                </c:pt>
                <c:pt idx="757">
                  <c:v>128.66559973478462</c:v>
                </c:pt>
                <c:pt idx="758">
                  <c:v>128.76538781734791</c:v>
                </c:pt>
                <c:pt idx="759">
                  <c:v>128.81189750919998</c:v>
                </c:pt>
                <c:pt idx="760">
                  <c:v>128.8799311602701</c:v>
                </c:pt>
                <c:pt idx="761">
                  <c:v>128.99190372446654</c:v>
                </c:pt>
                <c:pt idx="762">
                  <c:v>129.08332515379701</c:v>
                </c:pt>
                <c:pt idx="763">
                  <c:v>129.1205600907567</c:v>
                </c:pt>
                <c:pt idx="764">
                  <c:v>129.19359387598271</c:v>
                </c:pt>
                <c:pt idx="765">
                  <c:v>129.19443370838013</c:v>
                </c:pt>
                <c:pt idx="766">
                  <c:v>129.20846752313426</c:v>
                </c:pt>
                <c:pt idx="767">
                  <c:v>129.2630204045519</c:v>
                </c:pt>
                <c:pt idx="768">
                  <c:v>129.39072924717772</c:v>
                </c:pt>
                <c:pt idx="769">
                  <c:v>129.45045553278601</c:v>
                </c:pt>
                <c:pt idx="770">
                  <c:v>129.49811692483809</c:v>
                </c:pt>
                <c:pt idx="771">
                  <c:v>129.57685959214757</c:v>
                </c:pt>
                <c:pt idx="772">
                  <c:v>129.61343648233071</c:v>
                </c:pt>
                <c:pt idx="773">
                  <c:v>129.6486232816367</c:v>
                </c:pt>
                <c:pt idx="774">
                  <c:v>129.70422389008428</c:v>
                </c:pt>
                <c:pt idx="775">
                  <c:v>129.65424517692847</c:v>
                </c:pt>
                <c:pt idx="776">
                  <c:v>129.68021596374427</c:v>
                </c:pt>
                <c:pt idx="777">
                  <c:v>129.70723528215001</c:v>
                </c:pt>
                <c:pt idx="778">
                  <c:v>129.75190194628334</c:v>
                </c:pt>
                <c:pt idx="779">
                  <c:v>129.75013623302777</c:v>
                </c:pt>
                <c:pt idx="780">
                  <c:v>129.80186437533823</c:v>
                </c:pt>
                <c:pt idx="781">
                  <c:v>129.81175996140408</c:v>
                </c:pt>
                <c:pt idx="782">
                  <c:v>129.83805034917859</c:v>
                </c:pt>
                <c:pt idx="783">
                  <c:v>129.86383949900099</c:v>
                </c:pt>
                <c:pt idx="784">
                  <c:v>129.87531313985841</c:v>
                </c:pt>
                <c:pt idx="785">
                  <c:v>129.86764093820946</c:v>
                </c:pt>
                <c:pt idx="786">
                  <c:v>129.81374506230938</c:v>
                </c:pt>
                <c:pt idx="787">
                  <c:v>129.89586450852275</c:v>
                </c:pt>
                <c:pt idx="788">
                  <c:v>129.87630488308682</c:v>
                </c:pt>
                <c:pt idx="789">
                  <c:v>129.88525614241684</c:v>
                </c:pt>
                <c:pt idx="790">
                  <c:v>129.88618232102013</c:v>
                </c:pt>
                <c:pt idx="791">
                  <c:v>129.91190941043905</c:v>
                </c:pt>
                <c:pt idx="792">
                  <c:v>129.95915759831126</c:v>
                </c:pt>
                <c:pt idx="793">
                  <c:v>130.06177360091297</c:v>
                </c:pt>
                <c:pt idx="794">
                  <c:v>130.07630996463024</c:v>
                </c:pt>
                <c:pt idx="795">
                  <c:v>130.12299376206212</c:v>
                </c:pt>
                <c:pt idx="796">
                  <c:v>130.18922291610173</c:v>
                </c:pt>
                <c:pt idx="797">
                  <c:v>130.16378704409732</c:v>
                </c:pt>
                <c:pt idx="798">
                  <c:v>130.20881908823881</c:v>
                </c:pt>
                <c:pt idx="799">
                  <c:v>130.28257665478819</c:v>
                </c:pt>
                <c:pt idx="800">
                  <c:v>130.2835222634418</c:v>
                </c:pt>
                <c:pt idx="801">
                  <c:v>130.27345510915251</c:v>
                </c:pt>
                <c:pt idx="802">
                  <c:v>130.35553750830641</c:v>
                </c:pt>
                <c:pt idx="803">
                  <c:v>130.39596969427464</c:v>
                </c:pt>
                <c:pt idx="804">
                  <c:v>130.40778756819472</c:v>
                </c:pt>
                <c:pt idx="805">
                  <c:v>130.50309339312892</c:v>
                </c:pt>
                <c:pt idx="806">
                  <c:v>130.53709590275673</c:v>
                </c:pt>
                <c:pt idx="807">
                  <c:v>130.58038840512293</c:v>
                </c:pt>
                <c:pt idx="808">
                  <c:v>130.56639126135454</c:v>
                </c:pt>
                <c:pt idx="809">
                  <c:v>130.64811044948175</c:v>
                </c:pt>
                <c:pt idx="810">
                  <c:v>130.8590848555524</c:v>
                </c:pt>
                <c:pt idx="811">
                  <c:v>130.95124381651695</c:v>
                </c:pt>
                <c:pt idx="812">
                  <c:v>130.99265385055224</c:v>
                </c:pt>
                <c:pt idx="813">
                  <c:v>131.08150989445573</c:v>
                </c:pt>
                <c:pt idx="814">
                  <c:v>131.19300860519789</c:v>
                </c:pt>
                <c:pt idx="815">
                  <c:v>131.31396380165907</c:v>
                </c:pt>
                <c:pt idx="816">
                  <c:v>131.45068780193765</c:v>
                </c:pt>
                <c:pt idx="817">
                  <c:v>131.55056754861945</c:v>
                </c:pt>
                <c:pt idx="818">
                  <c:v>131.59220531395437</c:v>
                </c:pt>
                <c:pt idx="819">
                  <c:v>131.66672077611764</c:v>
                </c:pt>
                <c:pt idx="820">
                  <c:v>131.7627918588785</c:v>
                </c:pt>
                <c:pt idx="821">
                  <c:v>131.86577320073565</c:v>
                </c:pt>
                <c:pt idx="822">
                  <c:v>131.85755285099037</c:v>
                </c:pt>
                <c:pt idx="823">
                  <c:v>132.01338629528132</c:v>
                </c:pt>
                <c:pt idx="824">
                  <c:v>132.03983392292773</c:v>
                </c:pt>
                <c:pt idx="825">
                  <c:v>132.12725508467258</c:v>
                </c:pt>
                <c:pt idx="826">
                  <c:v>132.25402828882403</c:v>
                </c:pt>
                <c:pt idx="827">
                  <c:v>132.34068188810264</c:v>
                </c:pt>
                <c:pt idx="828">
                  <c:v>132.34585402537016</c:v>
                </c:pt>
                <c:pt idx="829">
                  <c:v>132.33229509302183</c:v>
                </c:pt>
                <c:pt idx="830">
                  <c:v>132.44167169844991</c:v>
                </c:pt>
                <c:pt idx="831">
                  <c:v>132.49395231243648</c:v>
                </c:pt>
                <c:pt idx="832">
                  <c:v>132.4910859401279</c:v>
                </c:pt>
                <c:pt idx="833">
                  <c:v>132.63415640948818</c:v>
                </c:pt>
                <c:pt idx="834">
                  <c:v>132.63547940128799</c:v>
                </c:pt>
                <c:pt idx="835">
                  <c:v>132.74062061905096</c:v>
                </c:pt>
                <c:pt idx="836">
                  <c:v>132.8558330065888</c:v>
                </c:pt>
                <c:pt idx="837">
                  <c:v>132.83038743404384</c:v>
                </c:pt>
                <c:pt idx="838">
                  <c:v>132.96428588946878</c:v>
                </c:pt>
                <c:pt idx="839">
                  <c:v>133.06794701190617</c:v>
                </c:pt>
                <c:pt idx="840">
                  <c:v>133.13491627074953</c:v>
                </c:pt>
                <c:pt idx="841">
                  <c:v>133.18853827930585</c:v>
                </c:pt>
                <c:pt idx="842">
                  <c:v>133.22199211796868</c:v>
                </c:pt>
                <c:pt idx="843">
                  <c:v>133.28067838204419</c:v>
                </c:pt>
                <c:pt idx="844">
                  <c:v>133.32373748530605</c:v>
                </c:pt>
                <c:pt idx="845">
                  <c:v>133.33321575953801</c:v>
                </c:pt>
                <c:pt idx="846">
                  <c:v>133.40621766506214</c:v>
                </c:pt>
                <c:pt idx="847">
                  <c:v>133.46438923254968</c:v>
                </c:pt>
                <c:pt idx="848">
                  <c:v>133.54619927744048</c:v>
                </c:pt>
                <c:pt idx="849">
                  <c:v>133.65072281347386</c:v>
                </c:pt>
                <c:pt idx="850">
                  <c:v>133.67157851684829</c:v>
                </c:pt>
                <c:pt idx="851">
                  <c:v>133.78986422126314</c:v>
                </c:pt>
                <c:pt idx="852">
                  <c:v>133.84168511978015</c:v>
                </c:pt>
                <c:pt idx="853">
                  <c:v>133.87106106019797</c:v>
                </c:pt>
                <c:pt idx="854">
                  <c:v>133.87427486328804</c:v>
                </c:pt>
                <c:pt idx="855">
                  <c:v>133.9297164450534</c:v>
                </c:pt>
                <c:pt idx="856">
                  <c:v>134.0304349229246</c:v>
                </c:pt>
                <c:pt idx="857">
                  <c:v>134.06011199167804</c:v>
                </c:pt>
                <c:pt idx="858">
                  <c:v>134.10513658650262</c:v>
                </c:pt>
                <c:pt idx="859">
                  <c:v>134.09964243131648</c:v>
                </c:pt>
                <c:pt idx="860">
                  <c:v>134.10952936027329</c:v>
                </c:pt>
                <c:pt idx="861">
                  <c:v>134.10937507319437</c:v>
                </c:pt>
                <c:pt idx="862">
                  <c:v>134.1853692943659</c:v>
                </c:pt>
                <c:pt idx="863">
                  <c:v>134.21357773653369</c:v>
                </c:pt>
                <c:pt idx="864">
                  <c:v>134.21058680600382</c:v>
                </c:pt>
                <c:pt idx="865">
                  <c:v>134.2473088920369</c:v>
                </c:pt>
                <c:pt idx="866">
                  <c:v>134.27134724624696</c:v>
                </c:pt>
                <c:pt idx="867">
                  <c:v>134.23240540891234</c:v>
                </c:pt>
                <c:pt idx="868">
                  <c:v>134.26696990403997</c:v>
                </c:pt>
                <c:pt idx="869">
                  <c:v>134.35560015224388</c:v>
                </c:pt>
                <c:pt idx="870">
                  <c:v>134.31368431537277</c:v>
                </c:pt>
                <c:pt idx="871">
                  <c:v>134.33832560764225</c:v>
                </c:pt>
                <c:pt idx="872">
                  <c:v>134.30542269703898</c:v>
                </c:pt>
                <c:pt idx="873">
                  <c:v>134.37836126100331</c:v>
                </c:pt>
                <c:pt idx="874">
                  <c:v>134.37311235131662</c:v>
                </c:pt>
                <c:pt idx="875">
                  <c:v>134.43619961878957</c:v>
                </c:pt>
                <c:pt idx="876">
                  <c:v>134.43064083418332</c:v>
                </c:pt>
                <c:pt idx="877">
                  <c:v>134.51661188743401</c:v>
                </c:pt>
                <c:pt idx="878">
                  <c:v>134.52771878674289</c:v>
                </c:pt>
                <c:pt idx="879">
                  <c:v>134.55463412179799</c:v>
                </c:pt>
                <c:pt idx="880">
                  <c:v>134.64733536450862</c:v>
                </c:pt>
                <c:pt idx="881">
                  <c:v>134.63795331706964</c:v>
                </c:pt>
                <c:pt idx="882">
                  <c:v>134.72919075813365</c:v>
                </c:pt>
                <c:pt idx="883">
                  <c:v>134.85388616601878</c:v>
                </c:pt>
                <c:pt idx="884">
                  <c:v>134.92888503673265</c:v>
                </c:pt>
                <c:pt idx="885">
                  <c:v>134.94646306462536</c:v>
                </c:pt>
                <c:pt idx="886">
                  <c:v>134.96386028821647</c:v>
                </c:pt>
                <c:pt idx="887">
                  <c:v>135.06866365527949</c:v>
                </c:pt>
                <c:pt idx="888">
                  <c:v>135.10797725687834</c:v>
                </c:pt>
                <c:pt idx="889">
                  <c:v>135.21738443327246</c:v>
                </c:pt>
                <c:pt idx="890">
                  <c:v>135.29326928213885</c:v>
                </c:pt>
                <c:pt idx="891">
                  <c:v>135.41708271013863</c:v>
                </c:pt>
                <c:pt idx="892">
                  <c:v>135.52865805120103</c:v>
                </c:pt>
                <c:pt idx="893">
                  <c:v>135.5734885884724</c:v>
                </c:pt>
                <c:pt idx="894">
                  <c:v>135.65757620439049</c:v>
                </c:pt>
                <c:pt idx="895">
                  <c:v>135.69887654515034</c:v>
                </c:pt>
                <c:pt idx="896">
                  <c:v>135.76846542400261</c:v>
                </c:pt>
                <c:pt idx="897">
                  <c:v>135.77973241282061</c:v>
                </c:pt>
                <c:pt idx="898">
                  <c:v>135.8722324362526</c:v>
                </c:pt>
                <c:pt idx="899">
                  <c:v>135.92973824381187</c:v>
                </c:pt>
                <c:pt idx="900">
                  <c:v>135.89082014836669</c:v>
                </c:pt>
                <c:pt idx="901">
                  <c:v>136.0003884987882</c:v>
                </c:pt>
                <c:pt idx="902">
                  <c:v>136.05627187115496</c:v>
                </c:pt>
                <c:pt idx="903">
                  <c:v>136.10679496440008</c:v>
                </c:pt>
                <c:pt idx="904">
                  <c:v>136.16413097061437</c:v>
                </c:pt>
                <c:pt idx="905">
                  <c:v>136.18435465342856</c:v>
                </c:pt>
                <c:pt idx="906">
                  <c:v>136.2280172113704</c:v>
                </c:pt>
                <c:pt idx="907">
                  <c:v>136.34563572177009</c:v>
                </c:pt>
                <c:pt idx="908">
                  <c:v>136.46119094424574</c:v>
                </c:pt>
                <c:pt idx="909">
                  <c:v>136.57752955416709</c:v>
                </c:pt>
                <c:pt idx="910">
                  <c:v>136.59727319120506</c:v>
                </c:pt>
                <c:pt idx="911">
                  <c:v>136.66914149454396</c:v>
                </c:pt>
                <c:pt idx="912">
                  <c:v>136.76497320824774</c:v>
                </c:pt>
                <c:pt idx="913">
                  <c:v>136.88281393962768</c:v>
                </c:pt>
                <c:pt idx="914">
                  <c:v>136.9369566246524</c:v>
                </c:pt>
                <c:pt idx="915">
                  <c:v>136.95967685196607</c:v>
                </c:pt>
                <c:pt idx="916">
                  <c:v>137.04751014663699</c:v>
                </c:pt>
                <c:pt idx="917">
                  <c:v>137.10601248201888</c:v>
                </c:pt>
                <c:pt idx="918">
                  <c:v>137.16048311554613</c:v>
                </c:pt>
                <c:pt idx="919">
                  <c:v>137.19193039614245</c:v>
                </c:pt>
                <c:pt idx="920">
                  <c:v>137.30058271656173</c:v>
                </c:pt>
                <c:pt idx="921">
                  <c:v>137.3375307416083</c:v>
                </c:pt>
                <c:pt idx="922">
                  <c:v>137.43173891639145</c:v>
                </c:pt>
                <c:pt idx="923">
                  <c:v>137.4920667080338</c:v>
                </c:pt>
                <c:pt idx="924">
                  <c:v>137.53543027627458</c:v>
                </c:pt>
                <c:pt idx="925">
                  <c:v>137.59600047724953</c:v>
                </c:pt>
                <c:pt idx="926">
                  <c:v>137.66143932240999</c:v>
                </c:pt>
                <c:pt idx="927">
                  <c:v>137.72135241203605</c:v>
                </c:pt>
                <c:pt idx="928">
                  <c:v>137.72679842721914</c:v>
                </c:pt>
                <c:pt idx="929">
                  <c:v>137.72819253070614</c:v>
                </c:pt>
                <c:pt idx="930">
                  <c:v>137.76447383965925</c:v>
                </c:pt>
                <c:pt idx="931">
                  <c:v>137.75505894280124</c:v>
                </c:pt>
                <c:pt idx="932">
                  <c:v>137.77200405705207</c:v>
                </c:pt>
                <c:pt idx="933">
                  <c:v>137.80832410390948</c:v>
                </c:pt>
                <c:pt idx="934">
                  <c:v>137.79423894808667</c:v>
                </c:pt>
                <c:pt idx="935">
                  <c:v>137.80526297902929</c:v>
                </c:pt>
                <c:pt idx="936">
                  <c:v>137.77136157283724</c:v>
                </c:pt>
                <c:pt idx="937">
                  <c:v>137.81978168045202</c:v>
                </c:pt>
                <c:pt idx="938">
                  <c:v>137.85222064936841</c:v>
                </c:pt>
                <c:pt idx="939">
                  <c:v>137.83282215366685</c:v>
                </c:pt>
                <c:pt idx="940">
                  <c:v>137.8250741059355</c:v>
                </c:pt>
                <c:pt idx="941">
                  <c:v>137.8633316508519</c:v>
                </c:pt>
                <c:pt idx="942">
                  <c:v>137.88107710295949</c:v>
                </c:pt>
                <c:pt idx="943">
                  <c:v>137.92051741139488</c:v>
                </c:pt>
                <c:pt idx="944">
                  <c:v>137.92904281868451</c:v>
                </c:pt>
                <c:pt idx="945">
                  <c:v>137.93735105731801</c:v>
                </c:pt>
                <c:pt idx="946">
                  <c:v>137.97917805568932</c:v>
                </c:pt>
                <c:pt idx="947">
                  <c:v>137.95435300711227</c:v>
                </c:pt>
                <c:pt idx="948">
                  <c:v>137.99618317154403</c:v>
                </c:pt>
                <c:pt idx="949">
                  <c:v>138.05872015741465</c:v>
                </c:pt>
                <c:pt idx="950">
                  <c:v>138.09956447007676</c:v>
                </c:pt>
                <c:pt idx="951">
                  <c:v>138.12339873439407</c:v>
                </c:pt>
                <c:pt idx="952">
                  <c:v>138.18319619204561</c:v>
                </c:pt>
                <c:pt idx="953">
                  <c:v>138.23103321553913</c:v>
                </c:pt>
                <c:pt idx="954">
                  <c:v>138.35570283792376</c:v>
                </c:pt>
                <c:pt idx="955">
                  <c:v>138.44928279533761</c:v>
                </c:pt>
                <c:pt idx="956">
                  <c:v>138.59933081712353</c:v>
                </c:pt>
                <c:pt idx="957">
                  <c:v>138.66008711842559</c:v>
                </c:pt>
                <c:pt idx="958">
                  <c:v>138.75861102155645</c:v>
                </c:pt>
                <c:pt idx="959">
                  <c:v>138.83567143867509</c:v>
                </c:pt>
                <c:pt idx="960">
                  <c:v>139.01159951798749</c:v>
                </c:pt>
                <c:pt idx="961">
                  <c:v>139.14304981901768</c:v>
                </c:pt>
                <c:pt idx="962">
                  <c:v>139.18426102418897</c:v>
                </c:pt>
                <c:pt idx="963">
                  <c:v>139.23721539344584</c:v>
                </c:pt>
                <c:pt idx="964">
                  <c:v>139.33728706366324</c:v>
                </c:pt>
                <c:pt idx="965">
                  <c:v>139.38327114895301</c:v>
                </c:pt>
                <c:pt idx="966">
                  <c:v>139.4524308576049</c:v>
                </c:pt>
                <c:pt idx="967">
                  <c:v>139.55826849141681</c:v>
                </c:pt>
                <c:pt idx="968">
                  <c:v>139.63145221883019</c:v>
                </c:pt>
                <c:pt idx="969">
                  <c:v>139.71375250450541</c:v>
                </c:pt>
                <c:pt idx="970">
                  <c:v>139.68465841025872</c:v>
                </c:pt>
                <c:pt idx="971">
                  <c:v>139.7639486459276</c:v>
                </c:pt>
                <c:pt idx="972">
                  <c:v>139.77220488793887</c:v>
                </c:pt>
                <c:pt idx="973">
                  <c:v>139.75382320181234</c:v>
                </c:pt>
                <c:pt idx="974">
                  <c:v>139.89002132916985</c:v>
                </c:pt>
                <c:pt idx="975">
                  <c:v>139.92993114343207</c:v>
                </c:pt>
                <c:pt idx="976">
                  <c:v>140.00907571185346</c:v>
                </c:pt>
                <c:pt idx="977">
                  <c:v>140.03892088570052</c:v>
                </c:pt>
                <c:pt idx="978">
                  <c:v>140.06205681011124</c:v>
                </c:pt>
                <c:pt idx="979">
                  <c:v>140.14296315366698</c:v>
                </c:pt>
                <c:pt idx="980">
                  <c:v>140.2144600078478</c:v>
                </c:pt>
                <c:pt idx="981">
                  <c:v>140.21968837449123</c:v>
                </c:pt>
                <c:pt idx="982">
                  <c:v>140.22643076057767</c:v>
                </c:pt>
                <c:pt idx="983">
                  <c:v>140.26306102831066</c:v>
                </c:pt>
                <c:pt idx="984">
                  <c:v>140.35068722538932</c:v>
                </c:pt>
                <c:pt idx="985">
                  <c:v>140.34158579821508</c:v>
                </c:pt>
                <c:pt idx="986">
                  <c:v>140.34736193437152</c:v>
                </c:pt>
                <c:pt idx="987">
                  <c:v>140.3691654832358</c:v>
                </c:pt>
                <c:pt idx="988">
                  <c:v>140.45197690300321</c:v>
                </c:pt>
                <c:pt idx="989">
                  <c:v>140.48627499306784</c:v>
                </c:pt>
                <c:pt idx="990">
                  <c:v>140.49726095077472</c:v>
                </c:pt>
                <c:pt idx="991">
                  <c:v>140.47532821206184</c:v>
                </c:pt>
                <c:pt idx="992">
                  <c:v>140.48539417107517</c:v>
                </c:pt>
                <c:pt idx="993">
                  <c:v>140.44913140139209</c:v>
                </c:pt>
                <c:pt idx="994">
                  <c:v>140.46375922956702</c:v>
                </c:pt>
                <c:pt idx="995">
                  <c:v>140.45322319823319</c:v>
                </c:pt>
                <c:pt idx="996">
                  <c:v>140.45135893450941</c:v>
                </c:pt>
                <c:pt idx="997">
                  <c:v>140.4235371212641</c:v>
                </c:pt>
                <c:pt idx="998">
                  <c:v>140.44668299696963</c:v>
                </c:pt>
                <c:pt idx="999">
                  <c:v>140.44866265469386</c:v>
                </c:pt>
                <c:pt idx="1000">
                  <c:v>140.44647113410073</c:v>
                </c:pt>
                <c:pt idx="1001">
                  <c:v>140.41647937678169</c:v>
                </c:pt>
                <c:pt idx="1002">
                  <c:v>140.40857688391313</c:v>
                </c:pt>
                <c:pt idx="1003">
                  <c:v>140.3802319635717</c:v>
                </c:pt>
                <c:pt idx="1004">
                  <c:v>140.37964554151091</c:v>
                </c:pt>
                <c:pt idx="1005">
                  <c:v>140.36243779287511</c:v>
                </c:pt>
                <c:pt idx="1006">
                  <c:v>140.42466369212369</c:v>
                </c:pt>
                <c:pt idx="1007">
                  <c:v>140.41148751424936</c:v>
                </c:pt>
                <c:pt idx="1008">
                  <c:v>140.44180210192818</c:v>
                </c:pt>
                <c:pt idx="1009">
                  <c:v>140.37435834365516</c:v>
                </c:pt>
                <c:pt idx="1010">
                  <c:v>140.37300809598932</c:v>
                </c:pt>
                <c:pt idx="1011">
                  <c:v>140.39895180440061</c:v>
                </c:pt>
                <c:pt idx="1012">
                  <c:v>140.45830568796347</c:v>
                </c:pt>
                <c:pt idx="1013">
                  <c:v>140.41330768824619</c:v>
                </c:pt>
                <c:pt idx="1014">
                  <c:v>140.44895458917932</c:v>
                </c:pt>
                <c:pt idx="1015">
                  <c:v>140.48025791313975</c:v>
                </c:pt>
                <c:pt idx="1016">
                  <c:v>140.48820480904385</c:v>
                </c:pt>
                <c:pt idx="1017">
                  <c:v>140.50753028444393</c:v>
                </c:pt>
                <c:pt idx="1018">
                  <c:v>140.57680188154532</c:v>
                </c:pt>
                <c:pt idx="1019">
                  <c:v>140.70165255221079</c:v>
                </c:pt>
                <c:pt idx="1020">
                  <c:v>140.85269753369158</c:v>
                </c:pt>
                <c:pt idx="1021">
                  <c:v>140.91542897361995</c:v>
                </c:pt>
                <c:pt idx="1022">
                  <c:v>140.94922757639452</c:v>
                </c:pt>
                <c:pt idx="1023">
                  <c:v>141.07877013310949</c:v>
                </c:pt>
                <c:pt idx="1024">
                  <c:v>141.25049231522718</c:v>
                </c:pt>
                <c:pt idx="1025">
                  <c:v>141.26896906429033</c:v>
                </c:pt>
                <c:pt idx="1026">
                  <c:v>141.34481676658652</c:v>
                </c:pt>
                <c:pt idx="1027">
                  <c:v>141.49593085540258</c:v>
                </c:pt>
                <c:pt idx="1028">
                  <c:v>141.51562514503757</c:v>
                </c:pt>
                <c:pt idx="1029">
                  <c:v>141.64154464415444</c:v>
                </c:pt>
                <c:pt idx="1030">
                  <c:v>141.61569647631219</c:v>
                </c:pt>
                <c:pt idx="1031">
                  <c:v>141.66871220176029</c:v>
                </c:pt>
                <c:pt idx="1032">
                  <c:v>141.70698833491485</c:v>
                </c:pt>
                <c:pt idx="1033">
                  <c:v>141.81613615404945</c:v>
                </c:pt>
                <c:pt idx="1034">
                  <c:v>141.74984094093907</c:v>
                </c:pt>
                <c:pt idx="1035">
                  <c:v>141.90068785142171</c:v>
                </c:pt>
                <c:pt idx="1036">
                  <c:v>141.80196166214733</c:v>
                </c:pt>
                <c:pt idx="1037">
                  <c:v>141.77970003080156</c:v>
                </c:pt>
                <c:pt idx="1038">
                  <c:v>141.91063229424088</c:v>
                </c:pt>
                <c:pt idx="1039">
                  <c:v>141.86222860415626</c:v>
                </c:pt>
                <c:pt idx="1040">
                  <c:v>141.88854968580128</c:v>
                </c:pt>
                <c:pt idx="1041">
                  <c:v>141.96487892287834</c:v>
                </c:pt>
                <c:pt idx="1042">
                  <c:v>141.8368550261049</c:v>
                </c:pt>
                <c:pt idx="1043">
                  <c:v>141.87837145945713</c:v>
                </c:pt>
                <c:pt idx="1044">
                  <c:v>141.9548994151975</c:v>
                </c:pt>
                <c:pt idx="1045">
                  <c:v>141.85613130165649</c:v>
                </c:pt>
                <c:pt idx="1046">
                  <c:v>141.89350047978874</c:v>
                </c:pt>
                <c:pt idx="1047">
                  <c:v>141.84410303484677</c:v>
                </c:pt>
                <c:pt idx="1048">
                  <c:v>141.79957234060004</c:v>
                </c:pt>
                <c:pt idx="1049">
                  <c:v>141.83561921424527</c:v>
                </c:pt>
                <c:pt idx="1050">
                  <c:v>141.87197940195432</c:v>
                </c:pt>
                <c:pt idx="1051">
                  <c:v>141.97340520748989</c:v>
                </c:pt>
                <c:pt idx="1052">
                  <c:v>141.9523494784016</c:v>
                </c:pt>
                <c:pt idx="1053">
                  <c:v>141.85106424443899</c:v>
                </c:pt>
                <c:pt idx="1054">
                  <c:v>141.83407388286568</c:v>
                </c:pt>
                <c:pt idx="1055">
                  <c:v>141.85888155399394</c:v>
                </c:pt>
                <c:pt idx="1056">
                  <c:v>141.83530074528991</c:v>
                </c:pt>
                <c:pt idx="1057">
                  <c:v>141.92042560284597</c:v>
                </c:pt>
                <c:pt idx="1058">
                  <c:v>141.95968493384487</c:v>
                </c:pt>
                <c:pt idx="1059">
                  <c:v>141.91433636673432</c:v>
                </c:pt>
                <c:pt idx="1060">
                  <c:v>141.85815624205571</c:v>
                </c:pt>
                <c:pt idx="1061">
                  <c:v>141.86275448392365</c:v>
                </c:pt>
                <c:pt idx="1062">
                  <c:v>141.97101761695092</c:v>
                </c:pt>
                <c:pt idx="1063">
                  <c:v>141.99929813172122</c:v>
                </c:pt>
                <c:pt idx="1064">
                  <c:v>141.90609427105639</c:v>
                </c:pt>
                <c:pt idx="1065">
                  <c:v>141.93110725840319</c:v>
                </c:pt>
                <c:pt idx="1066">
                  <c:v>141.91868659565239</c:v>
                </c:pt>
                <c:pt idx="1067">
                  <c:v>141.99755877255237</c:v>
                </c:pt>
                <c:pt idx="1068">
                  <c:v>142.07288558391326</c:v>
                </c:pt>
                <c:pt idx="1069">
                  <c:v>142.15604055517116</c:v>
                </c:pt>
                <c:pt idx="1070">
                  <c:v>142.15433006403211</c:v>
                </c:pt>
                <c:pt idx="1071">
                  <c:v>142.19333259888541</c:v>
                </c:pt>
                <c:pt idx="1072">
                  <c:v>142.29749715974796</c:v>
                </c:pt>
                <c:pt idx="1073">
                  <c:v>142.42642351184546</c:v>
                </c:pt>
                <c:pt idx="1074">
                  <c:v>142.48448038818648</c:v>
                </c:pt>
                <c:pt idx="1075">
                  <c:v>142.6907406099771</c:v>
                </c:pt>
                <c:pt idx="1076">
                  <c:v>142.72381134232336</c:v>
                </c:pt>
                <c:pt idx="1077">
                  <c:v>142.79697989107993</c:v>
                </c:pt>
                <c:pt idx="1078">
                  <c:v>142.93173301065656</c:v>
                </c:pt>
                <c:pt idx="1079">
                  <c:v>142.96502416452182</c:v>
                </c:pt>
                <c:pt idx="1080">
                  <c:v>143.07601023677668</c:v>
                </c:pt>
                <c:pt idx="1081">
                  <c:v>143.10932869944452</c:v>
                </c:pt>
                <c:pt idx="1082">
                  <c:v>143.23434246087712</c:v>
                </c:pt>
                <c:pt idx="1083">
                  <c:v>143.23784938289779</c:v>
                </c:pt>
                <c:pt idx="1084">
                  <c:v>143.23118899717301</c:v>
                </c:pt>
                <c:pt idx="1085">
                  <c:v>143.3741255447726</c:v>
                </c:pt>
                <c:pt idx="1086">
                  <c:v>143.41247065627002</c:v>
                </c:pt>
                <c:pt idx="1087">
                  <c:v>143.51023378257753</c:v>
                </c:pt>
                <c:pt idx="1088">
                  <c:v>143.50453020911829</c:v>
                </c:pt>
                <c:pt idx="1089">
                  <c:v>143.54575956492565</c:v>
                </c:pt>
                <c:pt idx="1090">
                  <c:v>143.57501418579542</c:v>
                </c:pt>
                <c:pt idx="1091">
                  <c:v>143.6170162352615</c:v>
                </c:pt>
                <c:pt idx="1092">
                  <c:v>143.61659153636407</c:v>
                </c:pt>
                <c:pt idx="1093">
                  <c:v>143.73144051252248</c:v>
                </c:pt>
                <c:pt idx="1094">
                  <c:v>143.75054108866382</c:v>
                </c:pt>
                <c:pt idx="1095">
                  <c:v>143.90954674303464</c:v>
                </c:pt>
                <c:pt idx="1096">
                  <c:v>143.93479176397682</c:v>
                </c:pt>
                <c:pt idx="1097">
                  <c:v>143.98145219398378</c:v>
                </c:pt>
                <c:pt idx="1098">
                  <c:v>143.91158849952012</c:v>
                </c:pt>
                <c:pt idx="1099">
                  <c:v>144.02677038989452</c:v>
                </c:pt>
                <c:pt idx="1100">
                  <c:v>144.13452722433414</c:v>
                </c:pt>
                <c:pt idx="1101">
                  <c:v>144.17285643561081</c:v>
                </c:pt>
                <c:pt idx="1102">
                  <c:v>144.20595066044118</c:v>
                </c:pt>
                <c:pt idx="1103">
                  <c:v>144.23568592193087</c:v>
                </c:pt>
                <c:pt idx="1104">
                  <c:v>144.26565315976856</c:v>
                </c:pt>
                <c:pt idx="1105">
                  <c:v>144.29788652929943</c:v>
                </c:pt>
                <c:pt idx="1106">
                  <c:v>144.34719104987622</c:v>
                </c:pt>
                <c:pt idx="1107">
                  <c:v>144.34004345861672</c:v>
                </c:pt>
                <c:pt idx="1108">
                  <c:v>144.39544158695972</c:v>
                </c:pt>
                <c:pt idx="1109">
                  <c:v>144.47803484548439</c:v>
                </c:pt>
                <c:pt idx="1110">
                  <c:v>144.53358191813066</c:v>
                </c:pt>
                <c:pt idx="1111">
                  <c:v>144.55763552353969</c:v>
                </c:pt>
                <c:pt idx="1112">
                  <c:v>144.55469041055593</c:v>
                </c:pt>
                <c:pt idx="1113">
                  <c:v>144.55088489561226</c:v>
                </c:pt>
                <c:pt idx="1114">
                  <c:v>144.53189029878286</c:v>
                </c:pt>
                <c:pt idx="1115">
                  <c:v>144.54058469715159</c:v>
                </c:pt>
                <c:pt idx="1116">
                  <c:v>144.55464368971067</c:v>
                </c:pt>
                <c:pt idx="1117">
                  <c:v>144.56476954290238</c:v>
                </c:pt>
                <c:pt idx="1118">
                  <c:v>144.58101630933388</c:v>
                </c:pt>
                <c:pt idx="1119">
                  <c:v>144.55638362505985</c:v>
                </c:pt>
                <c:pt idx="1120">
                  <c:v>144.55024269794225</c:v>
                </c:pt>
                <c:pt idx="1121">
                  <c:v>144.51468182890076</c:v>
                </c:pt>
                <c:pt idx="1122">
                  <c:v>144.53431804218752</c:v>
                </c:pt>
                <c:pt idx="1123">
                  <c:v>144.52233578963953</c:v>
                </c:pt>
                <c:pt idx="1124">
                  <c:v>144.48288149222935</c:v>
                </c:pt>
                <c:pt idx="1125">
                  <c:v>144.5141507014437</c:v>
                </c:pt>
                <c:pt idx="1126">
                  <c:v>144.50767155680023</c:v>
                </c:pt>
                <c:pt idx="1127">
                  <c:v>144.53712422226758</c:v>
                </c:pt>
                <c:pt idx="1128">
                  <c:v>144.46446796026299</c:v>
                </c:pt>
                <c:pt idx="1129">
                  <c:v>144.47749292629948</c:v>
                </c:pt>
                <c:pt idx="1130">
                  <c:v>144.40652244513805</c:v>
                </c:pt>
                <c:pt idx="1131">
                  <c:v>144.41320243601848</c:v>
                </c:pt>
                <c:pt idx="1132">
                  <c:v>144.38532614024615</c:v>
                </c:pt>
                <c:pt idx="1133">
                  <c:v>144.38117839148754</c:v>
                </c:pt>
                <c:pt idx="1134">
                  <c:v>144.36049530418222</c:v>
                </c:pt>
                <c:pt idx="1135">
                  <c:v>144.35195520510115</c:v>
                </c:pt>
                <c:pt idx="1136">
                  <c:v>144.36008380756226</c:v>
                </c:pt>
                <c:pt idx="1137">
                  <c:v>144.31453577343072</c:v>
                </c:pt>
                <c:pt idx="1138">
                  <c:v>144.36244194791919</c:v>
                </c:pt>
                <c:pt idx="1139">
                  <c:v>144.31594268919417</c:v>
                </c:pt>
                <c:pt idx="1140">
                  <c:v>144.34961700359409</c:v>
                </c:pt>
                <c:pt idx="1141">
                  <c:v>144.30173159416313</c:v>
                </c:pt>
                <c:pt idx="1142">
                  <c:v>144.37298814607831</c:v>
                </c:pt>
                <c:pt idx="1143">
                  <c:v>144.37116737576372</c:v>
                </c:pt>
                <c:pt idx="1144">
                  <c:v>144.31456406927788</c:v>
                </c:pt>
                <c:pt idx="1145">
                  <c:v>144.29714624747643</c:v>
                </c:pt>
                <c:pt idx="1146">
                  <c:v>144.34600330384006</c:v>
                </c:pt>
                <c:pt idx="1147">
                  <c:v>144.42608409185803</c:v>
                </c:pt>
                <c:pt idx="1148">
                  <c:v>144.52732690686491</c:v>
                </c:pt>
                <c:pt idx="1149">
                  <c:v>144.52327370701306</c:v>
                </c:pt>
                <c:pt idx="1150">
                  <c:v>144.60451695501146</c:v>
                </c:pt>
                <c:pt idx="1151">
                  <c:v>144.64468679782459</c:v>
                </c:pt>
                <c:pt idx="1152">
                  <c:v>144.66972665311326</c:v>
                </c:pt>
                <c:pt idx="1153">
                  <c:v>144.78621638403769</c:v>
                </c:pt>
                <c:pt idx="1154">
                  <c:v>144.94668590800597</c:v>
                </c:pt>
                <c:pt idx="1155">
                  <c:v>145.07378585132065</c:v>
                </c:pt>
                <c:pt idx="1156">
                  <c:v>145.21943737254611</c:v>
                </c:pt>
                <c:pt idx="1157">
                  <c:v>145.41052869234724</c:v>
                </c:pt>
                <c:pt idx="1158">
                  <c:v>145.59004126756165</c:v>
                </c:pt>
                <c:pt idx="1159">
                  <c:v>145.69611345256871</c:v>
                </c:pt>
                <c:pt idx="1160">
                  <c:v>145.95635418398373</c:v>
                </c:pt>
                <c:pt idx="1161">
                  <c:v>146.10842578855787</c:v>
                </c:pt>
                <c:pt idx="1162">
                  <c:v>146.19506097902465</c:v>
                </c:pt>
                <c:pt idx="1163">
                  <c:v>146.42194813862082</c:v>
                </c:pt>
                <c:pt idx="1164">
                  <c:v>146.58159927115284</c:v>
                </c:pt>
                <c:pt idx="1165">
                  <c:v>146.62597701160578</c:v>
                </c:pt>
                <c:pt idx="1166">
                  <c:v>146.74208037500921</c:v>
                </c:pt>
                <c:pt idx="1167">
                  <c:v>146.80362651285992</c:v>
                </c:pt>
                <c:pt idx="1168">
                  <c:v>146.85091335234861</c:v>
                </c:pt>
                <c:pt idx="1169">
                  <c:v>146.95534063721735</c:v>
                </c:pt>
                <c:pt idx="1170">
                  <c:v>147.02165753330084</c:v>
                </c:pt>
                <c:pt idx="1171">
                  <c:v>147.09235090590207</c:v>
                </c:pt>
                <c:pt idx="1172">
                  <c:v>147.17963790983808</c:v>
                </c:pt>
                <c:pt idx="1173">
                  <c:v>147.1955201488131</c:v>
                </c:pt>
                <c:pt idx="1174">
                  <c:v>147.23908205479057</c:v>
                </c:pt>
                <c:pt idx="1175">
                  <c:v>147.24947025185986</c:v>
                </c:pt>
                <c:pt idx="1176">
                  <c:v>147.35124796672559</c:v>
                </c:pt>
                <c:pt idx="1177">
                  <c:v>147.41413216170676</c:v>
                </c:pt>
                <c:pt idx="1178">
                  <c:v>147.43212311543169</c:v>
                </c:pt>
                <c:pt idx="1179">
                  <c:v>147.43936221337367</c:v>
                </c:pt>
                <c:pt idx="1180">
                  <c:v>147.51641404604382</c:v>
                </c:pt>
                <c:pt idx="1181">
                  <c:v>147.52114884856428</c:v>
                </c:pt>
                <c:pt idx="1182">
                  <c:v>147.5092918439652</c:v>
                </c:pt>
                <c:pt idx="1183">
                  <c:v>147.49483141678482</c:v>
                </c:pt>
                <c:pt idx="1184">
                  <c:v>147.50718150366754</c:v>
                </c:pt>
                <c:pt idx="1185">
                  <c:v>147.51727351823587</c:v>
                </c:pt>
                <c:pt idx="1186">
                  <c:v>147.46392846338651</c:v>
                </c:pt>
                <c:pt idx="1187">
                  <c:v>147.45796107884965</c:v>
                </c:pt>
                <c:pt idx="1188">
                  <c:v>147.45218943011082</c:v>
                </c:pt>
                <c:pt idx="1189">
                  <c:v>147.4534645932699</c:v>
                </c:pt>
                <c:pt idx="1190">
                  <c:v>147.41445919248079</c:v>
                </c:pt>
                <c:pt idx="1191">
                  <c:v>147.41140847850016</c:v>
                </c:pt>
                <c:pt idx="1192">
                  <c:v>147.37875485045066</c:v>
                </c:pt>
                <c:pt idx="1193">
                  <c:v>147.36037243891911</c:v>
                </c:pt>
                <c:pt idx="1194">
                  <c:v>147.36924542840791</c:v>
                </c:pt>
                <c:pt idx="1195">
                  <c:v>147.34874349817719</c:v>
                </c:pt>
                <c:pt idx="1196">
                  <c:v>147.32880200021151</c:v>
                </c:pt>
                <c:pt idx="1197">
                  <c:v>147.28270653850677</c:v>
                </c:pt>
                <c:pt idx="1198">
                  <c:v>147.31433330497887</c:v>
                </c:pt>
                <c:pt idx="1199">
                  <c:v>147.31360175938408</c:v>
                </c:pt>
                <c:pt idx="1200">
                  <c:v>147.31377636139558</c:v>
                </c:pt>
                <c:pt idx="1201">
                  <c:v>147.24565996774945</c:v>
                </c:pt>
                <c:pt idx="1202">
                  <c:v>147.24134721166072</c:v>
                </c:pt>
                <c:pt idx="1203">
                  <c:v>147.24312773588017</c:v>
                </c:pt>
                <c:pt idx="1204">
                  <c:v>147.25448375090804</c:v>
                </c:pt>
                <c:pt idx="1205">
                  <c:v>147.23507000354249</c:v>
                </c:pt>
                <c:pt idx="1206">
                  <c:v>147.23598837079541</c:v>
                </c:pt>
                <c:pt idx="1207">
                  <c:v>147.21191642222328</c:v>
                </c:pt>
                <c:pt idx="1208">
                  <c:v>147.21276967147833</c:v>
                </c:pt>
                <c:pt idx="1209">
                  <c:v>147.14637631149739</c:v>
                </c:pt>
                <c:pt idx="1210">
                  <c:v>147.13031390867383</c:v>
                </c:pt>
                <c:pt idx="1211">
                  <c:v>147.12463255573036</c:v>
                </c:pt>
                <c:pt idx="1212">
                  <c:v>147.13963563582084</c:v>
                </c:pt>
                <c:pt idx="1213">
                  <c:v>147.15011599783807</c:v>
                </c:pt>
                <c:pt idx="1214">
                  <c:v>147.0756832245898</c:v>
                </c:pt>
                <c:pt idx="1215">
                  <c:v>147.12614535447813</c:v>
                </c:pt>
                <c:pt idx="1216">
                  <c:v>147.1023212801303</c:v>
                </c:pt>
                <c:pt idx="1217">
                  <c:v>147.07599404405784</c:v>
                </c:pt>
                <c:pt idx="1218">
                  <c:v>147.05093967418185</c:v>
                </c:pt>
                <c:pt idx="1219">
                  <c:v>147.05368580527477</c:v>
                </c:pt>
                <c:pt idx="1220">
                  <c:v>147.10122706116422</c:v>
                </c:pt>
                <c:pt idx="1221">
                  <c:v>147.10243124769229</c:v>
                </c:pt>
                <c:pt idx="1222">
                  <c:v>147.06078036594172</c:v>
                </c:pt>
                <c:pt idx="1223">
                  <c:v>147.12471788522751</c:v>
                </c:pt>
                <c:pt idx="1224">
                  <c:v>147.11911621867466</c:v>
                </c:pt>
                <c:pt idx="1225">
                  <c:v>147.16917555984853</c:v>
                </c:pt>
                <c:pt idx="1226">
                  <c:v>147.18441177363533</c:v>
                </c:pt>
                <c:pt idx="1227">
                  <c:v>147.19421656192125</c:v>
                </c:pt>
                <c:pt idx="1228">
                  <c:v>147.24541374953239</c:v>
                </c:pt>
                <c:pt idx="1229">
                  <c:v>147.37759016631367</c:v>
                </c:pt>
                <c:pt idx="1230">
                  <c:v>147.57373865647196</c:v>
                </c:pt>
                <c:pt idx="1231">
                  <c:v>147.73889335024413</c:v>
                </c:pt>
                <c:pt idx="1232">
                  <c:v>147.81540467030206</c:v>
                </c:pt>
                <c:pt idx="1233">
                  <c:v>147.99550467089966</c:v>
                </c:pt>
                <c:pt idx="1234">
                  <c:v>148.18226154831419</c:v>
                </c:pt>
                <c:pt idx="1235">
                  <c:v>148.36332064242202</c:v>
                </c:pt>
                <c:pt idx="1236">
                  <c:v>148.34522003528156</c:v>
                </c:pt>
                <c:pt idx="1237">
                  <c:v>148.40014032059074</c:v>
                </c:pt>
                <c:pt idx="1238">
                  <c:v>148.54566533119248</c:v>
                </c:pt>
                <c:pt idx="1239">
                  <c:v>148.73573326194094</c:v>
                </c:pt>
                <c:pt idx="1240">
                  <c:v>148.77961776898539</c:v>
                </c:pt>
                <c:pt idx="1241">
                  <c:v>148.78809208597451</c:v>
                </c:pt>
                <c:pt idx="1242">
                  <c:v>148.86003729637761</c:v>
                </c:pt>
                <c:pt idx="1243">
                  <c:v>148.87137760606871</c:v>
                </c:pt>
                <c:pt idx="1244">
                  <c:v>148.93868654817163</c:v>
                </c:pt>
                <c:pt idx="1245">
                  <c:v>149.04063273492071</c:v>
                </c:pt>
                <c:pt idx="1246">
                  <c:v>149.0865977186254</c:v>
                </c:pt>
                <c:pt idx="1247">
                  <c:v>149.12097106456423</c:v>
                </c:pt>
                <c:pt idx="1248">
                  <c:v>149.16073638456319</c:v>
                </c:pt>
                <c:pt idx="1249">
                  <c:v>149.17532496464392</c:v>
                </c:pt>
                <c:pt idx="1250">
                  <c:v>149.24300303548497</c:v>
                </c:pt>
                <c:pt idx="1251">
                  <c:v>149.29836292118247</c:v>
                </c:pt>
                <c:pt idx="1252">
                  <c:v>149.29547311222316</c:v>
                </c:pt>
                <c:pt idx="1253">
                  <c:v>149.29110356773171</c:v>
                </c:pt>
                <c:pt idx="1254">
                  <c:v>149.26374972878398</c:v>
                </c:pt>
                <c:pt idx="1255">
                  <c:v>149.27251816783013</c:v>
                </c:pt>
                <c:pt idx="1256">
                  <c:v>149.2235792589473</c:v>
                </c:pt>
                <c:pt idx="1257">
                  <c:v>149.18522569715014</c:v>
                </c:pt>
                <c:pt idx="1258">
                  <c:v>149.17469025393351</c:v>
                </c:pt>
                <c:pt idx="1259">
                  <c:v>149.16715839483143</c:v>
                </c:pt>
                <c:pt idx="1260">
                  <c:v>149.13136077328991</c:v>
                </c:pt>
                <c:pt idx="1261">
                  <c:v>149.17224452295164</c:v>
                </c:pt>
                <c:pt idx="1262">
                  <c:v>149.13654726320374</c:v>
                </c:pt>
                <c:pt idx="1263">
                  <c:v>149.09997839831169</c:v>
                </c:pt>
                <c:pt idx="1264">
                  <c:v>149.10739020380234</c:v>
                </c:pt>
                <c:pt idx="1265">
                  <c:v>149.03553445838924</c:v>
                </c:pt>
                <c:pt idx="1266">
                  <c:v>149.04250644283769</c:v>
                </c:pt>
                <c:pt idx="1267">
                  <c:v>149.03629527740651</c:v>
                </c:pt>
                <c:pt idx="1268">
                  <c:v>149.00703936043394</c:v>
                </c:pt>
                <c:pt idx="1269">
                  <c:v>148.9658553632527</c:v>
                </c:pt>
                <c:pt idx="1270">
                  <c:v>148.96379964049191</c:v>
                </c:pt>
                <c:pt idx="1271">
                  <c:v>148.93796818267151</c:v>
                </c:pt>
                <c:pt idx="1272">
                  <c:v>148.93229290013605</c:v>
                </c:pt>
                <c:pt idx="1273">
                  <c:v>148.91528733091513</c:v>
                </c:pt>
                <c:pt idx="1274">
                  <c:v>148.86332182563018</c:v>
                </c:pt>
                <c:pt idx="1275">
                  <c:v>148.82859486310548</c:v>
                </c:pt>
                <c:pt idx="1276">
                  <c:v>148.80827629979299</c:v>
                </c:pt>
                <c:pt idx="1277">
                  <c:v>148.82865956130891</c:v>
                </c:pt>
                <c:pt idx="1278">
                  <c:v>148.7867419849054</c:v>
                </c:pt>
                <c:pt idx="1279">
                  <c:v>148.77884812766402</c:v>
                </c:pt>
                <c:pt idx="1280">
                  <c:v>148.72990016224682</c:v>
                </c:pt>
                <c:pt idx="1281">
                  <c:v>148.74422840058961</c:v>
                </c:pt>
                <c:pt idx="1282">
                  <c:v>148.7500141974316</c:v>
                </c:pt>
                <c:pt idx="1283">
                  <c:v>148.77081469538683</c:v>
                </c:pt>
                <c:pt idx="1284">
                  <c:v>148.74802766534341</c:v>
                </c:pt>
                <c:pt idx="1285">
                  <c:v>148.76246713200936</c:v>
                </c:pt>
                <c:pt idx="1286">
                  <c:v>148.81342214824437</c:v>
                </c:pt>
                <c:pt idx="1287">
                  <c:v>148.84751174410943</c:v>
                </c:pt>
                <c:pt idx="1288">
                  <c:v>148.83434459839839</c:v>
                </c:pt>
                <c:pt idx="1289">
                  <c:v>148.96349908540196</c:v>
                </c:pt>
                <c:pt idx="1290">
                  <c:v>149.06951364329049</c:v>
                </c:pt>
                <c:pt idx="1291">
                  <c:v>149.14357141401757</c:v>
                </c:pt>
                <c:pt idx="1292">
                  <c:v>149.28820268469039</c:v>
                </c:pt>
                <c:pt idx="1293">
                  <c:v>149.47209533548309</c:v>
                </c:pt>
                <c:pt idx="1294">
                  <c:v>149.72040098346704</c:v>
                </c:pt>
                <c:pt idx="1295">
                  <c:v>149.88554037154262</c:v>
                </c:pt>
                <c:pt idx="1296">
                  <c:v>150.04719790826707</c:v>
                </c:pt>
                <c:pt idx="1297">
                  <c:v>150.2888791591572</c:v>
                </c:pt>
                <c:pt idx="1298">
                  <c:v>150.44231558553065</c:v>
                </c:pt>
                <c:pt idx="1299">
                  <c:v>150.56801307418328</c:v>
                </c:pt>
                <c:pt idx="1300">
                  <c:v>150.58737166679262</c:v>
                </c:pt>
                <c:pt idx="1301">
                  <c:v>150.68880274649587</c:v>
                </c:pt>
                <c:pt idx="1302">
                  <c:v>150.784593366677</c:v>
                </c:pt>
                <c:pt idx="1303">
                  <c:v>150.85300481148582</c:v>
                </c:pt>
                <c:pt idx="1304">
                  <c:v>150.93906877860158</c:v>
                </c:pt>
                <c:pt idx="1305">
                  <c:v>150.97212343262376</c:v>
                </c:pt>
                <c:pt idx="1306">
                  <c:v>151.00521493764555</c:v>
                </c:pt>
                <c:pt idx="1307">
                  <c:v>151.09467462172788</c:v>
                </c:pt>
                <c:pt idx="1308">
                  <c:v>151.12968084849672</c:v>
                </c:pt>
                <c:pt idx="1309">
                  <c:v>151.17030923994639</c:v>
                </c:pt>
                <c:pt idx="1310">
                  <c:v>151.21934873887679</c:v>
                </c:pt>
                <c:pt idx="1311">
                  <c:v>151.26524722387055</c:v>
                </c:pt>
                <c:pt idx="1312">
                  <c:v>151.28740212931248</c:v>
                </c:pt>
                <c:pt idx="1313">
                  <c:v>151.3040667829373</c:v>
                </c:pt>
                <c:pt idx="1314">
                  <c:v>151.23451696366342</c:v>
                </c:pt>
                <c:pt idx="1315">
                  <c:v>151.21948463136445</c:v>
                </c:pt>
                <c:pt idx="1316">
                  <c:v>151.21199009412405</c:v>
                </c:pt>
                <c:pt idx="1317">
                  <c:v>151.24795853987609</c:v>
                </c:pt>
                <c:pt idx="1318">
                  <c:v>151.22837215019081</c:v>
                </c:pt>
                <c:pt idx="1319">
                  <c:v>151.18221735940509</c:v>
                </c:pt>
                <c:pt idx="1320">
                  <c:v>151.16570034613244</c:v>
                </c:pt>
                <c:pt idx="1321">
                  <c:v>151.17047721579144</c:v>
                </c:pt>
                <c:pt idx="1322">
                  <c:v>151.17826686262492</c:v>
                </c:pt>
                <c:pt idx="1323">
                  <c:v>151.13709872387099</c:v>
                </c:pt>
                <c:pt idx="1324">
                  <c:v>151.10501456268148</c:v>
                </c:pt>
                <c:pt idx="1325">
                  <c:v>151.12527992955464</c:v>
                </c:pt>
                <c:pt idx="1326">
                  <c:v>151.14481609181277</c:v>
                </c:pt>
                <c:pt idx="1327">
                  <c:v>151.09253259501264</c:v>
                </c:pt>
                <c:pt idx="1328">
                  <c:v>151.07745571710831</c:v>
                </c:pt>
                <c:pt idx="1329">
                  <c:v>151.08663753334557</c:v>
                </c:pt>
                <c:pt idx="1330">
                  <c:v>151.03827271003945</c:v>
                </c:pt>
                <c:pt idx="1331">
                  <c:v>151.02962657994206</c:v>
                </c:pt>
                <c:pt idx="1332">
                  <c:v>151.01701837084124</c:v>
                </c:pt>
                <c:pt idx="1333">
                  <c:v>150.98413622571994</c:v>
                </c:pt>
                <c:pt idx="1334">
                  <c:v>150.96211183809714</c:v>
                </c:pt>
                <c:pt idx="1335">
                  <c:v>150.93451608940495</c:v>
                </c:pt>
                <c:pt idx="1336">
                  <c:v>150.92982171369326</c:v>
                </c:pt>
                <c:pt idx="1337">
                  <c:v>150.90016888898418</c:v>
                </c:pt>
                <c:pt idx="1338">
                  <c:v>150.88539561767416</c:v>
                </c:pt>
                <c:pt idx="1339">
                  <c:v>150.85960055747066</c:v>
                </c:pt>
                <c:pt idx="1340">
                  <c:v>150.85595580415944</c:v>
                </c:pt>
                <c:pt idx="1341">
                  <c:v>151.03600841262147</c:v>
                </c:pt>
                <c:pt idx="1342">
                  <c:v>150.75442837905845</c:v>
                </c:pt>
                <c:pt idx="1343">
                  <c:v>150.78874340891878</c:v>
                </c:pt>
                <c:pt idx="1344">
                  <c:v>150.7166077143458</c:v>
                </c:pt>
                <c:pt idx="1345">
                  <c:v>150.65412709358742</c:v>
                </c:pt>
                <c:pt idx="1346">
                  <c:v>150.71455794417804</c:v>
                </c:pt>
                <c:pt idx="1347">
                  <c:v>150.66780255948845</c:v>
                </c:pt>
                <c:pt idx="1348">
                  <c:v>150.66453821444728</c:v>
                </c:pt>
                <c:pt idx="1349">
                  <c:v>150.64292435158237</c:v>
                </c:pt>
                <c:pt idx="1350">
                  <c:v>150.70954361770185</c:v>
                </c:pt>
                <c:pt idx="1351">
                  <c:v>150.69837793081467</c:v>
                </c:pt>
                <c:pt idx="1352">
                  <c:v>150.68237827658507</c:v>
                </c:pt>
                <c:pt idx="1353">
                  <c:v>150.77689273339922</c:v>
                </c:pt>
                <c:pt idx="1354">
                  <c:v>150.78995251967908</c:v>
                </c:pt>
                <c:pt idx="1355">
                  <c:v>150.90201420203277</c:v>
                </c:pt>
                <c:pt idx="1356">
                  <c:v>150.97292607933659</c:v>
                </c:pt>
                <c:pt idx="1357">
                  <c:v>151.11741129093397</c:v>
                </c:pt>
                <c:pt idx="1358">
                  <c:v>151.27980103325478</c:v>
                </c:pt>
                <c:pt idx="1359">
                  <c:v>151.33128494935562</c:v>
                </c:pt>
                <c:pt idx="1360">
                  <c:v>151.48991162162247</c:v>
                </c:pt>
                <c:pt idx="1361">
                  <c:v>151.62771518440209</c:v>
                </c:pt>
                <c:pt idx="1362">
                  <c:v>151.75714308082641</c:v>
                </c:pt>
                <c:pt idx="1363">
                  <c:v>151.84626789378871</c:v>
                </c:pt>
                <c:pt idx="1364">
                  <c:v>151.96131825047237</c:v>
                </c:pt>
                <c:pt idx="1365">
                  <c:v>152.10042887904277</c:v>
                </c:pt>
                <c:pt idx="1366">
                  <c:v>152.23837268204775</c:v>
                </c:pt>
                <c:pt idx="1367">
                  <c:v>152.31524444608525</c:v>
                </c:pt>
                <c:pt idx="1368">
                  <c:v>152.45416728303445</c:v>
                </c:pt>
                <c:pt idx="1369">
                  <c:v>152.50666197150122</c:v>
                </c:pt>
                <c:pt idx="1370">
                  <c:v>152.55207065558778</c:v>
                </c:pt>
                <c:pt idx="1371">
                  <c:v>152.59428338265474</c:v>
                </c:pt>
                <c:pt idx="1372">
                  <c:v>152.62108815819715</c:v>
                </c:pt>
                <c:pt idx="1373">
                  <c:v>152.72965235059348</c:v>
                </c:pt>
                <c:pt idx="1374">
                  <c:v>152.7423529656381</c:v>
                </c:pt>
                <c:pt idx="1375">
                  <c:v>152.7962128455612</c:v>
                </c:pt>
                <c:pt idx="1376">
                  <c:v>152.82348786182823</c:v>
                </c:pt>
                <c:pt idx="1377">
                  <c:v>152.87004852894651</c:v>
                </c:pt>
                <c:pt idx="1378">
                  <c:v>153.13521160305899</c:v>
                </c:pt>
                <c:pt idx="1379">
                  <c:v>152.94353995537165</c:v>
                </c:pt>
                <c:pt idx="1380">
                  <c:v>152.9684477899948</c:v>
                </c:pt>
                <c:pt idx="1381">
                  <c:v>153.08198830990494</c:v>
                </c:pt>
                <c:pt idx="1382">
                  <c:v>153.07946915817018</c:v>
                </c:pt>
                <c:pt idx="1383">
                  <c:v>153.09557444600725</c:v>
                </c:pt>
                <c:pt idx="1384">
                  <c:v>153.05054680015886</c:v>
                </c:pt>
                <c:pt idx="1385">
                  <c:v>153.05656487850362</c:v>
                </c:pt>
                <c:pt idx="1386">
                  <c:v>152.99202587146956</c:v>
                </c:pt>
                <c:pt idx="1387">
                  <c:v>153.02275600070141</c:v>
                </c:pt>
                <c:pt idx="1388">
                  <c:v>152.98317994107887</c:v>
                </c:pt>
                <c:pt idx="1389">
                  <c:v>152.96103081792336</c:v>
                </c:pt>
                <c:pt idx="1390">
                  <c:v>152.94541884170246</c:v>
                </c:pt>
                <c:pt idx="1391">
                  <c:v>152.95403465176312</c:v>
                </c:pt>
                <c:pt idx="1392">
                  <c:v>152.89022227914759</c:v>
                </c:pt>
                <c:pt idx="1393">
                  <c:v>152.88242759608812</c:v>
                </c:pt>
                <c:pt idx="1394">
                  <c:v>152.82846697682041</c:v>
                </c:pt>
                <c:pt idx="1395">
                  <c:v>152.82094521192352</c:v>
                </c:pt>
                <c:pt idx="1396">
                  <c:v>152.84220057293376</c:v>
                </c:pt>
                <c:pt idx="1397">
                  <c:v>152.81400770021293</c:v>
                </c:pt>
                <c:pt idx="1398">
                  <c:v>152.78401179618461</c:v>
                </c:pt>
                <c:pt idx="1399">
                  <c:v>152.76537467745561</c:v>
                </c:pt>
                <c:pt idx="1400">
                  <c:v>152.86403745349853</c:v>
                </c:pt>
                <c:pt idx="1401">
                  <c:v>152.79750624731045</c:v>
                </c:pt>
                <c:pt idx="1402">
                  <c:v>152.67496698558026</c:v>
                </c:pt>
                <c:pt idx="1403">
                  <c:v>152.69159948754142</c:v>
                </c:pt>
                <c:pt idx="1404">
                  <c:v>152.66496202588533</c:v>
                </c:pt>
                <c:pt idx="1405">
                  <c:v>152.67328885173799</c:v>
                </c:pt>
                <c:pt idx="1406">
                  <c:v>152.66131924500104</c:v>
                </c:pt>
                <c:pt idx="1407">
                  <c:v>152.63248130761994</c:v>
                </c:pt>
                <c:pt idx="1408">
                  <c:v>152.58838718886059</c:v>
                </c:pt>
                <c:pt idx="1409">
                  <c:v>152.58563564904946</c:v>
                </c:pt>
                <c:pt idx="1410">
                  <c:v>152.57560785343915</c:v>
                </c:pt>
                <c:pt idx="1411">
                  <c:v>152.52265451284521</c:v>
                </c:pt>
                <c:pt idx="1412">
                  <c:v>152.54135657470258</c:v>
                </c:pt>
                <c:pt idx="1413">
                  <c:v>152.53776448317919</c:v>
                </c:pt>
                <c:pt idx="1414">
                  <c:v>152.55115528301849</c:v>
                </c:pt>
                <c:pt idx="1415">
                  <c:v>152.50299781112238</c:v>
                </c:pt>
                <c:pt idx="1416">
                  <c:v>152.50491711172364</c:v>
                </c:pt>
                <c:pt idx="1417">
                  <c:v>152.51711206584966</c:v>
                </c:pt>
                <c:pt idx="1418">
                  <c:v>152.4846478041855</c:v>
                </c:pt>
                <c:pt idx="1419">
                  <c:v>152.49967995026054</c:v>
                </c:pt>
                <c:pt idx="1420">
                  <c:v>152.51930644765369</c:v>
                </c:pt>
                <c:pt idx="1421">
                  <c:v>152.52682232111508</c:v>
                </c:pt>
                <c:pt idx="1422">
                  <c:v>152.61098275466978</c:v>
                </c:pt>
                <c:pt idx="1423">
                  <c:v>152.70309159916752</c:v>
                </c:pt>
                <c:pt idx="1424">
                  <c:v>152.68522021424701</c:v>
                </c:pt>
                <c:pt idx="1425">
                  <c:v>152.62512096458968</c:v>
                </c:pt>
                <c:pt idx="1426">
                  <c:v>152.70024719903213</c:v>
                </c:pt>
                <c:pt idx="1427">
                  <c:v>152.8136761050159</c:v>
                </c:pt>
                <c:pt idx="1428">
                  <c:v>152.91709959510905</c:v>
                </c:pt>
                <c:pt idx="1429">
                  <c:v>152.89658380581287</c:v>
                </c:pt>
                <c:pt idx="1430">
                  <c:v>153.04376679786813</c:v>
                </c:pt>
                <c:pt idx="1431">
                  <c:v>153.07837853815681</c:v>
                </c:pt>
                <c:pt idx="1432">
                  <c:v>153.12457313159345</c:v>
                </c:pt>
                <c:pt idx="1433">
                  <c:v>153.16979986022795</c:v>
                </c:pt>
                <c:pt idx="1434">
                  <c:v>153.25387428407896</c:v>
                </c:pt>
                <c:pt idx="1435">
                  <c:v>153.2619492116863</c:v>
                </c:pt>
                <c:pt idx="1436">
                  <c:v>153.42953037298463</c:v>
                </c:pt>
                <c:pt idx="1437">
                  <c:v>153.52759372389855</c:v>
                </c:pt>
                <c:pt idx="1438">
                  <c:v>153.63951128450404</c:v>
                </c:pt>
                <c:pt idx="1439">
                  <c:v>153.74953963301149</c:v>
                </c:pt>
                <c:pt idx="1440">
                  <c:v>153.87940978266096</c:v>
                </c:pt>
                <c:pt idx="1441">
                  <c:v>154.31798553257914</c:v>
                </c:pt>
                <c:pt idx="1442">
                  <c:v>154.01597574522467</c:v>
                </c:pt>
                <c:pt idx="1443">
                  <c:v>154.04540489920439</c:v>
                </c:pt>
                <c:pt idx="1444">
                  <c:v>154.34629382312534</c:v>
                </c:pt>
                <c:pt idx="1445">
                  <c:v>154.44347612065812</c:v>
                </c:pt>
                <c:pt idx="1446">
                  <c:v>154.46445584824585</c:v>
                </c:pt>
                <c:pt idx="1447">
                  <c:v>154.44354864567694</c:v>
                </c:pt>
                <c:pt idx="1448">
                  <c:v>154.53634620095826</c:v>
                </c:pt>
                <c:pt idx="1449">
                  <c:v>154.61450050044752</c:v>
                </c:pt>
                <c:pt idx="1450">
                  <c:v>154.65893988476071</c:v>
                </c:pt>
                <c:pt idx="1451">
                  <c:v>154.68853613416164</c:v>
                </c:pt>
                <c:pt idx="1452">
                  <c:v>154.69443709182656</c:v>
                </c:pt>
                <c:pt idx="1453">
                  <c:v>154.76090975680563</c:v>
                </c:pt>
                <c:pt idx="1454">
                  <c:v>154.80322220688814</c:v>
                </c:pt>
                <c:pt idx="1455">
                  <c:v>154.8549164651605</c:v>
                </c:pt>
                <c:pt idx="1456">
                  <c:v>154.93631857898814</c:v>
                </c:pt>
                <c:pt idx="1457">
                  <c:v>154.89316553935188</c:v>
                </c:pt>
                <c:pt idx="1458">
                  <c:v>154.93495064814823</c:v>
                </c:pt>
                <c:pt idx="1459">
                  <c:v>155.11523307077434</c:v>
                </c:pt>
                <c:pt idx="1460">
                  <c:v>154.91886552564299</c:v>
                </c:pt>
                <c:pt idx="1461">
                  <c:v>154.62905274624924</c:v>
                </c:pt>
                <c:pt idx="1462">
                  <c:v>154.86754349359617</c:v>
                </c:pt>
                <c:pt idx="1463">
                  <c:v>154.85346110819577</c:v>
                </c:pt>
                <c:pt idx="1464">
                  <c:v>154.81960371657868</c:v>
                </c:pt>
                <c:pt idx="1465">
                  <c:v>154.8420325747631</c:v>
                </c:pt>
                <c:pt idx="1466">
                  <c:v>154.80031155037616</c:v>
                </c:pt>
                <c:pt idx="1467">
                  <c:v>154.76996337510857</c:v>
                </c:pt>
                <c:pt idx="1468">
                  <c:v>154.86759460580961</c:v>
                </c:pt>
                <c:pt idx="1469">
                  <c:v>154.50638309623145</c:v>
                </c:pt>
                <c:pt idx="1470">
                  <c:v>154.63855710670219</c:v>
                </c:pt>
                <c:pt idx="1471">
                  <c:v>154.65144778241856</c:v>
                </c:pt>
                <c:pt idx="1472">
                  <c:v>154.59172435154494</c:v>
                </c:pt>
                <c:pt idx="1473">
                  <c:v>154.66798525630125</c:v>
                </c:pt>
                <c:pt idx="1474">
                  <c:v>154.58282510248816</c:v>
                </c:pt>
                <c:pt idx="1475">
                  <c:v>154.54959536965094</c:v>
                </c:pt>
                <c:pt idx="1476">
                  <c:v>154.51079954002381</c:v>
                </c:pt>
                <c:pt idx="1477">
                  <c:v>154.49858583417085</c:v>
                </c:pt>
                <c:pt idx="1478">
                  <c:v>154.52220641862036</c:v>
                </c:pt>
                <c:pt idx="1479">
                  <c:v>154.47827193315524</c:v>
                </c:pt>
                <c:pt idx="1480">
                  <c:v>154.46499120281217</c:v>
                </c:pt>
                <c:pt idx="1481">
                  <c:v>154.43538342594891</c:v>
                </c:pt>
                <c:pt idx="1482">
                  <c:v>154.38617433197408</c:v>
                </c:pt>
                <c:pt idx="1483">
                  <c:v>154.36266984788239</c:v>
                </c:pt>
                <c:pt idx="1484">
                  <c:v>154.30552550897113</c:v>
                </c:pt>
                <c:pt idx="1485">
                  <c:v>154.29157087656847</c:v>
                </c:pt>
                <c:pt idx="1486">
                  <c:v>154.27191483217024</c:v>
                </c:pt>
                <c:pt idx="1487">
                  <c:v>154.31425389786503</c:v>
                </c:pt>
                <c:pt idx="1488">
                  <c:v>154.26337009964286</c:v>
                </c:pt>
                <c:pt idx="1489">
                  <c:v>154.30017402714014</c:v>
                </c:pt>
                <c:pt idx="1490">
                  <c:v>154.20991034365375</c:v>
                </c:pt>
                <c:pt idx="1491">
                  <c:v>154.16522106783486</c:v>
                </c:pt>
                <c:pt idx="1492">
                  <c:v>154.16216770420903</c:v>
                </c:pt>
                <c:pt idx="1493">
                  <c:v>154.13734992653931</c:v>
                </c:pt>
                <c:pt idx="1494">
                  <c:v>154.09023359665065</c:v>
                </c:pt>
                <c:pt idx="1495">
                  <c:v>154.10123842714415</c:v>
                </c:pt>
                <c:pt idx="1496">
                  <c:v>154.24198076134263</c:v>
                </c:pt>
                <c:pt idx="1497">
                  <c:v>153.66308113584688</c:v>
                </c:pt>
                <c:pt idx="1498">
                  <c:v>153.86167710492313</c:v>
                </c:pt>
                <c:pt idx="1499">
                  <c:v>153.96381414466032</c:v>
                </c:pt>
                <c:pt idx="1500">
                  <c:v>154.12716800066855</c:v>
                </c:pt>
                <c:pt idx="1501">
                  <c:v>153.77015242053318</c:v>
                </c:pt>
                <c:pt idx="1502">
                  <c:v>153.91186093521506</c:v>
                </c:pt>
                <c:pt idx="1503">
                  <c:v>154.20529174424732</c:v>
                </c:pt>
                <c:pt idx="1504">
                  <c:v>154.01746003537127</c:v>
                </c:pt>
                <c:pt idx="1505">
                  <c:v>153.94110507943361</c:v>
                </c:pt>
                <c:pt idx="1506">
                  <c:v>154.29922425848324</c:v>
                </c:pt>
                <c:pt idx="1507">
                  <c:v>153.85172398884063</c:v>
                </c:pt>
                <c:pt idx="1508">
                  <c:v>154.07030237673749</c:v>
                </c:pt>
                <c:pt idx="1509">
                  <c:v>154.40081764720114</c:v>
                </c:pt>
                <c:pt idx="1510">
                  <c:v>154.02530229520232</c:v>
                </c:pt>
                <c:pt idx="1511">
                  <c:v>154.2311773573945</c:v>
                </c:pt>
                <c:pt idx="1512">
                  <c:v>154.88359463963639</c:v>
                </c:pt>
                <c:pt idx="1513">
                  <c:v>154.66011532981406</c:v>
                </c:pt>
                <c:pt idx="1514">
                  <c:v>154.84811624821805</c:v>
                </c:pt>
                <c:pt idx="1515">
                  <c:v>155.26923629031745</c:v>
                </c:pt>
                <c:pt idx="1516">
                  <c:v>155.46487989652147</c:v>
                </c:pt>
                <c:pt idx="1517">
                  <c:v>155.98892793012718</c:v>
                </c:pt>
                <c:pt idx="1518">
                  <c:v>155.60656980612455</c:v>
                </c:pt>
                <c:pt idx="1519">
                  <c:v>155.78093482152914</c:v>
                </c:pt>
                <c:pt idx="1520">
                  <c:v>156.02969325287461</c:v>
                </c:pt>
                <c:pt idx="1521">
                  <c:v>156.19627667834573</c:v>
                </c:pt>
                <c:pt idx="1522">
                  <c:v>156.27028914959587</c:v>
                </c:pt>
                <c:pt idx="1523">
                  <c:v>156.57963715119277</c:v>
                </c:pt>
                <c:pt idx="1524">
                  <c:v>156.264656416196</c:v>
                </c:pt>
                <c:pt idx="1525">
                  <c:v>156.44371251318466</c:v>
                </c:pt>
                <c:pt idx="1526">
                  <c:v>156.56334319875006</c:v>
                </c:pt>
                <c:pt idx="1527">
                  <c:v>156.64553454375314</c:v>
                </c:pt>
                <c:pt idx="1528">
                  <c:v>156.69630147949607</c:v>
                </c:pt>
                <c:pt idx="1529">
                  <c:v>156.72763718321357</c:v>
                </c:pt>
                <c:pt idx="1530">
                  <c:v>157.17624345269496</c:v>
                </c:pt>
                <c:pt idx="1531">
                  <c:v>156.60697168333752</c:v>
                </c:pt>
                <c:pt idx="1532">
                  <c:v>156.65565770268995</c:v>
                </c:pt>
                <c:pt idx="1533">
                  <c:v>157.13715064923065</c:v>
                </c:pt>
                <c:pt idx="1534">
                  <c:v>156.6667400265876</c:v>
                </c:pt>
                <c:pt idx="1535">
                  <c:v>157.23053958519202</c:v>
                </c:pt>
                <c:pt idx="1536">
                  <c:v>156.97051011598637</c:v>
                </c:pt>
                <c:pt idx="1537">
                  <c:v>156.66713048890418</c:v>
                </c:pt>
                <c:pt idx="1538">
                  <c:v>156.92625264297192</c:v>
                </c:pt>
                <c:pt idx="1539">
                  <c:v>157.0843548356238</c:v>
                </c:pt>
                <c:pt idx="1540">
                  <c:v>156.72330819049282</c:v>
                </c:pt>
                <c:pt idx="1541">
                  <c:v>157.22404297523926</c:v>
                </c:pt>
                <c:pt idx="1542">
                  <c:v>156.61299438257345</c:v>
                </c:pt>
                <c:pt idx="1543">
                  <c:v>156.66427104037845</c:v>
                </c:pt>
                <c:pt idx="1544">
                  <c:v>156.94486228428477</c:v>
                </c:pt>
                <c:pt idx="1545">
                  <c:v>156.9566454152212</c:v>
                </c:pt>
                <c:pt idx="1546">
                  <c:v>156.51497368627702</c:v>
                </c:pt>
                <c:pt idx="1547">
                  <c:v>156.69959988523388</c:v>
                </c:pt>
                <c:pt idx="1548">
                  <c:v>156.88209233792065</c:v>
                </c:pt>
                <c:pt idx="1549">
                  <c:v>156.6454843670773</c:v>
                </c:pt>
                <c:pt idx="1550">
                  <c:v>156.62872604343681</c:v>
                </c:pt>
                <c:pt idx="1551">
                  <c:v>156.74589579769076</c:v>
                </c:pt>
                <c:pt idx="1552">
                  <c:v>157.00075275874605</c:v>
                </c:pt>
                <c:pt idx="1553">
                  <c:v>156.26611274601584</c:v>
                </c:pt>
                <c:pt idx="1554">
                  <c:v>156.18048422621771</c:v>
                </c:pt>
                <c:pt idx="1555">
                  <c:v>156.6547572175123</c:v>
                </c:pt>
                <c:pt idx="1556">
                  <c:v>156.13655591168001</c:v>
                </c:pt>
                <c:pt idx="1557">
                  <c:v>156.41184143337679</c:v>
                </c:pt>
                <c:pt idx="1558">
                  <c:v>156.2651500497025</c:v>
                </c:pt>
                <c:pt idx="1559">
                  <c:v>156.29474282926836</c:v>
                </c:pt>
                <c:pt idx="1560">
                  <c:v>156.68157737454789</c:v>
                </c:pt>
                <c:pt idx="1561">
                  <c:v>156.15614105125698</c:v>
                </c:pt>
                <c:pt idx="1562">
                  <c:v>155.85902206609467</c:v>
                </c:pt>
                <c:pt idx="1563">
                  <c:v>156.33747080873454</c:v>
                </c:pt>
                <c:pt idx="1564">
                  <c:v>155.99351953678217</c:v>
                </c:pt>
                <c:pt idx="1565">
                  <c:v>156.02282743620287</c:v>
                </c:pt>
                <c:pt idx="1566">
                  <c:v>156.12364820937785</c:v>
                </c:pt>
                <c:pt idx="1567">
                  <c:v>156.40081112138535</c:v>
                </c:pt>
                <c:pt idx="1568">
                  <c:v>155.83231136888122</c:v>
                </c:pt>
                <c:pt idx="1569">
                  <c:v>155.82869920668483</c:v>
                </c:pt>
                <c:pt idx="1570">
                  <c:v>156.16922607994016</c:v>
                </c:pt>
                <c:pt idx="1571">
                  <c:v>156.04822674807195</c:v>
                </c:pt>
                <c:pt idx="1572">
                  <c:v>155.64789847042167</c:v>
                </c:pt>
                <c:pt idx="1573">
                  <c:v>155.82443285991235</c:v>
                </c:pt>
                <c:pt idx="1574">
                  <c:v>155.99304774814573</c:v>
                </c:pt>
                <c:pt idx="1575">
                  <c:v>155.54737501343692</c:v>
                </c:pt>
                <c:pt idx="1576">
                  <c:v>155.71633822240938</c:v>
                </c:pt>
                <c:pt idx="1577">
                  <c:v>156.19001455669235</c:v>
                </c:pt>
                <c:pt idx="1578">
                  <c:v>155.5311633551909</c:v>
                </c:pt>
                <c:pt idx="1579">
                  <c:v>155.56628587652619</c:v>
                </c:pt>
                <c:pt idx="1580">
                  <c:v>155.66136007641134</c:v>
                </c:pt>
                <c:pt idx="1581">
                  <c:v>155.66708255089955</c:v>
                </c:pt>
                <c:pt idx="1582">
                  <c:v>155.67391253353506</c:v>
                </c:pt>
                <c:pt idx="1583">
                  <c:v>155.63437188268898</c:v>
                </c:pt>
                <c:pt idx="1584">
                  <c:v>155.65461523986869</c:v>
                </c:pt>
                <c:pt idx="1585">
                  <c:v>155.57838656274018</c:v>
                </c:pt>
                <c:pt idx="1586">
                  <c:v>155.70630849352051</c:v>
                </c:pt>
                <c:pt idx="1587">
                  <c:v>155.63841326481958</c:v>
                </c:pt>
                <c:pt idx="1588">
                  <c:v>155.57915470905388</c:v>
                </c:pt>
                <c:pt idx="1589">
                  <c:v>155.67066465248413</c:v>
                </c:pt>
                <c:pt idx="1590">
                  <c:v>155.60335740790899</c:v>
                </c:pt>
                <c:pt idx="1591">
                  <c:v>155.64071389161896</c:v>
                </c:pt>
                <c:pt idx="1592">
                  <c:v>155.66382494561023</c:v>
                </c:pt>
                <c:pt idx="1593">
                  <c:v>155.85369024058457</c:v>
                </c:pt>
                <c:pt idx="1594">
                  <c:v>155.81838916472046</c:v>
                </c:pt>
                <c:pt idx="1595">
                  <c:v>155.60949663314682</c:v>
                </c:pt>
                <c:pt idx="1596">
                  <c:v>156.10544606928315</c:v>
                </c:pt>
                <c:pt idx="1597">
                  <c:v>156.41269888399401</c:v>
                </c:pt>
                <c:pt idx="1598">
                  <c:v>156.16117020920063</c:v>
                </c:pt>
                <c:pt idx="1599">
                  <c:v>156.39398686441683</c:v>
                </c:pt>
                <c:pt idx="1600">
                  <c:v>156.6220831109425</c:v>
                </c:pt>
                <c:pt idx="1601">
                  <c:v>156.73962614041534</c:v>
                </c:pt>
                <c:pt idx="1602">
                  <c:v>156.85195061653215</c:v>
                </c:pt>
                <c:pt idx="1603">
                  <c:v>157.16925133217634</c:v>
                </c:pt>
                <c:pt idx="1604">
                  <c:v>157.07712649264815</c:v>
                </c:pt>
                <c:pt idx="1605">
                  <c:v>157.14157687884077</c:v>
                </c:pt>
                <c:pt idx="1606">
                  <c:v>157.67105680070952</c:v>
                </c:pt>
                <c:pt idx="1607">
                  <c:v>157.42987433747317</c:v>
                </c:pt>
                <c:pt idx="1608">
                  <c:v>157.36022554182702</c:v>
                </c:pt>
                <c:pt idx="1609">
                  <c:v>157.89521496044361</c:v>
                </c:pt>
                <c:pt idx="1610">
                  <c:v>157.53260084859056</c:v>
                </c:pt>
                <c:pt idx="1611">
                  <c:v>157.76157240354809</c:v>
                </c:pt>
                <c:pt idx="1612">
                  <c:v>158.08919139689195</c:v>
                </c:pt>
                <c:pt idx="1613">
                  <c:v>157.6557854357269</c:v>
                </c:pt>
                <c:pt idx="1614">
                  <c:v>158.27071047244195</c:v>
                </c:pt>
                <c:pt idx="1615">
                  <c:v>158.26037640188798</c:v>
                </c:pt>
                <c:pt idx="1616">
                  <c:v>157.72954147534381</c:v>
                </c:pt>
                <c:pt idx="1617">
                  <c:v>158.17202311195453</c:v>
                </c:pt>
                <c:pt idx="1618">
                  <c:v>158.02916522496596</c:v>
                </c:pt>
                <c:pt idx="1619">
                  <c:v>158.24972796558006</c:v>
                </c:pt>
                <c:pt idx="1620">
                  <c:v>158.58915276529899</c:v>
                </c:pt>
                <c:pt idx="1621">
                  <c:v>157.91714716224084</c:v>
                </c:pt>
                <c:pt idx="1622">
                  <c:v>158.06089004067681</c:v>
                </c:pt>
                <c:pt idx="1623">
                  <c:v>158.46505653972693</c:v>
                </c:pt>
                <c:pt idx="1624">
                  <c:v>158.11874876015477</c:v>
                </c:pt>
                <c:pt idx="1625">
                  <c:v>158.25341840823833</c:v>
                </c:pt>
                <c:pt idx="1626">
                  <c:v>158.44726634981984</c:v>
                </c:pt>
                <c:pt idx="1627">
                  <c:v>158.02001417126982</c:v>
                </c:pt>
                <c:pt idx="1628">
                  <c:v>158.42823802951668</c:v>
                </c:pt>
                <c:pt idx="1629">
                  <c:v>158.58532206333004</c:v>
                </c:pt>
                <c:pt idx="1630">
                  <c:v>158.05838235091798</c:v>
                </c:pt>
                <c:pt idx="1631">
                  <c:v>157.88326219091914</c:v>
                </c:pt>
                <c:pt idx="1632">
                  <c:v>158.08857528433981</c:v>
                </c:pt>
                <c:pt idx="1633">
                  <c:v>158.21088692702023</c:v>
                </c:pt>
                <c:pt idx="1634">
                  <c:v>157.87034616885808</c:v>
                </c:pt>
                <c:pt idx="1635">
                  <c:v>158.37880839718463</c:v>
                </c:pt>
                <c:pt idx="1636">
                  <c:v>157.92965163090813</c:v>
                </c:pt>
                <c:pt idx="1637">
                  <c:v>157.83433823849697</c:v>
                </c:pt>
                <c:pt idx="1638">
                  <c:v>158.22176893307517</c:v>
                </c:pt>
                <c:pt idx="1639">
                  <c:v>157.67688749891229</c:v>
                </c:pt>
                <c:pt idx="1640">
                  <c:v>157.7899608253048</c:v>
                </c:pt>
                <c:pt idx="1641">
                  <c:v>157.91096608860985</c:v>
                </c:pt>
                <c:pt idx="1642">
                  <c:v>157.99437057024809</c:v>
                </c:pt>
                <c:pt idx="1643">
                  <c:v>157.64344896880402</c:v>
                </c:pt>
                <c:pt idx="1644">
                  <c:v>157.9823900243</c:v>
                </c:pt>
                <c:pt idx="1645">
                  <c:v>157.52383853352617</c:v>
                </c:pt>
                <c:pt idx="1646">
                  <c:v>157.69680977163478</c:v>
                </c:pt>
                <c:pt idx="1647">
                  <c:v>158.0678554886255</c:v>
                </c:pt>
                <c:pt idx="1648">
                  <c:v>157.42783663938135</c:v>
                </c:pt>
                <c:pt idx="1649">
                  <c:v>157.50848217398544</c:v>
                </c:pt>
                <c:pt idx="1650">
                  <c:v>157.79291859402315</c:v>
                </c:pt>
                <c:pt idx="1651">
                  <c:v>157.34090145152933</c:v>
                </c:pt>
                <c:pt idx="1652">
                  <c:v>157.59256048928077</c:v>
                </c:pt>
                <c:pt idx="1653">
                  <c:v>157.72603276842551</c:v>
                </c:pt>
                <c:pt idx="1654">
                  <c:v>157.41238871974696</c:v>
                </c:pt>
                <c:pt idx="1655">
                  <c:v>157.61223979923358</c:v>
                </c:pt>
                <c:pt idx="1656">
                  <c:v>157.39245398622765</c:v>
                </c:pt>
                <c:pt idx="1657">
                  <c:v>157.25911272756952</c:v>
                </c:pt>
                <c:pt idx="1658">
                  <c:v>157.49858954227918</c:v>
                </c:pt>
                <c:pt idx="1659">
                  <c:v>157.11565327040239</c:v>
                </c:pt>
                <c:pt idx="1660">
                  <c:v>157.41944353678363</c:v>
                </c:pt>
                <c:pt idx="1661">
                  <c:v>157.47770429475045</c:v>
                </c:pt>
                <c:pt idx="1662">
                  <c:v>157.37087313160316</c:v>
                </c:pt>
                <c:pt idx="1663">
                  <c:v>157.45933585144977</c:v>
                </c:pt>
                <c:pt idx="1664">
                  <c:v>157.61918279714814</c:v>
                </c:pt>
                <c:pt idx="1665">
                  <c:v>157.43407586119062</c:v>
                </c:pt>
                <c:pt idx="1666">
                  <c:v>157.64305027691105</c:v>
                </c:pt>
                <c:pt idx="1667">
                  <c:v>157.84946189345021</c:v>
                </c:pt>
                <c:pt idx="1668">
                  <c:v>157.34025700204606</c:v>
                </c:pt>
                <c:pt idx="1669">
                  <c:v>157.69133209636144</c:v>
                </c:pt>
                <c:pt idx="1670">
                  <c:v>158.08054819851321</c:v>
                </c:pt>
                <c:pt idx="1671">
                  <c:v>158.02834802103413</c:v>
                </c:pt>
                <c:pt idx="1672">
                  <c:v>158.28754293734787</c:v>
                </c:pt>
                <c:pt idx="1673">
                  <c:v>158.70545112885424</c:v>
                </c:pt>
                <c:pt idx="1674">
                  <c:v>158.30983363197814</c:v>
                </c:pt>
                <c:pt idx="1675">
                  <c:v>158.51725485369647</c:v>
                </c:pt>
                <c:pt idx="1676">
                  <c:v>158.85572304065298</c:v>
                </c:pt>
                <c:pt idx="1677">
                  <c:v>159.29590772537861</c:v>
                </c:pt>
                <c:pt idx="1678">
                  <c:v>158.94003346624854</c:v>
                </c:pt>
                <c:pt idx="1679">
                  <c:v>158.9743205190091</c:v>
                </c:pt>
                <c:pt idx="1680">
                  <c:v>159.13901856379181</c:v>
                </c:pt>
                <c:pt idx="1681">
                  <c:v>159.27030686742845</c:v>
                </c:pt>
                <c:pt idx="1682">
                  <c:v>159.2585095733269</c:v>
                </c:pt>
                <c:pt idx="1683">
                  <c:v>159.07652635098273</c:v>
                </c:pt>
                <c:pt idx="1684">
                  <c:v>159.79820660078923</c:v>
                </c:pt>
                <c:pt idx="1685">
                  <c:v>159.62164439193606</c:v>
                </c:pt>
                <c:pt idx="1686">
                  <c:v>159.14277325547394</c:v>
                </c:pt>
                <c:pt idx="1687">
                  <c:v>159.58342176763395</c:v>
                </c:pt>
                <c:pt idx="1688">
                  <c:v>159.38088930505796</c:v>
                </c:pt>
                <c:pt idx="1689">
                  <c:v>159.47973060494519</c:v>
                </c:pt>
                <c:pt idx="1690">
                  <c:v>159.61217551278978</c:v>
                </c:pt>
                <c:pt idx="1691">
                  <c:v>159.60683377214215</c:v>
                </c:pt>
                <c:pt idx="1692">
                  <c:v>159.64970808441771</c:v>
                </c:pt>
                <c:pt idx="1693">
                  <c:v>159.7760666320292</c:v>
                </c:pt>
                <c:pt idx="1694">
                  <c:v>159.86169663896436</c:v>
                </c:pt>
                <c:pt idx="1695">
                  <c:v>159.57231437346732</c:v>
                </c:pt>
                <c:pt idx="1696">
                  <c:v>159.41992281714226</c:v>
                </c:pt>
                <c:pt idx="1697">
                  <c:v>159.83092885546043</c:v>
                </c:pt>
                <c:pt idx="1698">
                  <c:v>159.41938101331382</c:v>
                </c:pt>
                <c:pt idx="1699">
                  <c:v>159.79759321030474</c:v>
                </c:pt>
                <c:pt idx="1700">
                  <c:v>159.41158294911619</c:v>
                </c:pt>
                <c:pt idx="1701">
                  <c:v>159.68337884261248</c:v>
                </c:pt>
                <c:pt idx="1702">
                  <c:v>159.28959578619322</c:v>
                </c:pt>
                <c:pt idx="1703">
                  <c:v>159.68727462577434</c:v>
                </c:pt>
                <c:pt idx="1704">
                  <c:v>159.23361896865805</c:v>
                </c:pt>
                <c:pt idx="1705">
                  <c:v>159.32958004222326</c:v>
                </c:pt>
                <c:pt idx="1706">
                  <c:v>159.58515906611737</c:v>
                </c:pt>
                <c:pt idx="1707">
                  <c:v>159.42148395476258</c:v>
                </c:pt>
                <c:pt idx="1708">
                  <c:v>159.06847496503403</c:v>
                </c:pt>
                <c:pt idx="1709">
                  <c:v>159.54896750443038</c:v>
                </c:pt>
                <c:pt idx="1710">
                  <c:v>159.04464523628755</c:v>
                </c:pt>
                <c:pt idx="1711">
                  <c:v>159.40491789036477</c:v>
                </c:pt>
                <c:pt idx="1712">
                  <c:v>159.42343689707107</c:v>
                </c:pt>
                <c:pt idx="1713">
                  <c:v>158.80947268981262</c:v>
                </c:pt>
                <c:pt idx="1714">
                  <c:v>159.08279208649981</c:v>
                </c:pt>
                <c:pt idx="1715">
                  <c:v>159.57766668623276</c:v>
                </c:pt>
                <c:pt idx="1716">
                  <c:v>158.98121214032847</c:v>
                </c:pt>
                <c:pt idx="1717">
                  <c:v>158.81355499643107</c:v>
                </c:pt>
                <c:pt idx="1718">
                  <c:v>159.45679388873091</c:v>
                </c:pt>
                <c:pt idx="1719">
                  <c:v>158.75298448346496</c:v>
                </c:pt>
                <c:pt idx="1720">
                  <c:v>158.66077920858584</c:v>
                </c:pt>
                <c:pt idx="1721">
                  <c:v>158.78186242425568</c:v>
                </c:pt>
                <c:pt idx="1722">
                  <c:v>158.83837022638068</c:v>
                </c:pt>
                <c:pt idx="1723">
                  <c:v>158.81537552774589</c:v>
                </c:pt>
                <c:pt idx="1724">
                  <c:v>158.98601285921782</c:v>
                </c:pt>
                <c:pt idx="1725">
                  <c:v>158.76920184765208</c:v>
                </c:pt>
                <c:pt idx="1726">
                  <c:v>158.76657893312989</c:v>
                </c:pt>
                <c:pt idx="1727">
                  <c:v>159.07953084178797</c:v>
                </c:pt>
                <c:pt idx="1728">
                  <c:v>158.90920328011723</c:v>
                </c:pt>
                <c:pt idx="1729">
                  <c:v>158.95933706726987</c:v>
                </c:pt>
                <c:pt idx="1730">
                  <c:v>158.7765013986313</c:v>
                </c:pt>
                <c:pt idx="1731">
                  <c:v>159.22748444598463</c:v>
                </c:pt>
                <c:pt idx="1732">
                  <c:v>159.03250082856195</c:v>
                </c:pt>
                <c:pt idx="1733">
                  <c:v>159.16797873067586</c:v>
                </c:pt>
                <c:pt idx="1734">
                  <c:v>159.04701371140513</c:v>
                </c:pt>
                <c:pt idx="1735">
                  <c:v>159.72188827151754</c:v>
                </c:pt>
                <c:pt idx="1736">
                  <c:v>159.87654520308791</c:v>
                </c:pt>
                <c:pt idx="1737">
                  <c:v>159.66195011264713</c:v>
                </c:pt>
                <c:pt idx="1738">
                  <c:v>159.8034458086953</c:v>
                </c:pt>
                <c:pt idx="1739">
                  <c:v>160.21712749204599</c:v>
                </c:pt>
                <c:pt idx="1740">
                  <c:v>160.16554350200505</c:v>
                </c:pt>
                <c:pt idx="1741">
                  <c:v>160.68478939758128</c:v>
                </c:pt>
                <c:pt idx="1742">
                  <c:v>160.38839708414136</c:v>
                </c:pt>
                <c:pt idx="1743">
                  <c:v>160.76761247705085</c:v>
                </c:pt>
                <c:pt idx="1744">
                  <c:v>160.62844477631964</c:v>
                </c:pt>
                <c:pt idx="1745">
                  <c:v>160.67928131375504</c:v>
                </c:pt>
                <c:pt idx="1746">
                  <c:v>160.84537721515503</c:v>
                </c:pt>
                <c:pt idx="1747">
                  <c:v>161.12484629304413</c:v>
                </c:pt>
                <c:pt idx="1748">
                  <c:v>161.10145285403914</c:v>
                </c:pt>
                <c:pt idx="1749">
                  <c:v>160.59780114771888</c:v>
                </c:pt>
                <c:pt idx="1750">
                  <c:v>160.88252132085526</c:v>
                </c:pt>
                <c:pt idx="1751">
                  <c:v>161.36301684543906</c:v>
                </c:pt>
                <c:pt idx="1752">
                  <c:v>160.7640671728085</c:v>
                </c:pt>
                <c:pt idx="1753">
                  <c:v>161.09082356464589</c:v>
                </c:pt>
                <c:pt idx="1754">
                  <c:v>161.06234111855824</c:v>
                </c:pt>
                <c:pt idx="1755">
                  <c:v>161.52256690848097</c:v>
                </c:pt>
                <c:pt idx="1756">
                  <c:v>161.08633917351079</c:v>
                </c:pt>
                <c:pt idx="1757">
                  <c:v>161.11237463955356</c:v>
                </c:pt>
                <c:pt idx="1758">
                  <c:v>161.12850901020391</c:v>
                </c:pt>
                <c:pt idx="1759">
                  <c:v>161.54804062141693</c:v>
                </c:pt>
                <c:pt idx="1760">
                  <c:v>161.05205698445738</c:v>
                </c:pt>
                <c:pt idx="1761">
                  <c:v>161.30995070866706</c:v>
                </c:pt>
                <c:pt idx="1762">
                  <c:v>161.00384485833499</c:v>
                </c:pt>
                <c:pt idx="1763">
                  <c:v>161.26683163994542</c:v>
                </c:pt>
                <c:pt idx="1764">
                  <c:v>161.54881456798699</c:v>
                </c:pt>
                <c:pt idx="1765">
                  <c:v>160.89305836569781</c:v>
                </c:pt>
                <c:pt idx="1766">
                  <c:v>160.90314404524477</c:v>
                </c:pt>
                <c:pt idx="1767">
                  <c:v>161.12311179104174</c:v>
                </c:pt>
                <c:pt idx="1768">
                  <c:v>161.38461740372409</c:v>
                </c:pt>
                <c:pt idx="1769">
                  <c:v>160.94754202068435</c:v>
                </c:pt>
                <c:pt idx="1770">
                  <c:v>160.78107367194002</c:v>
                </c:pt>
                <c:pt idx="1771">
                  <c:v>160.88745179389571</c:v>
                </c:pt>
                <c:pt idx="1772">
                  <c:v>161.10942403456943</c:v>
                </c:pt>
                <c:pt idx="1773">
                  <c:v>161.01826894659396</c:v>
                </c:pt>
                <c:pt idx="1774">
                  <c:v>160.5752158714611</c:v>
                </c:pt>
                <c:pt idx="1775">
                  <c:v>161.14397688609822</c:v>
                </c:pt>
                <c:pt idx="1776">
                  <c:v>160.59104285268168</c:v>
                </c:pt>
                <c:pt idx="1777">
                  <c:v>160.85620297130785</c:v>
                </c:pt>
                <c:pt idx="1778">
                  <c:v>160.59649680661622</c:v>
                </c:pt>
                <c:pt idx="1779">
                  <c:v>160.86002353633978</c:v>
                </c:pt>
                <c:pt idx="1780">
                  <c:v>160.77901274491467</c:v>
                </c:pt>
                <c:pt idx="1781">
                  <c:v>160.27616612444072</c:v>
                </c:pt>
                <c:pt idx="1782">
                  <c:v>160.69539189831721</c:v>
                </c:pt>
                <c:pt idx="1783">
                  <c:v>160.54913022142858</c:v>
                </c:pt>
                <c:pt idx="1784">
                  <c:v>160.88160608227199</c:v>
                </c:pt>
                <c:pt idx="1785">
                  <c:v>160.33651552268879</c:v>
                </c:pt>
                <c:pt idx="1786">
                  <c:v>160.32936037808474</c:v>
                </c:pt>
                <c:pt idx="1787">
                  <c:v>160.62160165920835</c:v>
                </c:pt>
                <c:pt idx="1788">
                  <c:v>160.27163718367186</c:v>
                </c:pt>
                <c:pt idx="1789">
                  <c:v>160.68408590940595</c:v>
                </c:pt>
                <c:pt idx="1790">
                  <c:v>160.40205938887871</c:v>
                </c:pt>
                <c:pt idx="1791">
                  <c:v>160.57429451574933</c:v>
                </c:pt>
                <c:pt idx="1792">
                  <c:v>160.3081638042585</c:v>
                </c:pt>
                <c:pt idx="1793">
                  <c:v>160.72842989802604</c:v>
                </c:pt>
                <c:pt idx="1794">
                  <c:v>160.59462452734564</c:v>
                </c:pt>
                <c:pt idx="1795">
                  <c:v>160.73811725801664</c:v>
                </c:pt>
                <c:pt idx="1796">
                  <c:v>160.42711667481703</c:v>
                </c:pt>
                <c:pt idx="1797">
                  <c:v>160.7378658496734</c:v>
                </c:pt>
                <c:pt idx="1798">
                  <c:v>161.01118105536716</c:v>
                </c:pt>
                <c:pt idx="1799">
                  <c:v>160.96559730277397</c:v>
                </c:pt>
                <c:pt idx="1800">
                  <c:v>160.95913472679104</c:v>
                </c:pt>
                <c:pt idx="1801">
                  <c:v>161.61828312071586</c:v>
                </c:pt>
                <c:pt idx="1802">
                  <c:v>161.23132751433431</c:v>
                </c:pt>
                <c:pt idx="1803">
                  <c:v>161.21441689673756</c:v>
                </c:pt>
                <c:pt idx="1804">
                  <c:v>161.30553337162004</c:v>
                </c:pt>
                <c:pt idx="1805">
                  <c:v>161.33710095824202</c:v>
                </c:pt>
                <c:pt idx="1806">
                  <c:v>161.46309967229823</c:v>
                </c:pt>
                <c:pt idx="1807">
                  <c:v>161.3707751227571</c:v>
                </c:pt>
                <c:pt idx="1808">
                  <c:v>161.49740319366464</c:v>
                </c:pt>
                <c:pt idx="1809">
                  <c:v>161.94851508782418</c:v>
                </c:pt>
                <c:pt idx="1810">
                  <c:v>161.31380626840473</c:v>
                </c:pt>
                <c:pt idx="1811">
                  <c:v>161.82566270401756</c:v>
                </c:pt>
                <c:pt idx="1812">
                  <c:v>161.73011104945158</c:v>
                </c:pt>
                <c:pt idx="1813">
                  <c:v>161.92512225950611</c:v>
                </c:pt>
                <c:pt idx="1814">
                  <c:v>161.4300127446771</c:v>
                </c:pt>
                <c:pt idx="1815">
                  <c:v>161.76977997138394</c:v>
                </c:pt>
                <c:pt idx="1816">
                  <c:v>161.90186462342072</c:v>
                </c:pt>
                <c:pt idx="1817">
                  <c:v>161.70565417745667</c:v>
                </c:pt>
                <c:pt idx="1818">
                  <c:v>162.07245457371718</c:v>
                </c:pt>
                <c:pt idx="1819">
                  <c:v>161.57517011766754</c:v>
                </c:pt>
                <c:pt idx="1820">
                  <c:v>162.1439895258101</c:v>
                </c:pt>
                <c:pt idx="1821">
                  <c:v>161.67399228494361</c:v>
                </c:pt>
                <c:pt idx="1822">
                  <c:v>161.98259733744328</c:v>
                </c:pt>
                <c:pt idx="1823">
                  <c:v>161.67668887204098</c:v>
                </c:pt>
                <c:pt idx="1824">
                  <c:v>161.9584829719891</c:v>
                </c:pt>
                <c:pt idx="1825">
                  <c:v>161.44215308294318</c:v>
                </c:pt>
                <c:pt idx="1826">
                  <c:v>161.76499548086551</c:v>
                </c:pt>
                <c:pt idx="1827">
                  <c:v>161.96069566939019</c:v>
                </c:pt>
                <c:pt idx="1828">
                  <c:v>161.39117511135558</c:v>
                </c:pt>
                <c:pt idx="1829">
                  <c:v>161.83744442025298</c:v>
                </c:pt>
                <c:pt idx="1830">
                  <c:v>161.36186593972982</c:v>
                </c:pt>
                <c:pt idx="1831">
                  <c:v>161.54612909044482</c:v>
                </c:pt>
                <c:pt idx="1832">
                  <c:v>161.65388341582835</c:v>
                </c:pt>
                <c:pt idx="1833">
                  <c:v>161.18563986897348</c:v>
                </c:pt>
                <c:pt idx="1834">
                  <c:v>161.39865458581599</c:v>
                </c:pt>
                <c:pt idx="1835">
                  <c:v>161.27221506179541</c:v>
                </c:pt>
                <c:pt idx="1836">
                  <c:v>161.50246440255398</c:v>
                </c:pt>
                <c:pt idx="1837">
                  <c:v>161.15794248208573</c:v>
                </c:pt>
                <c:pt idx="1838">
                  <c:v>161.39448594083035</c:v>
                </c:pt>
                <c:pt idx="1839">
                  <c:v>161.2998792466621</c:v>
                </c:pt>
                <c:pt idx="1840">
                  <c:v>161.06552759688691</c:v>
                </c:pt>
                <c:pt idx="1841">
                  <c:v>161.40628431865295</c:v>
                </c:pt>
                <c:pt idx="1842">
                  <c:v>160.95255703134322</c:v>
                </c:pt>
                <c:pt idx="1843">
                  <c:v>161.2951090143311</c:v>
                </c:pt>
                <c:pt idx="1844">
                  <c:v>160.79647095350856</c:v>
                </c:pt>
                <c:pt idx="1845">
                  <c:v>161.33023194699174</c:v>
                </c:pt>
                <c:pt idx="1846">
                  <c:v>160.70474643300665</c:v>
                </c:pt>
                <c:pt idx="1847">
                  <c:v>161.07034549195726</c:v>
                </c:pt>
                <c:pt idx="1848">
                  <c:v>160.86663800013986</c:v>
                </c:pt>
                <c:pt idx="1849">
                  <c:v>161.06040381005838</c:v>
                </c:pt>
                <c:pt idx="1850">
                  <c:v>160.52500295197089</c:v>
                </c:pt>
                <c:pt idx="1851">
                  <c:v>160.88927866127003</c:v>
                </c:pt>
                <c:pt idx="1852">
                  <c:v>160.90892869359664</c:v>
                </c:pt>
                <c:pt idx="1853">
                  <c:v>160.80063671003938</c:v>
                </c:pt>
                <c:pt idx="1854">
                  <c:v>160.63982040097213</c:v>
                </c:pt>
                <c:pt idx="1855">
                  <c:v>160.98973437860258</c:v>
                </c:pt>
                <c:pt idx="1856">
                  <c:v>160.69161761879846</c:v>
                </c:pt>
                <c:pt idx="1857">
                  <c:v>160.77517155150036</c:v>
                </c:pt>
                <c:pt idx="1858">
                  <c:v>161.15615077216134</c:v>
                </c:pt>
                <c:pt idx="1859">
                  <c:v>160.61232416328568</c:v>
                </c:pt>
                <c:pt idx="1860">
                  <c:v>161.12244274775591</c:v>
                </c:pt>
                <c:pt idx="1861">
                  <c:v>160.96543204611314</c:v>
                </c:pt>
                <c:pt idx="1862">
                  <c:v>161.38571016000199</c:v>
                </c:pt>
                <c:pt idx="1863">
                  <c:v>161.13009821040012</c:v>
                </c:pt>
                <c:pt idx="1864">
                  <c:v>161.79475818885373</c:v>
                </c:pt>
                <c:pt idx="1865">
                  <c:v>162.0223877660689</c:v>
                </c:pt>
                <c:pt idx="1866">
                  <c:v>161.60680661050716</c:v>
                </c:pt>
                <c:pt idx="1867">
                  <c:v>162.1583788183998</c:v>
                </c:pt>
                <c:pt idx="1868">
                  <c:v>162.40223597542507</c:v>
                </c:pt>
                <c:pt idx="1869">
                  <c:v>162.26255558592717</c:v>
                </c:pt>
                <c:pt idx="1870">
                  <c:v>162.57613093284559</c:v>
                </c:pt>
                <c:pt idx="1871">
                  <c:v>162.56015934617028</c:v>
                </c:pt>
                <c:pt idx="1872">
                  <c:v>162.85992910101268</c:v>
                </c:pt>
                <c:pt idx="1873">
                  <c:v>162.65818251358704</c:v>
                </c:pt>
                <c:pt idx="1874">
                  <c:v>162.98164756749631</c:v>
                </c:pt>
                <c:pt idx="1875">
                  <c:v>163.16299285060478</c:v>
                </c:pt>
                <c:pt idx="1876">
                  <c:v>162.92283818261353</c:v>
                </c:pt>
                <c:pt idx="1877">
                  <c:v>163.21764655584713</c:v>
                </c:pt>
                <c:pt idx="1878">
                  <c:v>163.33392908246697</c:v>
                </c:pt>
                <c:pt idx="1879">
                  <c:v>163.15199744445783</c:v>
                </c:pt>
                <c:pt idx="1880">
                  <c:v>163.35279568167226</c:v>
                </c:pt>
                <c:pt idx="1881">
                  <c:v>163.41865117322942</c:v>
                </c:pt>
                <c:pt idx="1882">
                  <c:v>163.51001574795677</c:v>
                </c:pt>
                <c:pt idx="1883">
                  <c:v>163.11216253953467</c:v>
                </c:pt>
                <c:pt idx="1884">
                  <c:v>163.64614263177336</c:v>
                </c:pt>
                <c:pt idx="1885">
                  <c:v>163.47043766493709</c:v>
                </c:pt>
                <c:pt idx="1886">
                  <c:v>162.95287601557686</c:v>
                </c:pt>
                <c:pt idx="1887">
                  <c:v>163.50881176578432</c:v>
                </c:pt>
                <c:pt idx="1888">
                  <c:v>163.66292514098001</c:v>
                </c:pt>
                <c:pt idx="1889">
                  <c:v>163.70325785645483</c:v>
                </c:pt>
                <c:pt idx="1890">
                  <c:v>163.68328458646678</c:v>
                </c:pt>
                <c:pt idx="1891">
                  <c:v>163.27516821302171</c:v>
                </c:pt>
                <c:pt idx="1892">
                  <c:v>163.64101441272123</c:v>
                </c:pt>
                <c:pt idx="1893">
                  <c:v>163.83896096015573</c:v>
                </c:pt>
                <c:pt idx="1894">
                  <c:v>163.67489536375246</c:v>
                </c:pt>
                <c:pt idx="1895">
                  <c:v>163.30959016743151</c:v>
                </c:pt>
                <c:pt idx="1896">
                  <c:v>163.34032836734875</c:v>
                </c:pt>
                <c:pt idx="1897">
                  <c:v>163.37628872322099</c:v>
                </c:pt>
                <c:pt idx="1898">
                  <c:v>163.68472296845306</c:v>
                </c:pt>
                <c:pt idx="1899">
                  <c:v>163.37607897194866</c:v>
                </c:pt>
                <c:pt idx="1900">
                  <c:v>163.11504481289973</c:v>
                </c:pt>
                <c:pt idx="1901">
                  <c:v>163.11209707274017</c:v>
                </c:pt>
                <c:pt idx="1902">
                  <c:v>163.16970771059505</c:v>
                </c:pt>
                <c:pt idx="1903">
                  <c:v>163.42857436795776</c:v>
                </c:pt>
                <c:pt idx="1904">
                  <c:v>162.87941177796293</c:v>
                </c:pt>
                <c:pt idx="1905">
                  <c:v>163.26496331156795</c:v>
                </c:pt>
                <c:pt idx="1906">
                  <c:v>163.20950896227782</c:v>
                </c:pt>
                <c:pt idx="1907">
                  <c:v>163.01530593370509</c:v>
                </c:pt>
                <c:pt idx="1908">
                  <c:v>163.11194812360276</c:v>
                </c:pt>
                <c:pt idx="1909">
                  <c:v>163.17956399138811</c:v>
                </c:pt>
                <c:pt idx="1910">
                  <c:v>162.96848450507139</c:v>
                </c:pt>
                <c:pt idx="1911">
                  <c:v>162.9255732382284</c:v>
                </c:pt>
                <c:pt idx="1912">
                  <c:v>162.64791416221075</c:v>
                </c:pt>
                <c:pt idx="1913">
                  <c:v>162.75869177550072</c:v>
                </c:pt>
                <c:pt idx="1914">
                  <c:v>162.66628191454794</c:v>
                </c:pt>
                <c:pt idx="1915">
                  <c:v>162.74969142009104</c:v>
                </c:pt>
                <c:pt idx="1916">
                  <c:v>162.47690115538674</c:v>
                </c:pt>
                <c:pt idx="1917">
                  <c:v>162.73340064321985</c:v>
                </c:pt>
                <c:pt idx="1918">
                  <c:v>162.43273874644527</c:v>
                </c:pt>
                <c:pt idx="1919">
                  <c:v>162.39423584937322</c:v>
                </c:pt>
                <c:pt idx="1920">
                  <c:v>162.5949836367115</c:v>
                </c:pt>
                <c:pt idx="1921">
                  <c:v>162.58502401055554</c:v>
                </c:pt>
                <c:pt idx="1922">
                  <c:v>162.50912389630895</c:v>
                </c:pt>
                <c:pt idx="1923">
                  <c:v>162.05044354152704</c:v>
                </c:pt>
                <c:pt idx="1924">
                  <c:v>162.28465640784631</c:v>
                </c:pt>
                <c:pt idx="1925">
                  <c:v>162.1819695332737</c:v>
                </c:pt>
                <c:pt idx="1926">
                  <c:v>162.36605138809836</c:v>
                </c:pt>
                <c:pt idx="1927">
                  <c:v>162.32778219460968</c:v>
                </c:pt>
                <c:pt idx="1928">
                  <c:v>162.05826359619391</c:v>
                </c:pt>
                <c:pt idx="1929">
                  <c:v>161.92538896243454</c:v>
                </c:pt>
                <c:pt idx="1930">
                  <c:v>162.12524914112481</c:v>
                </c:pt>
                <c:pt idx="1931">
                  <c:v>161.92993713809892</c:v>
                </c:pt>
                <c:pt idx="1932">
                  <c:v>162.08882012912417</c:v>
                </c:pt>
                <c:pt idx="1933">
                  <c:v>162.03377451086627</c:v>
                </c:pt>
                <c:pt idx="1934">
                  <c:v>162.06822623906874</c:v>
                </c:pt>
                <c:pt idx="1935">
                  <c:v>161.9838526477314</c:v>
                </c:pt>
                <c:pt idx="1936">
                  <c:v>162.03793692965419</c:v>
                </c:pt>
                <c:pt idx="1937">
                  <c:v>161.48920554472042</c:v>
                </c:pt>
                <c:pt idx="1938">
                  <c:v>161.64301260989382</c:v>
                </c:pt>
                <c:pt idx="1939">
                  <c:v>161.70854090113244</c:v>
                </c:pt>
                <c:pt idx="1940">
                  <c:v>161.51068104248267</c:v>
                </c:pt>
                <c:pt idx="1941">
                  <c:v>161.52065386761126</c:v>
                </c:pt>
                <c:pt idx="1942">
                  <c:v>161.41394189775482</c:v>
                </c:pt>
                <c:pt idx="1943">
                  <c:v>161.51614327013988</c:v>
                </c:pt>
                <c:pt idx="1944">
                  <c:v>161.35276948847499</c:v>
                </c:pt>
                <c:pt idx="1945">
                  <c:v>161.42236779123374</c:v>
                </c:pt>
                <c:pt idx="1946">
                  <c:v>161.46857178951365</c:v>
                </c:pt>
                <c:pt idx="1947">
                  <c:v>161.40431145545722</c:v>
                </c:pt>
                <c:pt idx="1948">
                  <c:v>161.2106154851424</c:v>
                </c:pt>
                <c:pt idx="1949">
                  <c:v>161.24471260962895</c:v>
                </c:pt>
                <c:pt idx="1950">
                  <c:v>161.32665379797024</c:v>
                </c:pt>
                <c:pt idx="1951">
                  <c:v>161.22377864621581</c:v>
                </c:pt>
                <c:pt idx="1952">
                  <c:v>161.16103307516303</c:v>
                </c:pt>
                <c:pt idx="1953">
                  <c:v>161.04971697651084</c:v>
                </c:pt>
                <c:pt idx="1954">
                  <c:v>161.34405786897324</c:v>
                </c:pt>
                <c:pt idx="1955">
                  <c:v>161.2791430572176</c:v>
                </c:pt>
                <c:pt idx="1956">
                  <c:v>161.41707909999644</c:v>
                </c:pt>
                <c:pt idx="1957">
                  <c:v>161.76228347615117</c:v>
                </c:pt>
                <c:pt idx="1958">
                  <c:v>161.52678022626387</c:v>
                </c:pt>
                <c:pt idx="1959">
                  <c:v>161.58471012367107</c:v>
                </c:pt>
                <c:pt idx="1960">
                  <c:v>161.89963264976879</c:v>
                </c:pt>
                <c:pt idx="1961">
                  <c:v>161.85068226315801</c:v>
                </c:pt>
                <c:pt idx="1962">
                  <c:v>162.30720786423754</c:v>
                </c:pt>
                <c:pt idx="1963">
                  <c:v>162.52776511952422</c:v>
                </c:pt>
                <c:pt idx="1964">
                  <c:v>162.62122625974797</c:v>
                </c:pt>
                <c:pt idx="1965">
                  <c:v>162.91452789249192</c:v>
                </c:pt>
                <c:pt idx="1966">
                  <c:v>162.93468022014289</c:v>
                </c:pt>
                <c:pt idx="1967">
                  <c:v>163.2007144856741</c:v>
                </c:pt>
                <c:pt idx="1968">
                  <c:v>163.08021490894285</c:v>
                </c:pt>
                <c:pt idx="1969">
                  <c:v>163.67899287796556</c:v>
                </c:pt>
                <c:pt idx="1970">
                  <c:v>163.60641954227145</c:v>
                </c:pt>
                <c:pt idx="1971">
                  <c:v>163.94732964349129</c:v>
                </c:pt>
                <c:pt idx="1972">
                  <c:v>164.03668136380784</c:v>
                </c:pt>
                <c:pt idx="1973">
                  <c:v>164.04837601962535</c:v>
                </c:pt>
                <c:pt idx="1974">
                  <c:v>164.08555795727946</c:v>
                </c:pt>
                <c:pt idx="1975">
                  <c:v>164.14594492170303</c:v>
                </c:pt>
                <c:pt idx="1976">
                  <c:v>164.17385306542891</c:v>
                </c:pt>
                <c:pt idx="1977">
                  <c:v>164.24109965297674</c:v>
                </c:pt>
                <c:pt idx="1978">
                  <c:v>164.21829842894121</c:v>
                </c:pt>
                <c:pt idx="1979">
                  <c:v>164.22039666448876</c:v>
                </c:pt>
                <c:pt idx="1980">
                  <c:v>164.31362812334487</c:v>
                </c:pt>
                <c:pt idx="1981">
                  <c:v>164.04557943070299</c:v>
                </c:pt>
                <c:pt idx="1982">
                  <c:v>164.4530607694079</c:v>
                </c:pt>
                <c:pt idx="1983">
                  <c:v>164.34244470070036</c:v>
                </c:pt>
                <c:pt idx="1984">
                  <c:v>164.39396665385746</c:v>
                </c:pt>
                <c:pt idx="1985">
                  <c:v>164.32866175674397</c:v>
                </c:pt>
                <c:pt idx="1986">
                  <c:v>164.52133442923147</c:v>
                </c:pt>
                <c:pt idx="1987">
                  <c:v>164.21611622515735</c:v>
                </c:pt>
                <c:pt idx="1988">
                  <c:v>164.47068202053083</c:v>
                </c:pt>
                <c:pt idx="1989">
                  <c:v>164.51821772395908</c:v>
                </c:pt>
                <c:pt idx="1990">
                  <c:v>164.53202154527719</c:v>
                </c:pt>
                <c:pt idx="1991">
                  <c:v>164.32184934268119</c:v>
                </c:pt>
                <c:pt idx="1992">
                  <c:v>164.20206576712459</c:v>
                </c:pt>
                <c:pt idx="1993">
                  <c:v>164.38267255597509</c:v>
                </c:pt>
                <c:pt idx="1994">
                  <c:v>164.22965940156564</c:v>
                </c:pt>
                <c:pt idx="1995">
                  <c:v>164.35300851555834</c:v>
                </c:pt>
                <c:pt idx="1996">
                  <c:v>163.99627835196819</c:v>
                </c:pt>
                <c:pt idx="1997">
                  <c:v>164.23922908472412</c:v>
                </c:pt>
                <c:pt idx="1998">
                  <c:v>164.10840878575257</c:v>
                </c:pt>
                <c:pt idx="1999">
                  <c:v>164.22153509434457</c:v>
                </c:pt>
                <c:pt idx="2000">
                  <c:v>164.14023295333854</c:v>
                </c:pt>
                <c:pt idx="2001">
                  <c:v>164.07162920154869</c:v>
                </c:pt>
                <c:pt idx="2002">
                  <c:v>163.99179088447573</c:v>
                </c:pt>
                <c:pt idx="2003">
                  <c:v>163.81654090937505</c:v>
                </c:pt>
                <c:pt idx="2004">
                  <c:v>163.61757539213573</c:v>
                </c:pt>
                <c:pt idx="2005">
                  <c:v>163.88354828532229</c:v>
                </c:pt>
                <c:pt idx="2006">
                  <c:v>163.76310844270304</c:v>
                </c:pt>
                <c:pt idx="2007">
                  <c:v>163.70252789322234</c:v>
                </c:pt>
                <c:pt idx="2008">
                  <c:v>163.61829999317933</c:v>
                </c:pt>
                <c:pt idx="2009">
                  <c:v>163.55180929934508</c:v>
                </c:pt>
                <c:pt idx="2010">
                  <c:v>163.52607788141825</c:v>
                </c:pt>
                <c:pt idx="2011">
                  <c:v>163.37007384024596</c:v>
                </c:pt>
                <c:pt idx="2012">
                  <c:v>163.4380016864294</c:v>
                </c:pt>
                <c:pt idx="2013">
                  <c:v>163.40483347092146</c:v>
                </c:pt>
                <c:pt idx="2014">
                  <c:v>163.27899946846773</c:v>
                </c:pt>
                <c:pt idx="2015">
                  <c:v>163.05160361055027</c:v>
                </c:pt>
                <c:pt idx="2016">
                  <c:v>163.25839201058437</c:v>
                </c:pt>
                <c:pt idx="2017">
                  <c:v>163.21181490558521</c:v>
                </c:pt>
                <c:pt idx="2018">
                  <c:v>163.13941463772829</c:v>
                </c:pt>
                <c:pt idx="2019">
                  <c:v>163.06316557004584</c:v>
                </c:pt>
                <c:pt idx="2020">
                  <c:v>163.03627806126534</c:v>
                </c:pt>
                <c:pt idx="2021">
                  <c:v>163.0099284282081</c:v>
                </c:pt>
                <c:pt idx="2022">
                  <c:v>162.76028210496031</c:v>
                </c:pt>
                <c:pt idx="2023">
                  <c:v>162.89022862679224</c:v>
                </c:pt>
                <c:pt idx="2024">
                  <c:v>162.87769483226353</c:v>
                </c:pt>
                <c:pt idx="2025">
                  <c:v>162.76402358818339</c:v>
                </c:pt>
                <c:pt idx="2026">
                  <c:v>162.7897004545049</c:v>
                </c:pt>
                <c:pt idx="2027">
                  <c:v>162.68297285061533</c:v>
                </c:pt>
                <c:pt idx="2028">
                  <c:v>162.47794090320932</c:v>
                </c:pt>
                <c:pt idx="2029">
                  <c:v>162.59499482450815</c:v>
                </c:pt>
                <c:pt idx="2030">
                  <c:v>162.55859933595795</c:v>
                </c:pt>
                <c:pt idx="2031">
                  <c:v>162.43477135033854</c:v>
                </c:pt>
                <c:pt idx="2032">
                  <c:v>162.52735548644083</c:v>
                </c:pt>
                <c:pt idx="2033">
                  <c:v>162.4747383648253</c:v>
                </c:pt>
                <c:pt idx="2034">
                  <c:v>162.44884425513879</c:v>
                </c:pt>
                <c:pt idx="2035">
                  <c:v>161.90363487910346</c:v>
                </c:pt>
                <c:pt idx="2036">
                  <c:v>162.09315613945071</c:v>
                </c:pt>
                <c:pt idx="2037">
                  <c:v>162.19212579472941</c:v>
                </c:pt>
                <c:pt idx="2038">
                  <c:v>162.20909950837532</c:v>
                </c:pt>
                <c:pt idx="2039">
                  <c:v>162.14645516887259</c:v>
                </c:pt>
                <c:pt idx="2040">
                  <c:v>162.31298331273291</c:v>
                </c:pt>
                <c:pt idx="2041">
                  <c:v>162.22205614406178</c:v>
                </c:pt>
                <c:pt idx="2042">
                  <c:v>161.81862422280264</c:v>
                </c:pt>
                <c:pt idx="2043">
                  <c:v>161.93546913579542</c:v>
                </c:pt>
                <c:pt idx="2044">
                  <c:v>162.28615804842286</c:v>
                </c:pt>
                <c:pt idx="2045">
                  <c:v>162.16025123874999</c:v>
                </c:pt>
                <c:pt idx="2046">
                  <c:v>162.52826648421521</c:v>
                </c:pt>
                <c:pt idx="2047">
                  <c:v>162.5833218485823</c:v>
                </c:pt>
                <c:pt idx="2048">
                  <c:v>162.72942823728582</c:v>
                </c:pt>
                <c:pt idx="2049">
                  <c:v>162.53192888931559</c:v>
                </c:pt>
                <c:pt idx="2050">
                  <c:v>163.02915620859719</c:v>
                </c:pt>
                <c:pt idx="2051">
                  <c:v>163.46384513292091</c:v>
                </c:pt>
                <c:pt idx="2052">
                  <c:v>163.57721435371462</c:v>
                </c:pt>
                <c:pt idx="2053">
                  <c:v>163.46908655239878</c:v>
                </c:pt>
                <c:pt idx="2054">
                  <c:v>163.66652397662693</c:v>
                </c:pt>
                <c:pt idx="2055">
                  <c:v>163.78404114267059</c:v>
                </c:pt>
                <c:pt idx="2056">
                  <c:v>163.83399217110451</c:v>
                </c:pt>
                <c:pt idx="2057">
                  <c:v>163.93987672648765</c:v>
                </c:pt>
                <c:pt idx="2058">
                  <c:v>163.92508501461984</c:v>
                </c:pt>
                <c:pt idx="2059">
                  <c:v>164.08567637356126</c:v>
                </c:pt>
                <c:pt idx="2060">
                  <c:v>164.13752839103577</c:v>
                </c:pt>
                <c:pt idx="2061">
                  <c:v>164.04845506924102</c:v>
                </c:pt>
                <c:pt idx="2062">
                  <c:v>164.29465920583303</c:v>
                </c:pt>
                <c:pt idx="2063">
                  <c:v>164.29117668768498</c:v>
                </c:pt>
                <c:pt idx="2064">
                  <c:v>164.33130363829821</c:v>
                </c:pt>
                <c:pt idx="2065">
                  <c:v>164.07076707256081</c:v>
                </c:pt>
                <c:pt idx="2066">
                  <c:v>164.29684690375512</c:v>
                </c:pt>
                <c:pt idx="2067">
                  <c:v>164.39657075337129</c:v>
                </c:pt>
                <c:pt idx="2068">
                  <c:v>164.40851833538494</c:v>
                </c:pt>
                <c:pt idx="2069">
                  <c:v>164.2766015593788</c:v>
                </c:pt>
                <c:pt idx="2070">
                  <c:v>164.48940873243649</c:v>
                </c:pt>
                <c:pt idx="2071">
                  <c:v>164.38419784747882</c:v>
                </c:pt>
                <c:pt idx="2072">
                  <c:v>164.32253514843799</c:v>
                </c:pt>
                <c:pt idx="2073">
                  <c:v>164.37125351648871</c:v>
                </c:pt>
                <c:pt idx="2074">
                  <c:v>164.25979176052542</c:v>
                </c:pt>
                <c:pt idx="2075">
                  <c:v>164.2451866901512</c:v>
                </c:pt>
                <c:pt idx="2076">
                  <c:v>164.16359261609213</c:v>
                </c:pt>
                <c:pt idx="2077">
                  <c:v>164.09230077450093</c:v>
                </c:pt>
                <c:pt idx="2078">
                  <c:v>164.18905040377931</c:v>
                </c:pt>
                <c:pt idx="2079">
                  <c:v>163.98801188250579</c:v>
                </c:pt>
                <c:pt idx="2080">
                  <c:v>163.99436724820896</c:v>
                </c:pt>
                <c:pt idx="2081">
                  <c:v>163.86438906511603</c:v>
                </c:pt>
                <c:pt idx="2082">
                  <c:v>163.96305729136157</c:v>
                </c:pt>
                <c:pt idx="2083">
                  <c:v>163.88385676004415</c:v>
                </c:pt>
                <c:pt idx="2084">
                  <c:v>163.79578576436035</c:v>
                </c:pt>
                <c:pt idx="2085">
                  <c:v>163.80601886937527</c:v>
                </c:pt>
                <c:pt idx="2086">
                  <c:v>163.6794958245585</c:v>
                </c:pt>
                <c:pt idx="2087">
                  <c:v>163.61193508066012</c:v>
                </c:pt>
                <c:pt idx="2088">
                  <c:v>163.58676247883216</c:v>
                </c:pt>
                <c:pt idx="2089">
                  <c:v>163.19632210773275</c:v>
                </c:pt>
                <c:pt idx="2090">
                  <c:v>163.56402134070638</c:v>
                </c:pt>
                <c:pt idx="2091">
                  <c:v>163.5368010182265</c:v>
                </c:pt>
                <c:pt idx="2092">
                  <c:v>163.43227042325887</c:v>
                </c:pt>
                <c:pt idx="2093">
                  <c:v>163.35294185142823</c:v>
                </c:pt>
                <c:pt idx="2094">
                  <c:v>163.21887969108391</c:v>
                </c:pt>
                <c:pt idx="2095">
                  <c:v>163.29098747036318</c:v>
                </c:pt>
                <c:pt idx="2096">
                  <c:v>163.25408275725786</c:v>
                </c:pt>
                <c:pt idx="2097">
                  <c:v>163.17561211209056</c:v>
                </c:pt>
                <c:pt idx="2098">
                  <c:v>163.11030209641274</c:v>
                </c:pt>
                <c:pt idx="2099">
                  <c:v>162.9484025188361</c:v>
                </c:pt>
                <c:pt idx="2100">
                  <c:v>162.86768540221323</c:v>
                </c:pt>
                <c:pt idx="2101">
                  <c:v>162.87686011519452</c:v>
                </c:pt>
                <c:pt idx="2102">
                  <c:v>162.85151951921617</c:v>
                </c:pt>
                <c:pt idx="2103">
                  <c:v>162.88548415023726</c:v>
                </c:pt>
                <c:pt idx="2104">
                  <c:v>162.82558313735478</c:v>
                </c:pt>
                <c:pt idx="2105">
                  <c:v>162.5659552961923</c:v>
                </c:pt>
                <c:pt idx="2106">
                  <c:v>162.7683355285657</c:v>
                </c:pt>
                <c:pt idx="2107">
                  <c:v>162.66569152975836</c:v>
                </c:pt>
                <c:pt idx="2108">
                  <c:v>162.75377934930788</c:v>
                </c:pt>
                <c:pt idx="2109">
                  <c:v>162.65361929137671</c:v>
                </c:pt>
                <c:pt idx="2110">
                  <c:v>162.82132582653432</c:v>
                </c:pt>
                <c:pt idx="2111">
                  <c:v>162.81462427138166</c:v>
                </c:pt>
                <c:pt idx="2112">
                  <c:v>163.00875909726463</c:v>
                </c:pt>
                <c:pt idx="2113">
                  <c:v>162.74798991469933</c:v>
                </c:pt>
                <c:pt idx="2114">
                  <c:v>162.92495432120876</c:v>
                </c:pt>
                <c:pt idx="2115">
                  <c:v>163.02380976742927</c:v>
                </c:pt>
                <c:pt idx="2116">
                  <c:v>163.09372318572471</c:v>
                </c:pt>
                <c:pt idx="2117">
                  <c:v>163.2257566149384</c:v>
                </c:pt>
                <c:pt idx="2118">
                  <c:v>163.38398234772703</c:v>
                </c:pt>
                <c:pt idx="2119">
                  <c:v>163.4642728671696</c:v>
                </c:pt>
                <c:pt idx="2120">
                  <c:v>163.53287316699311</c:v>
                </c:pt>
                <c:pt idx="2121">
                  <c:v>163.74286778943824</c:v>
                </c:pt>
                <c:pt idx="2122">
                  <c:v>163.84788462479423</c:v>
                </c:pt>
                <c:pt idx="2123">
                  <c:v>163.91736110448076</c:v>
                </c:pt>
                <c:pt idx="2124">
                  <c:v>164.29452506174519</c:v>
                </c:pt>
                <c:pt idx="2125">
                  <c:v>164.5401611454933</c:v>
                </c:pt>
                <c:pt idx="2126">
                  <c:v>164.37884175328566</c:v>
                </c:pt>
                <c:pt idx="2127">
                  <c:v>164.60629455755858</c:v>
                </c:pt>
                <c:pt idx="2128">
                  <c:v>164.76250416017862</c:v>
                </c:pt>
                <c:pt idx="2129">
                  <c:v>164.65960101034293</c:v>
                </c:pt>
                <c:pt idx="2130">
                  <c:v>164.80785858768263</c:v>
                </c:pt>
                <c:pt idx="2131">
                  <c:v>164.9002158713464</c:v>
                </c:pt>
                <c:pt idx="2132">
                  <c:v>164.96766125655256</c:v>
                </c:pt>
                <c:pt idx="2133">
                  <c:v>164.92433565969154</c:v>
                </c:pt>
                <c:pt idx="2134">
                  <c:v>165.00652184727068</c:v>
                </c:pt>
                <c:pt idx="2135">
                  <c:v>165.05123158178256</c:v>
                </c:pt>
                <c:pt idx="2136">
                  <c:v>165.07904255385552</c:v>
                </c:pt>
                <c:pt idx="2137">
                  <c:v>165.06988862079933</c:v>
                </c:pt>
                <c:pt idx="2138">
                  <c:v>165.13246894532864</c:v>
                </c:pt>
                <c:pt idx="2139">
                  <c:v>165.15909139508216</c:v>
                </c:pt>
                <c:pt idx="2140">
                  <c:v>165.20229068679811</c:v>
                </c:pt>
                <c:pt idx="2141">
                  <c:v>164.90931328248644</c:v>
                </c:pt>
                <c:pt idx="2142">
                  <c:v>164.83943854865456</c:v>
                </c:pt>
                <c:pt idx="2143">
                  <c:v>164.87961865816419</c:v>
                </c:pt>
                <c:pt idx="2144">
                  <c:v>164.87874443822494</c:v>
                </c:pt>
                <c:pt idx="2145">
                  <c:v>164.84678916054608</c:v>
                </c:pt>
                <c:pt idx="2146">
                  <c:v>164.72878374720418</c:v>
                </c:pt>
                <c:pt idx="2147">
                  <c:v>164.67930129045229</c:v>
                </c:pt>
                <c:pt idx="2148">
                  <c:v>164.69907702989599</c:v>
                </c:pt>
                <c:pt idx="2149">
                  <c:v>164.6489215262562</c:v>
                </c:pt>
                <c:pt idx="2150">
                  <c:v>164.56807837166795</c:v>
                </c:pt>
                <c:pt idx="2151">
                  <c:v>164.48844165550196</c:v>
                </c:pt>
                <c:pt idx="2152">
                  <c:v>164.47190041686255</c:v>
                </c:pt>
                <c:pt idx="2153">
                  <c:v>164.36011851421762</c:v>
                </c:pt>
                <c:pt idx="2154">
                  <c:v>164.30847807918914</c:v>
                </c:pt>
                <c:pt idx="2155">
                  <c:v>164.33543741913985</c:v>
                </c:pt>
                <c:pt idx="2156">
                  <c:v>164.29845569436526</c:v>
                </c:pt>
                <c:pt idx="2157">
                  <c:v>164.1976182487949</c:v>
                </c:pt>
                <c:pt idx="2158">
                  <c:v>164.19488377751489</c:v>
                </c:pt>
                <c:pt idx="2159">
                  <c:v>164.13828559085209</c:v>
                </c:pt>
                <c:pt idx="2160">
                  <c:v>164.09081856648694</c:v>
                </c:pt>
                <c:pt idx="2161">
                  <c:v>164.05373400486269</c:v>
                </c:pt>
                <c:pt idx="2162">
                  <c:v>164.00889708495609</c:v>
                </c:pt>
                <c:pt idx="2163">
                  <c:v>163.91190365543375</c:v>
                </c:pt>
                <c:pt idx="2164">
                  <c:v>163.84992990200502</c:v>
                </c:pt>
                <c:pt idx="2165">
                  <c:v>163.79146489774604</c:v>
                </c:pt>
                <c:pt idx="2166">
                  <c:v>163.81882926759863</c:v>
                </c:pt>
                <c:pt idx="2167">
                  <c:v>163.78595942998362</c:v>
                </c:pt>
                <c:pt idx="2168">
                  <c:v>163.69962269354056</c:v>
                </c:pt>
                <c:pt idx="2169">
                  <c:v>163.64517848845577</c:v>
                </c:pt>
                <c:pt idx="2170">
                  <c:v>163.57278583190035</c:v>
                </c:pt>
                <c:pt idx="2171">
                  <c:v>163.53447250174773</c:v>
                </c:pt>
                <c:pt idx="2172">
                  <c:v>163.49359929599885</c:v>
                </c:pt>
                <c:pt idx="2173">
                  <c:v>163.45031348810815</c:v>
                </c:pt>
                <c:pt idx="2174">
                  <c:v>163.39531185177142</c:v>
                </c:pt>
                <c:pt idx="2175">
                  <c:v>163.42544917389009</c:v>
                </c:pt>
                <c:pt idx="2176">
                  <c:v>163.24106844742209</c:v>
                </c:pt>
                <c:pt idx="2177">
                  <c:v>163.18977611607937</c:v>
                </c:pt>
                <c:pt idx="2178">
                  <c:v>163.23237015184498</c:v>
                </c:pt>
                <c:pt idx="2179">
                  <c:v>163.24830541230151</c:v>
                </c:pt>
                <c:pt idx="2180">
                  <c:v>163.20719332789852</c:v>
                </c:pt>
                <c:pt idx="2181">
                  <c:v>163.0659313343524</c:v>
                </c:pt>
                <c:pt idx="2182">
                  <c:v>163.06212178034386</c:v>
                </c:pt>
                <c:pt idx="2183">
                  <c:v>163.01914943399959</c:v>
                </c:pt>
                <c:pt idx="2184">
                  <c:v>162.93524640528167</c:v>
                </c:pt>
                <c:pt idx="2185">
                  <c:v>162.93241138172866</c:v>
                </c:pt>
                <c:pt idx="2186">
                  <c:v>162.90286441404314</c:v>
                </c:pt>
                <c:pt idx="2187">
                  <c:v>162.85767466522904</c:v>
                </c:pt>
                <c:pt idx="2188">
                  <c:v>162.79665306119389</c:v>
                </c:pt>
                <c:pt idx="2189">
                  <c:v>162.73824999043529</c:v>
                </c:pt>
                <c:pt idx="2190">
                  <c:v>162.70719388261475</c:v>
                </c:pt>
                <c:pt idx="2191">
                  <c:v>162.69327395569854</c:v>
                </c:pt>
                <c:pt idx="2192">
                  <c:v>162.60720992617007</c:v>
                </c:pt>
                <c:pt idx="2193">
                  <c:v>162.52493230136298</c:v>
                </c:pt>
                <c:pt idx="2194">
                  <c:v>162.54646585081062</c:v>
                </c:pt>
                <c:pt idx="2195">
                  <c:v>162.49022793662294</c:v>
                </c:pt>
                <c:pt idx="2196">
                  <c:v>162.47720313778024</c:v>
                </c:pt>
                <c:pt idx="2197">
                  <c:v>162.39116886084724</c:v>
                </c:pt>
                <c:pt idx="2198">
                  <c:v>162.38836522980949</c:v>
                </c:pt>
                <c:pt idx="2199">
                  <c:v>162.36956882304455</c:v>
                </c:pt>
                <c:pt idx="2200">
                  <c:v>162.19845948171994</c:v>
                </c:pt>
                <c:pt idx="2201">
                  <c:v>162.17175705932033</c:v>
                </c:pt>
                <c:pt idx="2202">
                  <c:v>162.25299241301968</c:v>
                </c:pt>
                <c:pt idx="2203">
                  <c:v>162.25748674016558</c:v>
                </c:pt>
                <c:pt idx="2204">
                  <c:v>162.11030575957562</c:v>
                </c:pt>
                <c:pt idx="2205">
                  <c:v>162.21326031230217</c:v>
                </c:pt>
                <c:pt idx="2206">
                  <c:v>162.24401465205679</c:v>
                </c:pt>
                <c:pt idx="2207">
                  <c:v>162.28259169116757</c:v>
                </c:pt>
                <c:pt idx="2208">
                  <c:v>162.26965161252107</c:v>
                </c:pt>
                <c:pt idx="2209">
                  <c:v>162.3677181758527</c:v>
                </c:pt>
                <c:pt idx="2210">
                  <c:v>162.62949411328395</c:v>
                </c:pt>
                <c:pt idx="2211">
                  <c:v>162.77176709688825</c:v>
                </c:pt>
                <c:pt idx="2212">
                  <c:v>163.08946979995889</c:v>
                </c:pt>
                <c:pt idx="2213">
                  <c:v>163.330651822124</c:v>
                </c:pt>
                <c:pt idx="2214">
                  <c:v>163.60522343666767</c:v>
                </c:pt>
                <c:pt idx="2215">
                  <c:v>163.72053861225146</c:v>
                </c:pt>
                <c:pt idx="2216">
                  <c:v>163.98583215359196</c:v>
                </c:pt>
                <c:pt idx="2217">
                  <c:v>164.14952166403066</c:v>
                </c:pt>
                <c:pt idx="2218">
                  <c:v>164.36940059700817</c:v>
                </c:pt>
                <c:pt idx="2219">
                  <c:v>164.32271176796647</c:v>
                </c:pt>
                <c:pt idx="2220">
                  <c:v>164.50396512228042</c:v>
                </c:pt>
                <c:pt idx="2221">
                  <c:v>164.58784834711244</c:v>
                </c:pt>
                <c:pt idx="2222">
                  <c:v>164.67292130371374</c:v>
                </c:pt>
                <c:pt idx="2223">
                  <c:v>164.76578860219934</c:v>
                </c:pt>
                <c:pt idx="2224">
                  <c:v>164.81071599942604</c:v>
                </c:pt>
                <c:pt idx="2225">
                  <c:v>164.80166809253905</c:v>
                </c:pt>
                <c:pt idx="2226">
                  <c:v>164.90559469199417</c:v>
                </c:pt>
                <c:pt idx="2227">
                  <c:v>164.93276968475908</c:v>
                </c:pt>
                <c:pt idx="2228">
                  <c:v>164.99787594211685</c:v>
                </c:pt>
                <c:pt idx="2229">
                  <c:v>165.0203874797304</c:v>
                </c:pt>
                <c:pt idx="2230">
                  <c:v>165.06531475292036</c:v>
                </c:pt>
                <c:pt idx="2231">
                  <c:v>165.08869101273731</c:v>
                </c:pt>
                <c:pt idx="2232">
                  <c:v>165.07140932406173</c:v>
                </c:pt>
                <c:pt idx="2233">
                  <c:v>165.10436082261529</c:v>
                </c:pt>
                <c:pt idx="2234">
                  <c:v>165.09911167157165</c:v>
                </c:pt>
                <c:pt idx="2235">
                  <c:v>165.13847321568466</c:v>
                </c:pt>
                <c:pt idx="2236">
                  <c:v>165.17508027921858</c:v>
                </c:pt>
                <c:pt idx="2237">
                  <c:v>165.18282091263112</c:v>
                </c:pt>
                <c:pt idx="2238">
                  <c:v>165.11613391017542</c:v>
                </c:pt>
                <c:pt idx="2239">
                  <c:v>165.02376414835337</c:v>
                </c:pt>
                <c:pt idx="2240">
                  <c:v>164.99141120668557</c:v>
                </c:pt>
                <c:pt idx="2241">
                  <c:v>164.97174109118077</c:v>
                </c:pt>
                <c:pt idx="2242">
                  <c:v>164.8465894396428</c:v>
                </c:pt>
                <c:pt idx="2243">
                  <c:v>164.7958799545205</c:v>
                </c:pt>
                <c:pt idx="2244">
                  <c:v>164.79414933392732</c:v>
                </c:pt>
                <c:pt idx="2245">
                  <c:v>164.71951350416734</c:v>
                </c:pt>
                <c:pt idx="2246">
                  <c:v>164.6681720277634</c:v>
                </c:pt>
                <c:pt idx="2247">
                  <c:v>164.60423816506761</c:v>
                </c:pt>
                <c:pt idx="2248">
                  <c:v>164.55462792042755</c:v>
                </c:pt>
                <c:pt idx="2249">
                  <c:v>164.55804083237132</c:v>
                </c:pt>
                <c:pt idx="2250">
                  <c:v>164.48081750448245</c:v>
                </c:pt>
                <c:pt idx="2251">
                  <c:v>164.41962672343161</c:v>
                </c:pt>
                <c:pt idx="2252">
                  <c:v>164.36968557113926</c:v>
                </c:pt>
                <c:pt idx="2253">
                  <c:v>164.33884626943095</c:v>
                </c:pt>
                <c:pt idx="2254">
                  <c:v>164.23332841469437</c:v>
                </c:pt>
                <c:pt idx="2255">
                  <c:v>164.25934206334304</c:v>
                </c:pt>
                <c:pt idx="2256">
                  <c:v>164.18485458728728</c:v>
                </c:pt>
                <c:pt idx="2257">
                  <c:v>164.18813866644004</c:v>
                </c:pt>
                <c:pt idx="2258">
                  <c:v>164.04576365303541</c:v>
                </c:pt>
                <c:pt idx="2259">
                  <c:v>164.03578052491102</c:v>
                </c:pt>
                <c:pt idx="2260">
                  <c:v>163.97420013008752</c:v>
                </c:pt>
                <c:pt idx="2261">
                  <c:v>163.90462137719598</c:v>
                </c:pt>
                <c:pt idx="2262">
                  <c:v>163.8745056517906</c:v>
                </c:pt>
                <c:pt idx="2263">
                  <c:v>163.79976861279903</c:v>
                </c:pt>
                <c:pt idx="2264">
                  <c:v>163.70503114419571</c:v>
                </c:pt>
                <c:pt idx="2265">
                  <c:v>163.7034808151391</c:v>
                </c:pt>
                <c:pt idx="2266">
                  <c:v>163.55933698726926</c:v>
                </c:pt>
                <c:pt idx="2267">
                  <c:v>163.58939916854419</c:v>
                </c:pt>
                <c:pt idx="2268">
                  <c:v>163.53907792174971</c:v>
                </c:pt>
                <c:pt idx="2269">
                  <c:v>163.50257783343477</c:v>
                </c:pt>
                <c:pt idx="2270">
                  <c:v>163.40220422745483</c:v>
                </c:pt>
                <c:pt idx="2271">
                  <c:v>163.34591008643915</c:v>
                </c:pt>
                <c:pt idx="2272">
                  <c:v>163.43552589588023</c:v>
                </c:pt>
                <c:pt idx="2273">
                  <c:v>163.34422006798945</c:v>
                </c:pt>
                <c:pt idx="2274">
                  <c:v>163.39273203352738</c:v>
                </c:pt>
                <c:pt idx="2275">
                  <c:v>163.39762993824311</c:v>
                </c:pt>
                <c:pt idx="2276">
                  <c:v>163.36206971837964</c:v>
                </c:pt>
                <c:pt idx="2277">
                  <c:v>163.40636903804901</c:v>
                </c:pt>
                <c:pt idx="2278">
                  <c:v>163.5662127267361</c:v>
                </c:pt>
                <c:pt idx="2279">
                  <c:v>163.61430749636415</c:v>
                </c:pt>
                <c:pt idx="2280">
                  <c:v>163.6517664401849</c:v>
                </c:pt>
                <c:pt idx="2281">
                  <c:v>163.74550619410655</c:v>
                </c:pt>
                <c:pt idx="2282">
                  <c:v>163.95505199098454</c:v>
                </c:pt>
                <c:pt idx="2283">
                  <c:v>164.12543169375516</c:v>
                </c:pt>
                <c:pt idx="2284">
                  <c:v>164.31328611975943</c:v>
                </c:pt>
                <c:pt idx="2285">
                  <c:v>164.4676254724898</c:v>
                </c:pt>
                <c:pt idx="2286">
                  <c:v>164.57067788340606</c:v>
                </c:pt>
                <c:pt idx="2287">
                  <c:v>164.74970068646039</c:v>
                </c:pt>
                <c:pt idx="2288">
                  <c:v>164.82421418068037</c:v>
                </c:pt>
                <c:pt idx="2289">
                  <c:v>165.01522118074791</c:v>
                </c:pt>
                <c:pt idx="2290">
                  <c:v>165.09842471503379</c:v>
                </c:pt>
                <c:pt idx="2291">
                  <c:v>165.17604230954279</c:v>
                </c:pt>
                <c:pt idx="2292">
                  <c:v>165.22136715635656</c:v>
                </c:pt>
                <c:pt idx="2293">
                  <c:v>165.22895808509932</c:v>
                </c:pt>
                <c:pt idx="2294">
                  <c:v>165.31777861842482</c:v>
                </c:pt>
                <c:pt idx="2295">
                  <c:v>165.34425578114357</c:v>
                </c:pt>
                <c:pt idx="2296">
                  <c:v>165.33025108231678</c:v>
                </c:pt>
                <c:pt idx="2297">
                  <c:v>165.32751171351262</c:v>
                </c:pt>
                <c:pt idx="2298">
                  <c:v>165.42534251396594</c:v>
                </c:pt>
                <c:pt idx="2299">
                  <c:v>165.45701969297397</c:v>
                </c:pt>
                <c:pt idx="2300">
                  <c:v>165.47084565757811</c:v>
                </c:pt>
                <c:pt idx="2301">
                  <c:v>165.46176466288182</c:v>
                </c:pt>
                <c:pt idx="2302">
                  <c:v>165.51440172976748</c:v>
                </c:pt>
                <c:pt idx="2303">
                  <c:v>165.52989535594179</c:v>
                </c:pt>
                <c:pt idx="2304">
                  <c:v>165.5030655537297</c:v>
                </c:pt>
                <c:pt idx="2305">
                  <c:v>165.51102412380928</c:v>
                </c:pt>
                <c:pt idx="2306">
                  <c:v>165.52119073113022</c:v>
                </c:pt>
                <c:pt idx="2307">
                  <c:v>165.54321668467867</c:v>
                </c:pt>
                <c:pt idx="2308">
                  <c:v>165.56737493739575</c:v>
                </c:pt>
                <c:pt idx="2309">
                  <c:v>165.5119750637418</c:v>
                </c:pt>
                <c:pt idx="2310">
                  <c:v>165.47333464681276</c:v>
                </c:pt>
                <c:pt idx="2311">
                  <c:v>165.37930443546435</c:v>
                </c:pt>
                <c:pt idx="2312">
                  <c:v>165.31246116047981</c:v>
                </c:pt>
                <c:pt idx="2313">
                  <c:v>165.28093157448464</c:v>
                </c:pt>
                <c:pt idx="2314">
                  <c:v>165.20165935076102</c:v>
                </c:pt>
                <c:pt idx="2315">
                  <c:v>165.10674193475745</c:v>
                </c:pt>
                <c:pt idx="2316">
                  <c:v>165.03147802499274</c:v>
                </c:pt>
                <c:pt idx="2317">
                  <c:v>165.07609298717739</c:v>
                </c:pt>
                <c:pt idx="2318">
                  <c:v>164.99628772331297</c:v>
                </c:pt>
                <c:pt idx="2319">
                  <c:v>164.90552688520077</c:v>
                </c:pt>
                <c:pt idx="2320">
                  <c:v>164.8105719638427</c:v>
                </c:pt>
                <c:pt idx="2321">
                  <c:v>164.83037122127124</c:v>
                </c:pt>
                <c:pt idx="2322">
                  <c:v>164.77350269502293</c:v>
                </c:pt>
                <c:pt idx="2323">
                  <c:v>164.66790211413752</c:v>
                </c:pt>
                <c:pt idx="2324">
                  <c:v>164.60756923679673</c:v>
                </c:pt>
                <c:pt idx="2325">
                  <c:v>164.603031135831</c:v>
                </c:pt>
                <c:pt idx="2326">
                  <c:v>164.53128559599875</c:v>
                </c:pt>
                <c:pt idx="2327">
                  <c:v>164.49349248428464</c:v>
                </c:pt>
                <c:pt idx="2328">
                  <c:v>164.43038965204744</c:v>
                </c:pt>
                <c:pt idx="2329">
                  <c:v>164.33409223742245</c:v>
                </c:pt>
                <c:pt idx="2330">
                  <c:v>164.28782368205341</c:v>
                </c:pt>
                <c:pt idx="2331">
                  <c:v>164.20599727606034</c:v>
                </c:pt>
                <c:pt idx="2332">
                  <c:v>164.15733288363867</c:v>
                </c:pt>
                <c:pt idx="2333">
                  <c:v>164.12373286648477</c:v>
                </c:pt>
                <c:pt idx="2334">
                  <c:v>164.02132455234562</c:v>
                </c:pt>
                <c:pt idx="2335">
                  <c:v>164.03341850356762</c:v>
                </c:pt>
                <c:pt idx="2336">
                  <c:v>163.92363420360192</c:v>
                </c:pt>
                <c:pt idx="2337">
                  <c:v>163.8766197720619</c:v>
                </c:pt>
                <c:pt idx="2338">
                  <c:v>163.7637220959102</c:v>
                </c:pt>
                <c:pt idx="2339">
                  <c:v>163.79574118769477</c:v>
                </c:pt>
                <c:pt idx="2340">
                  <c:v>163.66510480308736</c:v>
                </c:pt>
                <c:pt idx="2341">
                  <c:v>163.68316028279912</c:v>
                </c:pt>
                <c:pt idx="2342">
                  <c:v>163.60086761045207</c:v>
                </c:pt>
                <c:pt idx="2343">
                  <c:v>163.53094546395084</c:v>
                </c:pt>
                <c:pt idx="2344">
                  <c:v>163.50109320543669</c:v>
                </c:pt>
                <c:pt idx="2345">
                  <c:v>163.47568025709768</c:v>
                </c:pt>
                <c:pt idx="2346">
                  <c:v>163.36007375842559</c:v>
                </c:pt>
                <c:pt idx="2347">
                  <c:v>163.37288224512415</c:v>
                </c:pt>
                <c:pt idx="2348">
                  <c:v>163.31080962923758</c:v>
                </c:pt>
                <c:pt idx="2349">
                  <c:v>163.22058073550852</c:v>
                </c:pt>
                <c:pt idx="2350">
                  <c:v>163.28904138040582</c:v>
                </c:pt>
                <c:pt idx="2351">
                  <c:v>163.24011329931244</c:v>
                </c:pt>
                <c:pt idx="2352">
                  <c:v>163.10442542469852</c:v>
                </c:pt>
                <c:pt idx="2353">
                  <c:v>163.08723934394206</c:v>
                </c:pt>
                <c:pt idx="2354">
                  <c:v>163.06864767276099</c:v>
                </c:pt>
                <c:pt idx="2355">
                  <c:v>163.05262993101118</c:v>
                </c:pt>
                <c:pt idx="2356">
                  <c:v>163.11671474847606</c:v>
                </c:pt>
                <c:pt idx="2357">
                  <c:v>163.16671313574446</c:v>
                </c:pt>
                <c:pt idx="2358">
                  <c:v>163.27355176103003</c:v>
                </c:pt>
                <c:pt idx="2359">
                  <c:v>163.2721896173112</c:v>
                </c:pt>
                <c:pt idx="2360">
                  <c:v>163.3864858542764</c:v>
                </c:pt>
                <c:pt idx="2361">
                  <c:v>163.35259814486784</c:v>
                </c:pt>
                <c:pt idx="2362">
                  <c:v>163.39265263629855</c:v>
                </c:pt>
                <c:pt idx="2363">
                  <c:v>163.47477456045246</c:v>
                </c:pt>
                <c:pt idx="2364">
                  <c:v>163.58314850362333</c:v>
                </c:pt>
                <c:pt idx="2365">
                  <c:v>163.79792377439003</c:v>
                </c:pt>
                <c:pt idx="2366">
                  <c:v>163.98745632645009</c:v>
                </c:pt>
                <c:pt idx="2367">
                  <c:v>164.08157048503057</c:v>
                </c:pt>
                <c:pt idx="2368">
                  <c:v>164.18698339047071</c:v>
                </c:pt>
                <c:pt idx="2369">
                  <c:v>164.23138075287642</c:v>
                </c:pt>
                <c:pt idx="2370">
                  <c:v>164.35700027008312</c:v>
                </c:pt>
                <c:pt idx="2371">
                  <c:v>164.42154056863842</c:v>
                </c:pt>
                <c:pt idx="2372">
                  <c:v>164.46764398893728</c:v>
                </c:pt>
                <c:pt idx="2373">
                  <c:v>164.50896016659524</c:v>
                </c:pt>
                <c:pt idx="2374">
                  <c:v>164.59178651393506</c:v>
                </c:pt>
                <c:pt idx="2375">
                  <c:v>164.58066100941272</c:v>
                </c:pt>
                <c:pt idx="2376">
                  <c:v>164.54063455323657</c:v>
                </c:pt>
                <c:pt idx="2377">
                  <c:v>164.69558471260729</c:v>
                </c:pt>
                <c:pt idx="2378">
                  <c:v>164.72656256007349</c:v>
                </c:pt>
                <c:pt idx="2379">
                  <c:v>164.7239193889987</c:v>
                </c:pt>
                <c:pt idx="2380">
                  <c:v>164.74207497078743</c:v>
                </c:pt>
                <c:pt idx="2381">
                  <c:v>164.70349668782001</c:v>
                </c:pt>
                <c:pt idx="2382">
                  <c:v>164.75268773882573</c:v>
                </c:pt>
                <c:pt idx="2383">
                  <c:v>164.79097020386476</c:v>
                </c:pt>
                <c:pt idx="2384">
                  <c:v>164.78060909710257</c:v>
                </c:pt>
                <c:pt idx="2385">
                  <c:v>164.7895909679429</c:v>
                </c:pt>
                <c:pt idx="2386">
                  <c:v>164.81218668572015</c:v>
                </c:pt>
                <c:pt idx="2387">
                  <c:v>164.77032031698403</c:v>
                </c:pt>
                <c:pt idx="2388">
                  <c:v>164.84815913687231</c:v>
                </c:pt>
                <c:pt idx="2389">
                  <c:v>164.91671011325329</c:v>
                </c:pt>
                <c:pt idx="2390">
                  <c:v>164.92130842859987</c:v>
                </c:pt>
                <c:pt idx="2391">
                  <c:v>164.92344674100784</c:v>
                </c:pt>
                <c:pt idx="2392">
                  <c:v>164.92227952928431</c:v>
                </c:pt>
                <c:pt idx="2393">
                  <c:v>164.95436312137579</c:v>
                </c:pt>
                <c:pt idx="2394">
                  <c:v>164.94656937500042</c:v>
                </c:pt>
                <c:pt idx="2395">
                  <c:v>164.99696710426076</c:v>
                </c:pt>
                <c:pt idx="2396">
                  <c:v>164.96527067928787</c:v>
                </c:pt>
                <c:pt idx="2397">
                  <c:v>164.91331699863184</c:v>
                </c:pt>
                <c:pt idx="2398">
                  <c:v>164.85227557868652</c:v>
                </c:pt>
                <c:pt idx="2399">
                  <c:v>164.85666584193956</c:v>
                </c:pt>
                <c:pt idx="2400">
                  <c:v>164.79679676546436</c:v>
                </c:pt>
                <c:pt idx="2401">
                  <c:v>164.74249440188314</c:v>
                </c:pt>
                <c:pt idx="2402">
                  <c:v>164.67267724720375</c:v>
                </c:pt>
                <c:pt idx="2403">
                  <c:v>164.5782769079826</c:v>
                </c:pt>
                <c:pt idx="2404">
                  <c:v>164.56471848123272</c:v>
                </c:pt>
                <c:pt idx="2405">
                  <c:v>164.49757053223976</c:v>
                </c:pt>
                <c:pt idx="2406">
                  <c:v>164.36797458398112</c:v>
                </c:pt>
                <c:pt idx="2407">
                  <c:v>164.3267626077452</c:v>
                </c:pt>
                <c:pt idx="2408">
                  <c:v>164.27374523864788</c:v>
                </c:pt>
                <c:pt idx="2409">
                  <c:v>164.18020833028038</c:v>
                </c:pt>
                <c:pt idx="2410">
                  <c:v>164.15725741243182</c:v>
                </c:pt>
                <c:pt idx="2411">
                  <c:v>164.09249457778583</c:v>
                </c:pt>
                <c:pt idx="2412">
                  <c:v>164.01076543387398</c:v>
                </c:pt>
                <c:pt idx="2413">
                  <c:v>163.97478471539836</c:v>
                </c:pt>
                <c:pt idx="2414">
                  <c:v>163.85438421512112</c:v>
                </c:pt>
                <c:pt idx="2415">
                  <c:v>163.77640901313089</c:v>
                </c:pt>
                <c:pt idx="2416">
                  <c:v>163.76134067036858</c:v>
                </c:pt>
                <c:pt idx="2417">
                  <c:v>163.70010518612145</c:v>
                </c:pt>
                <c:pt idx="2418">
                  <c:v>163.67523797689483</c:v>
                </c:pt>
                <c:pt idx="2419">
                  <c:v>163.62647026447615</c:v>
                </c:pt>
                <c:pt idx="2420">
                  <c:v>163.52795678041406</c:v>
                </c:pt>
                <c:pt idx="2421">
                  <c:v>163.45507738864177</c:v>
                </c:pt>
                <c:pt idx="2422">
                  <c:v>163.41789699355215</c:v>
                </c:pt>
                <c:pt idx="2423">
                  <c:v>163.34719289840197</c:v>
                </c:pt>
                <c:pt idx="2424">
                  <c:v>163.35934360231207</c:v>
                </c:pt>
                <c:pt idx="2425">
                  <c:v>163.35512554745497</c:v>
                </c:pt>
                <c:pt idx="2426">
                  <c:v>163.23880369766624</c:v>
                </c:pt>
                <c:pt idx="2427">
                  <c:v>163.2457241922701</c:v>
                </c:pt>
                <c:pt idx="2428">
                  <c:v>163.1783091525032</c:v>
                </c:pt>
                <c:pt idx="2429">
                  <c:v>163.2005084555887</c:v>
                </c:pt>
                <c:pt idx="2430">
                  <c:v>163.28746049303399</c:v>
                </c:pt>
                <c:pt idx="2431">
                  <c:v>163.31794697156207</c:v>
                </c:pt>
                <c:pt idx="2432">
                  <c:v>163.34085991433054</c:v>
                </c:pt>
                <c:pt idx="2433">
                  <c:v>163.34322877598345</c:v>
                </c:pt>
                <c:pt idx="2434">
                  <c:v>163.41516246547422</c:v>
                </c:pt>
                <c:pt idx="2435">
                  <c:v>163.42958993363291</c:v>
                </c:pt>
                <c:pt idx="2436">
                  <c:v>163.44970271370849</c:v>
                </c:pt>
                <c:pt idx="2437">
                  <c:v>163.57942657542011</c:v>
                </c:pt>
                <c:pt idx="2438">
                  <c:v>163.66346087134957</c:v>
                </c:pt>
                <c:pt idx="2439">
                  <c:v>163.72400712235682</c:v>
                </c:pt>
                <c:pt idx="2440">
                  <c:v>163.85039903584158</c:v>
                </c:pt>
                <c:pt idx="2441">
                  <c:v>163.95743154716237</c:v>
                </c:pt>
                <c:pt idx="2442">
                  <c:v>164.09178480154725</c:v>
                </c:pt>
                <c:pt idx="2443">
                  <c:v>164.25511497748772</c:v>
                </c:pt>
                <c:pt idx="2444">
                  <c:v>164.46965976288791</c:v>
                </c:pt>
                <c:pt idx="2445">
                  <c:v>164.6595459230922</c:v>
                </c:pt>
                <c:pt idx="2446">
                  <c:v>164.73678711249258</c:v>
                </c:pt>
                <c:pt idx="2447">
                  <c:v>164.76052981795797</c:v>
                </c:pt>
                <c:pt idx="2448">
                  <c:v>164.81192414533169</c:v>
                </c:pt>
                <c:pt idx="2449">
                  <c:v>164.89176575632968</c:v>
                </c:pt>
                <c:pt idx="2450">
                  <c:v>164.92128661693459</c:v>
                </c:pt>
                <c:pt idx="2451">
                  <c:v>165.02479157874996</c:v>
                </c:pt>
                <c:pt idx="2452">
                  <c:v>165.02176614825169</c:v>
                </c:pt>
                <c:pt idx="2453">
                  <c:v>165.05618871357879</c:v>
                </c:pt>
                <c:pt idx="2454">
                  <c:v>165.10053277465377</c:v>
                </c:pt>
                <c:pt idx="2455">
                  <c:v>165.10474619094651</c:v>
                </c:pt>
                <c:pt idx="2456">
                  <c:v>165.10758398906316</c:v>
                </c:pt>
                <c:pt idx="2457">
                  <c:v>165.11156721779841</c:v>
                </c:pt>
                <c:pt idx="2458">
                  <c:v>165.10230380860045</c:v>
                </c:pt>
                <c:pt idx="2459">
                  <c:v>165.17474862359205</c:v>
                </c:pt>
                <c:pt idx="2460">
                  <c:v>165.20774044328658</c:v>
                </c:pt>
                <c:pt idx="2461">
                  <c:v>165.17078685297463</c:v>
                </c:pt>
                <c:pt idx="2462">
                  <c:v>165.17224472554841</c:v>
                </c:pt>
                <c:pt idx="2463">
                  <c:v>165.20887692400231</c:v>
                </c:pt>
                <c:pt idx="2464">
                  <c:v>165.16460874755873</c:v>
                </c:pt>
                <c:pt idx="2465">
                  <c:v>165.18005121893208</c:v>
                </c:pt>
                <c:pt idx="2466">
                  <c:v>165.11562986393531</c:v>
                </c:pt>
                <c:pt idx="2467">
                  <c:v>165.0331489411013</c:v>
                </c:pt>
                <c:pt idx="2468">
                  <c:v>165.02108839770821</c:v>
                </c:pt>
                <c:pt idx="2469">
                  <c:v>164.97060462571326</c:v>
                </c:pt>
                <c:pt idx="2470">
                  <c:v>164.92495197534035</c:v>
                </c:pt>
                <c:pt idx="2471">
                  <c:v>164.81804029378415</c:v>
                </c:pt>
                <c:pt idx="2472">
                  <c:v>164.79154080796187</c:v>
                </c:pt>
                <c:pt idx="2473">
                  <c:v>164.7809408705142</c:v>
                </c:pt>
                <c:pt idx="2474">
                  <c:v>164.65346887271329</c:v>
                </c:pt>
                <c:pt idx="2475">
                  <c:v>164.53062611259583</c:v>
                </c:pt>
                <c:pt idx="2476">
                  <c:v>164.53351204144352</c:v>
                </c:pt>
                <c:pt idx="2477">
                  <c:v>164.47225463552948</c:v>
                </c:pt>
                <c:pt idx="2478">
                  <c:v>164.45944771577788</c:v>
                </c:pt>
                <c:pt idx="2479">
                  <c:v>164.39872422874916</c:v>
                </c:pt>
                <c:pt idx="2480">
                  <c:v>164.33639549846592</c:v>
                </c:pt>
                <c:pt idx="2481">
                  <c:v>164.27133575779993</c:v>
                </c:pt>
                <c:pt idx="2482">
                  <c:v>164.27256094533419</c:v>
                </c:pt>
                <c:pt idx="2483">
                  <c:v>164.17592894190534</c:v>
                </c:pt>
                <c:pt idx="2484">
                  <c:v>164.13369865110877</c:v>
                </c:pt>
                <c:pt idx="2485">
                  <c:v>164.06237975448059</c:v>
                </c:pt>
                <c:pt idx="2486">
                  <c:v>164.0589744071423</c:v>
                </c:pt>
                <c:pt idx="2487">
                  <c:v>163.99825561773</c:v>
                </c:pt>
                <c:pt idx="2488">
                  <c:v>163.91461450921469</c:v>
                </c:pt>
                <c:pt idx="2489">
                  <c:v>163.81967187745448</c:v>
                </c:pt>
                <c:pt idx="2490">
                  <c:v>163.78294675687155</c:v>
                </c:pt>
                <c:pt idx="2491">
                  <c:v>163.73299137579909</c:v>
                </c:pt>
                <c:pt idx="2492">
                  <c:v>163.67206416131333</c:v>
                </c:pt>
                <c:pt idx="2493">
                  <c:v>163.64299755879244</c:v>
                </c:pt>
                <c:pt idx="2494">
                  <c:v>163.57516960507718</c:v>
                </c:pt>
                <c:pt idx="2495">
                  <c:v>163.54208626200659</c:v>
                </c:pt>
                <c:pt idx="2496">
                  <c:v>163.42270824382373</c:v>
                </c:pt>
                <c:pt idx="2497">
                  <c:v>163.40485041583247</c:v>
                </c:pt>
                <c:pt idx="2498">
                  <c:v>163.3720745372629</c:v>
                </c:pt>
                <c:pt idx="2499">
                  <c:v>163.31232997437806</c:v>
                </c:pt>
                <c:pt idx="2500">
                  <c:v>163.17723450996289</c:v>
                </c:pt>
                <c:pt idx="2501">
                  <c:v>163.16147586206631</c:v>
                </c:pt>
                <c:pt idx="2502">
                  <c:v>163.14507499505442</c:v>
                </c:pt>
                <c:pt idx="2503">
                  <c:v>163.03716660573073</c:v>
                </c:pt>
                <c:pt idx="2504">
                  <c:v>163.06157155025738</c:v>
                </c:pt>
                <c:pt idx="2505">
                  <c:v>162.9488723141184</c:v>
                </c:pt>
                <c:pt idx="2506">
                  <c:v>162.94578920599443</c:v>
                </c:pt>
                <c:pt idx="2507">
                  <c:v>162.86725332884578</c:v>
                </c:pt>
                <c:pt idx="2508">
                  <c:v>162.84645237824273</c:v>
                </c:pt>
                <c:pt idx="2509">
                  <c:v>162.80856886115524</c:v>
                </c:pt>
                <c:pt idx="2510">
                  <c:v>162.7569366412842</c:v>
                </c:pt>
                <c:pt idx="2511">
                  <c:v>162.73150011416718</c:v>
                </c:pt>
                <c:pt idx="2512">
                  <c:v>162.61371467544075</c:v>
                </c:pt>
                <c:pt idx="2513">
                  <c:v>162.59581558395283</c:v>
                </c:pt>
                <c:pt idx="2514">
                  <c:v>162.49191324145195</c:v>
                </c:pt>
                <c:pt idx="2515">
                  <c:v>162.49420025730132</c:v>
                </c:pt>
                <c:pt idx="2516">
                  <c:v>162.47095880747216</c:v>
                </c:pt>
                <c:pt idx="2517">
                  <c:v>162.38135243637711</c:v>
                </c:pt>
                <c:pt idx="2518">
                  <c:v>162.3324516632272</c:v>
                </c:pt>
                <c:pt idx="2519">
                  <c:v>162.30132674637912</c:v>
                </c:pt>
                <c:pt idx="2520">
                  <c:v>162.26213264391524</c:v>
                </c:pt>
                <c:pt idx="2521">
                  <c:v>162.18115719426771</c:v>
                </c:pt>
                <c:pt idx="2522">
                  <c:v>162.17649105838393</c:v>
                </c:pt>
                <c:pt idx="2523">
                  <c:v>162.01592156373064</c:v>
                </c:pt>
                <c:pt idx="2524">
                  <c:v>162.07439502280076</c:v>
                </c:pt>
                <c:pt idx="2525">
                  <c:v>162.04437121731996</c:v>
                </c:pt>
                <c:pt idx="2526">
                  <c:v>161.98455159888044</c:v>
                </c:pt>
                <c:pt idx="2527">
                  <c:v>161.89194818038482</c:v>
                </c:pt>
                <c:pt idx="2528">
                  <c:v>161.8088122055095</c:v>
                </c:pt>
                <c:pt idx="2529">
                  <c:v>161.82206831417903</c:v>
                </c:pt>
                <c:pt idx="2530">
                  <c:v>161.79449887673672</c:v>
                </c:pt>
                <c:pt idx="2531">
                  <c:v>161.76914583783548</c:v>
                </c:pt>
                <c:pt idx="2532">
                  <c:v>161.70219648732333</c:v>
                </c:pt>
                <c:pt idx="2533">
                  <c:v>161.63118476839733</c:v>
                </c:pt>
                <c:pt idx="2534">
                  <c:v>161.56983247835677</c:v>
                </c:pt>
                <c:pt idx="2535">
                  <c:v>161.51298314701231</c:v>
                </c:pt>
                <c:pt idx="2536">
                  <c:v>161.50384658641258</c:v>
                </c:pt>
                <c:pt idx="2537">
                  <c:v>161.43792939802628</c:v>
                </c:pt>
                <c:pt idx="2538">
                  <c:v>161.37485066969023</c:v>
                </c:pt>
                <c:pt idx="2539">
                  <c:v>161.34586529370642</c:v>
                </c:pt>
                <c:pt idx="2540">
                  <c:v>161.33187413857269</c:v>
                </c:pt>
                <c:pt idx="2541">
                  <c:v>161.28405731242</c:v>
                </c:pt>
                <c:pt idx="2542">
                  <c:v>161.21088961464582</c:v>
                </c:pt>
                <c:pt idx="2543">
                  <c:v>161.14238121341174</c:v>
                </c:pt>
                <c:pt idx="2544">
                  <c:v>161.07709230021413</c:v>
                </c:pt>
                <c:pt idx="2545">
                  <c:v>161.08473529596486</c:v>
                </c:pt>
                <c:pt idx="2546">
                  <c:v>161.02405277360245</c:v>
                </c:pt>
                <c:pt idx="2547">
                  <c:v>161.07162183260124</c:v>
                </c:pt>
                <c:pt idx="2548">
                  <c:v>161.03526884858817</c:v>
                </c:pt>
                <c:pt idx="2549">
                  <c:v>161.03582086233973</c:v>
                </c:pt>
                <c:pt idx="2550">
                  <c:v>161.07741266350524</c:v>
                </c:pt>
                <c:pt idx="2551">
                  <c:v>161.07355092587022</c:v>
                </c:pt>
                <c:pt idx="2552">
                  <c:v>161.12377836181139</c:v>
                </c:pt>
                <c:pt idx="2553">
                  <c:v>161.19201252901638</c:v>
                </c:pt>
                <c:pt idx="2554">
                  <c:v>161.32857934376614</c:v>
                </c:pt>
                <c:pt idx="2555">
                  <c:v>161.44487436205554</c:v>
                </c:pt>
                <c:pt idx="2556">
                  <c:v>161.6379988210297</c:v>
                </c:pt>
                <c:pt idx="2557">
                  <c:v>161.94807789202076</c:v>
                </c:pt>
                <c:pt idx="2558">
                  <c:v>162.16588966111988</c:v>
                </c:pt>
                <c:pt idx="2559">
                  <c:v>162.3704822596207</c:v>
                </c:pt>
                <c:pt idx="2560">
                  <c:v>162.61942150571076</c:v>
                </c:pt>
                <c:pt idx="2561">
                  <c:v>162.8265410069173</c:v>
                </c:pt>
                <c:pt idx="2562">
                  <c:v>163.16230106725922</c:v>
                </c:pt>
                <c:pt idx="2563">
                  <c:v>163.41170933640043</c:v>
                </c:pt>
                <c:pt idx="2564">
                  <c:v>163.55591400831568</c:v>
                </c:pt>
                <c:pt idx="2565">
                  <c:v>163.81999261583641</c:v>
                </c:pt>
                <c:pt idx="2566">
                  <c:v>164.080624017281</c:v>
                </c:pt>
                <c:pt idx="2567">
                  <c:v>164.22679087815763</c:v>
                </c:pt>
                <c:pt idx="2568">
                  <c:v>164.3388226579456</c:v>
                </c:pt>
                <c:pt idx="2569">
                  <c:v>164.4613610895197</c:v>
                </c:pt>
                <c:pt idx="2570">
                  <c:v>164.54025432054024</c:v>
                </c:pt>
                <c:pt idx="2571">
                  <c:v>164.61781702647266</c:v>
                </c:pt>
                <c:pt idx="2572">
                  <c:v>164.6947524213993</c:v>
                </c:pt>
                <c:pt idx="2573">
                  <c:v>164.67599975504427</c:v>
                </c:pt>
                <c:pt idx="2574">
                  <c:v>164.79119679109996</c:v>
                </c:pt>
                <c:pt idx="2575">
                  <c:v>164.86305522248244</c:v>
                </c:pt>
                <c:pt idx="2576">
                  <c:v>164.91016491696627</c:v>
                </c:pt>
                <c:pt idx="2577">
                  <c:v>164.91273440958528</c:v>
                </c:pt>
                <c:pt idx="2578">
                  <c:v>164.88623899486572</c:v>
                </c:pt>
                <c:pt idx="2579">
                  <c:v>164.93224571398358</c:v>
                </c:pt>
                <c:pt idx="2580">
                  <c:v>164.96828215378508</c:v>
                </c:pt>
                <c:pt idx="2581">
                  <c:v>164.99619646887703</c:v>
                </c:pt>
                <c:pt idx="2582">
                  <c:v>165.01255069874711</c:v>
                </c:pt>
                <c:pt idx="2583">
                  <c:v>165.0565514143195</c:v>
                </c:pt>
                <c:pt idx="2584">
                  <c:v>165.10469882781891</c:v>
                </c:pt>
                <c:pt idx="2585">
                  <c:v>165.1230312018439</c:v>
                </c:pt>
                <c:pt idx="2586">
                  <c:v>165.12665074689673</c:v>
                </c:pt>
                <c:pt idx="2587">
                  <c:v>165.12290659967971</c:v>
                </c:pt>
                <c:pt idx="2588">
                  <c:v>165.12666519471077</c:v>
                </c:pt>
                <c:pt idx="2589">
                  <c:v>165.10307461103417</c:v>
                </c:pt>
                <c:pt idx="2590">
                  <c:v>165.1259498997693</c:v>
                </c:pt>
                <c:pt idx="2591">
                  <c:v>165.10143068275568</c:v>
                </c:pt>
                <c:pt idx="2592">
                  <c:v>165.0153053955768</c:v>
                </c:pt>
                <c:pt idx="2593">
                  <c:v>164.97323221283474</c:v>
                </c:pt>
                <c:pt idx="2594">
                  <c:v>164.8622515294997</c:v>
                </c:pt>
                <c:pt idx="2595">
                  <c:v>164.83455955489362</c:v>
                </c:pt>
                <c:pt idx="2596">
                  <c:v>164.78946403258286</c:v>
                </c:pt>
                <c:pt idx="2597">
                  <c:v>164.72211249084523</c:v>
                </c:pt>
                <c:pt idx="2598">
                  <c:v>164.6644689036311</c:v>
                </c:pt>
                <c:pt idx="2599">
                  <c:v>164.61649856358235</c:v>
                </c:pt>
                <c:pt idx="2600">
                  <c:v>164.58485930241721</c:v>
                </c:pt>
                <c:pt idx="2601">
                  <c:v>164.52642952269218</c:v>
                </c:pt>
                <c:pt idx="2602">
                  <c:v>164.4840598205123</c:v>
                </c:pt>
                <c:pt idx="2603">
                  <c:v>164.36513883132614</c:v>
                </c:pt>
                <c:pt idx="2604">
                  <c:v>164.36481612747346</c:v>
                </c:pt>
                <c:pt idx="2605">
                  <c:v>164.28711749428078</c:v>
                </c:pt>
                <c:pt idx="2606">
                  <c:v>164.21064599050274</c:v>
                </c:pt>
                <c:pt idx="2607">
                  <c:v>164.14523997480717</c:v>
                </c:pt>
                <c:pt idx="2608">
                  <c:v>164.0789243885327</c:v>
                </c:pt>
                <c:pt idx="2609">
                  <c:v>164.04069594469541</c:v>
                </c:pt>
                <c:pt idx="2610">
                  <c:v>163.95061192483828</c:v>
                </c:pt>
                <c:pt idx="2611">
                  <c:v>163.92739206601962</c:v>
                </c:pt>
                <c:pt idx="2612">
                  <c:v>163.86643542840787</c:v>
                </c:pt>
                <c:pt idx="2613">
                  <c:v>163.79165381683165</c:v>
                </c:pt>
                <c:pt idx="2614">
                  <c:v>163.74169713488359</c:v>
                </c:pt>
                <c:pt idx="2615">
                  <c:v>163.67273498499523</c:v>
                </c:pt>
                <c:pt idx="2616">
                  <c:v>163.60777222819141</c:v>
                </c:pt>
                <c:pt idx="2617">
                  <c:v>163.54838776898137</c:v>
                </c:pt>
                <c:pt idx="2618">
                  <c:v>163.52646972549704</c:v>
                </c:pt>
                <c:pt idx="2619">
                  <c:v>163.44768522205982</c:v>
                </c:pt>
                <c:pt idx="2620">
                  <c:v>163.42890827253871</c:v>
                </c:pt>
                <c:pt idx="2621">
                  <c:v>163.36967209823274</c:v>
                </c:pt>
                <c:pt idx="2622">
                  <c:v>163.27183353599852</c:v>
                </c:pt>
                <c:pt idx="2623">
                  <c:v>163.17370023924838</c:v>
                </c:pt>
                <c:pt idx="2624">
                  <c:v>163.18865781018374</c:v>
                </c:pt>
                <c:pt idx="2625">
                  <c:v>163.08828446328462</c:v>
                </c:pt>
                <c:pt idx="2626">
                  <c:v>163.04404129561274</c:v>
                </c:pt>
                <c:pt idx="2627">
                  <c:v>162.99452356595009</c:v>
                </c:pt>
                <c:pt idx="2628">
                  <c:v>162.93761610698797</c:v>
                </c:pt>
                <c:pt idx="2629">
                  <c:v>162.8647287073693</c:v>
                </c:pt>
                <c:pt idx="2630">
                  <c:v>162.81606094318099</c:v>
                </c:pt>
                <c:pt idx="2631">
                  <c:v>162.75686196723504</c:v>
                </c:pt>
                <c:pt idx="2632">
                  <c:v>162.6941047052681</c:v>
                </c:pt>
                <c:pt idx="2633">
                  <c:v>162.6095155388295</c:v>
                </c:pt>
                <c:pt idx="2634">
                  <c:v>162.60100572429658</c:v>
                </c:pt>
                <c:pt idx="2635">
                  <c:v>162.52531306568443</c:v>
                </c:pt>
                <c:pt idx="2636">
                  <c:v>162.44163617155644</c:v>
                </c:pt>
                <c:pt idx="2637">
                  <c:v>162.42066219031085</c:v>
                </c:pt>
                <c:pt idx="2638">
                  <c:v>162.36487667553058</c:v>
                </c:pt>
                <c:pt idx="2639">
                  <c:v>162.27530297779376</c:v>
                </c:pt>
                <c:pt idx="2640">
                  <c:v>162.2031078595418</c:v>
                </c:pt>
                <c:pt idx="2641">
                  <c:v>162.1778814464698</c:v>
                </c:pt>
                <c:pt idx="2642">
                  <c:v>162.13436432271445</c:v>
                </c:pt>
                <c:pt idx="2643">
                  <c:v>162.06231165610532</c:v>
                </c:pt>
                <c:pt idx="2644">
                  <c:v>161.99968064030506</c:v>
                </c:pt>
                <c:pt idx="2645">
                  <c:v>161.92368538190215</c:v>
                </c:pt>
                <c:pt idx="2646">
                  <c:v>161.90701032519362</c:v>
                </c:pt>
                <c:pt idx="2647">
                  <c:v>161.8409005258975</c:v>
                </c:pt>
                <c:pt idx="2648">
                  <c:v>161.76518983628279</c:v>
                </c:pt>
                <c:pt idx="2649">
                  <c:v>161.74349322951846</c:v>
                </c:pt>
                <c:pt idx="2650">
                  <c:v>161.66778772211978</c:v>
                </c:pt>
                <c:pt idx="2651">
                  <c:v>161.63281703167053</c:v>
                </c:pt>
                <c:pt idx="2652">
                  <c:v>161.56760991665766</c:v>
                </c:pt>
                <c:pt idx="2653">
                  <c:v>161.49427173369978</c:v>
                </c:pt>
                <c:pt idx="2654">
                  <c:v>161.42629743009149</c:v>
                </c:pt>
                <c:pt idx="2655">
                  <c:v>161.32013614741558</c:v>
                </c:pt>
                <c:pt idx="2656">
                  <c:v>161.33228218050527</c:v>
                </c:pt>
                <c:pt idx="2657">
                  <c:v>161.25995364064019</c:v>
                </c:pt>
                <c:pt idx="2658">
                  <c:v>161.22504905146531</c:v>
                </c:pt>
                <c:pt idx="2659">
                  <c:v>161.17709693661956</c:v>
                </c:pt>
                <c:pt idx="2660">
                  <c:v>161.15379801566317</c:v>
                </c:pt>
                <c:pt idx="2661">
                  <c:v>161.2305225542697</c:v>
                </c:pt>
                <c:pt idx="2662">
                  <c:v>161.21265109578204</c:v>
                </c:pt>
                <c:pt idx="2663">
                  <c:v>161.19310722209292</c:v>
                </c:pt>
                <c:pt idx="2664">
                  <c:v>161.24886528882078</c:v>
                </c:pt>
                <c:pt idx="2665">
                  <c:v>161.26653166256384</c:v>
                </c:pt>
                <c:pt idx="2666">
                  <c:v>161.28162413506072</c:v>
                </c:pt>
                <c:pt idx="2667">
                  <c:v>161.40044818254259</c:v>
                </c:pt>
                <c:pt idx="2668">
                  <c:v>161.4832615877954</c:v>
                </c:pt>
                <c:pt idx="2669">
                  <c:v>161.51806155969015</c:v>
                </c:pt>
                <c:pt idx="2670">
                  <c:v>161.5397393660177</c:v>
                </c:pt>
                <c:pt idx="2671">
                  <c:v>161.71510891800656</c:v>
                </c:pt>
                <c:pt idx="2672">
                  <c:v>161.83721833565738</c:v>
                </c:pt>
                <c:pt idx="2673">
                  <c:v>162.09780826810331</c:v>
                </c:pt>
                <c:pt idx="2674">
                  <c:v>162.36260522331392</c:v>
                </c:pt>
                <c:pt idx="2675">
                  <c:v>162.64815034861607</c:v>
                </c:pt>
                <c:pt idx="2676">
                  <c:v>162.88433794129574</c:v>
                </c:pt>
                <c:pt idx="2677">
                  <c:v>163.04843335026285</c:v>
                </c:pt>
                <c:pt idx="2678">
                  <c:v>163.25754101213613</c:v>
                </c:pt>
                <c:pt idx="2679">
                  <c:v>163.3851236207577</c:v>
                </c:pt>
                <c:pt idx="2680">
                  <c:v>163.68047897026597</c:v>
                </c:pt>
                <c:pt idx="2681">
                  <c:v>163.87871628234595</c:v>
                </c:pt>
                <c:pt idx="2682">
                  <c:v>164.05978439655013</c:v>
                </c:pt>
                <c:pt idx="2683">
                  <c:v>164.17264661162093</c:v>
                </c:pt>
                <c:pt idx="2684">
                  <c:v>164.16588947703409</c:v>
                </c:pt>
                <c:pt idx="2685">
                  <c:v>164.23420369273663</c:v>
                </c:pt>
                <c:pt idx="2686">
                  <c:v>164.31480970274347</c:v>
                </c:pt>
                <c:pt idx="2687">
                  <c:v>164.41256899768717</c:v>
                </c:pt>
                <c:pt idx="2688">
                  <c:v>164.44083887918808</c:v>
                </c:pt>
                <c:pt idx="2689">
                  <c:v>164.4485135744504</c:v>
                </c:pt>
                <c:pt idx="2690">
                  <c:v>164.53745005310302</c:v>
                </c:pt>
                <c:pt idx="2691">
                  <c:v>164.54729580926838</c:v>
                </c:pt>
                <c:pt idx="2692">
                  <c:v>164.54505767573133</c:v>
                </c:pt>
                <c:pt idx="2693">
                  <c:v>164.59294088931534</c:v>
                </c:pt>
                <c:pt idx="2694">
                  <c:v>164.64818640296508</c:v>
                </c:pt>
                <c:pt idx="2695">
                  <c:v>164.64821054656332</c:v>
                </c:pt>
                <c:pt idx="2696">
                  <c:v>164.6501873559356</c:v>
                </c:pt>
                <c:pt idx="2697">
                  <c:v>164.68234571660452</c:v>
                </c:pt>
                <c:pt idx="2698">
                  <c:v>164.69543403384822</c:v>
                </c:pt>
                <c:pt idx="2699">
                  <c:v>164.65716637584313</c:v>
                </c:pt>
                <c:pt idx="2700">
                  <c:v>164.65785968501052</c:v>
                </c:pt>
                <c:pt idx="2701">
                  <c:v>164.68371125461516</c:v>
                </c:pt>
                <c:pt idx="2702">
                  <c:v>164.65338745773187</c:v>
                </c:pt>
                <c:pt idx="2703">
                  <c:v>164.61106515733812</c:v>
                </c:pt>
                <c:pt idx="2704">
                  <c:v>164.58936132761497</c:v>
                </c:pt>
                <c:pt idx="2705">
                  <c:v>164.59485472219311</c:v>
                </c:pt>
                <c:pt idx="2706">
                  <c:v>164.51849804714405</c:v>
                </c:pt>
                <c:pt idx="2707">
                  <c:v>164.43153458233266</c:v>
                </c:pt>
                <c:pt idx="2708">
                  <c:v>164.38213414968521</c:v>
                </c:pt>
                <c:pt idx="2709">
                  <c:v>164.30642711282186</c:v>
                </c:pt>
                <c:pt idx="2710">
                  <c:v>164.26331712659297</c:v>
                </c:pt>
                <c:pt idx="2711">
                  <c:v>164.22586915680384</c:v>
                </c:pt>
                <c:pt idx="2712">
                  <c:v>164.10405917364065</c:v>
                </c:pt>
                <c:pt idx="2713">
                  <c:v>164.02752447030414</c:v>
                </c:pt>
                <c:pt idx="2714">
                  <c:v>163.98726573939396</c:v>
                </c:pt>
                <c:pt idx="2715">
                  <c:v>163.93464209709887</c:v>
                </c:pt>
                <c:pt idx="2716">
                  <c:v>163.87121167864811</c:v>
                </c:pt>
                <c:pt idx="2717">
                  <c:v>163.80052706665992</c:v>
                </c:pt>
                <c:pt idx="2718">
                  <c:v>163.73577838787048</c:v>
                </c:pt>
                <c:pt idx="2719">
                  <c:v>163.64984672882224</c:v>
                </c:pt>
                <c:pt idx="2720">
                  <c:v>163.58621678124328</c:v>
                </c:pt>
                <c:pt idx="2721">
                  <c:v>163.49950398708117</c:v>
                </c:pt>
                <c:pt idx="2722">
                  <c:v>163.44244918124119</c:v>
                </c:pt>
                <c:pt idx="2723">
                  <c:v>163.37327160039405</c:v>
                </c:pt>
                <c:pt idx="2724">
                  <c:v>163.31251651806866</c:v>
                </c:pt>
                <c:pt idx="2725">
                  <c:v>163.2537083352457</c:v>
                </c:pt>
                <c:pt idx="2726">
                  <c:v>163.15717598197057</c:v>
                </c:pt>
                <c:pt idx="2727">
                  <c:v>163.08552040453597</c:v>
                </c:pt>
                <c:pt idx="2728">
                  <c:v>163.02701481988055</c:v>
                </c:pt>
                <c:pt idx="2729">
                  <c:v>162.94227879854628</c:v>
                </c:pt>
                <c:pt idx="2730">
                  <c:v>162.82116450702389</c:v>
                </c:pt>
                <c:pt idx="2731">
                  <c:v>162.74539906540608</c:v>
                </c:pt>
                <c:pt idx="2732">
                  <c:v>162.72923048263988</c:v>
                </c:pt>
                <c:pt idx="2733">
                  <c:v>162.64574829995087</c:v>
                </c:pt>
                <c:pt idx="2734">
                  <c:v>162.57091415981498</c:v>
                </c:pt>
                <c:pt idx="2735">
                  <c:v>162.50824700153743</c:v>
                </c:pt>
                <c:pt idx="2736">
                  <c:v>162.42111262237765</c:v>
                </c:pt>
                <c:pt idx="2737">
                  <c:v>162.34601063200114</c:v>
                </c:pt>
                <c:pt idx="2738">
                  <c:v>162.2598945700241</c:v>
                </c:pt>
                <c:pt idx="2739">
                  <c:v>162.23001329865787</c:v>
                </c:pt>
                <c:pt idx="2740">
                  <c:v>162.10029617172196</c:v>
                </c:pt>
                <c:pt idx="2741">
                  <c:v>161.98918378049376</c:v>
                </c:pt>
                <c:pt idx="2742">
                  <c:v>161.93877815758697</c:v>
                </c:pt>
                <c:pt idx="2743">
                  <c:v>161.8712907659484</c:v>
                </c:pt>
                <c:pt idx="2744">
                  <c:v>161.86875217737898</c:v>
                </c:pt>
                <c:pt idx="2745">
                  <c:v>161.76763301448977</c:v>
                </c:pt>
                <c:pt idx="2746">
                  <c:v>161.69500974428107</c:v>
                </c:pt>
                <c:pt idx="2747">
                  <c:v>161.61041476520916</c:v>
                </c:pt>
                <c:pt idx="2748">
                  <c:v>161.54507992541562</c:v>
                </c:pt>
                <c:pt idx="2749">
                  <c:v>161.49994602296613</c:v>
                </c:pt>
                <c:pt idx="2750">
                  <c:v>161.42754947054917</c:v>
                </c:pt>
                <c:pt idx="2751">
                  <c:v>161.36942597417024</c:v>
                </c:pt>
                <c:pt idx="2752">
                  <c:v>161.29477824258299</c:v>
                </c:pt>
                <c:pt idx="2753">
                  <c:v>161.1507727793232</c:v>
                </c:pt>
                <c:pt idx="2754">
                  <c:v>161.06419664860451</c:v>
                </c:pt>
                <c:pt idx="2755">
                  <c:v>161.03667389841709</c:v>
                </c:pt>
                <c:pt idx="2756">
                  <c:v>160.97013118413361</c:v>
                </c:pt>
                <c:pt idx="2757">
                  <c:v>160.83028074665995</c:v>
                </c:pt>
                <c:pt idx="2758">
                  <c:v>160.79434988212731</c:v>
                </c:pt>
                <c:pt idx="2759">
                  <c:v>160.76435125132355</c:v>
                </c:pt>
                <c:pt idx="2760">
                  <c:v>160.70041756843679</c:v>
                </c:pt>
                <c:pt idx="2761">
                  <c:v>160.64314930229915</c:v>
                </c:pt>
                <c:pt idx="2762">
                  <c:v>160.51156312215733</c:v>
                </c:pt>
                <c:pt idx="2763">
                  <c:v>160.41949247440633</c:v>
                </c:pt>
                <c:pt idx="2764">
                  <c:v>160.4266207737613</c:v>
                </c:pt>
                <c:pt idx="2765">
                  <c:v>160.41591863952604</c:v>
                </c:pt>
                <c:pt idx="2766">
                  <c:v>160.31288781106051</c:v>
                </c:pt>
                <c:pt idx="2767">
                  <c:v>160.22284587628661</c:v>
                </c:pt>
                <c:pt idx="2768">
                  <c:v>160.17441356652668</c:v>
                </c:pt>
                <c:pt idx="2769">
                  <c:v>160.08959494867187</c:v>
                </c:pt>
                <c:pt idx="2770">
                  <c:v>159.95753068824555</c:v>
                </c:pt>
                <c:pt idx="2771">
                  <c:v>159.93467921487957</c:v>
                </c:pt>
                <c:pt idx="2772">
                  <c:v>159.86217448500429</c:v>
                </c:pt>
                <c:pt idx="2773">
                  <c:v>159.8547217803505</c:v>
                </c:pt>
                <c:pt idx="2774">
                  <c:v>159.76483567020523</c:v>
                </c:pt>
                <c:pt idx="2775">
                  <c:v>159.66772963815811</c:v>
                </c:pt>
                <c:pt idx="2776">
                  <c:v>159.59977207971707</c:v>
                </c:pt>
                <c:pt idx="2777">
                  <c:v>159.61402240672837</c:v>
                </c:pt>
                <c:pt idx="2778">
                  <c:v>159.47515214816815</c:v>
                </c:pt>
                <c:pt idx="2779">
                  <c:v>159.41501803162669</c:v>
                </c:pt>
                <c:pt idx="2780">
                  <c:v>159.28744352622977</c:v>
                </c:pt>
                <c:pt idx="2781">
                  <c:v>159.26297677899908</c:v>
                </c:pt>
                <c:pt idx="2782">
                  <c:v>159.25042147382047</c:v>
                </c:pt>
                <c:pt idx="2783">
                  <c:v>159.13318432757254</c:v>
                </c:pt>
                <c:pt idx="2784">
                  <c:v>159.02577313947967</c:v>
                </c:pt>
                <c:pt idx="2785">
                  <c:v>158.93662762451103</c:v>
                </c:pt>
                <c:pt idx="2786">
                  <c:v>158.87583997797498</c:v>
                </c:pt>
                <c:pt idx="2787">
                  <c:v>158.87630185052592</c:v>
                </c:pt>
                <c:pt idx="2788">
                  <c:v>158.88381732486386</c:v>
                </c:pt>
                <c:pt idx="2789">
                  <c:v>158.8750318228563</c:v>
                </c:pt>
                <c:pt idx="2790">
                  <c:v>158.77991968690654</c:v>
                </c:pt>
                <c:pt idx="2791">
                  <c:v>158.78770026712672</c:v>
                </c:pt>
                <c:pt idx="2792">
                  <c:v>158.78036242148391</c:v>
                </c:pt>
                <c:pt idx="2793">
                  <c:v>158.82799679208597</c:v>
                </c:pt>
                <c:pt idx="2794">
                  <c:v>158.80439347177867</c:v>
                </c:pt>
                <c:pt idx="2795">
                  <c:v>158.83779920622135</c:v>
                </c:pt>
                <c:pt idx="2796">
                  <c:v>158.83477764586718</c:v>
                </c:pt>
                <c:pt idx="2797">
                  <c:v>158.95436916281466</c:v>
                </c:pt>
                <c:pt idx="2798">
                  <c:v>159.00313127879079</c:v>
                </c:pt>
                <c:pt idx="2799">
                  <c:v>159.06208197267938</c:v>
                </c:pt>
              </c:numCache>
            </c:numRef>
          </c:xVal>
          <c:yVal>
            <c:numRef>
              <c:f>'3'!$E$2:$E$8872</c:f>
              <c:numCache>
                <c:formatCode>General</c:formatCode>
                <c:ptCount val="8871"/>
                <c:pt idx="0">
                  <c:v>0</c:v>
                </c:pt>
                <c:pt idx="1">
                  <c:v>2.5745860464709835E-4</c:v>
                </c:pt>
                <c:pt idx="2">
                  <c:v>1.0056976744152735E-3</c:v>
                </c:pt>
                <c:pt idx="3">
                  <c:v>1.2631562790623718E-3</c:v>
                </c:pt>
                <c:pt idx="4">
                  <c:v>3.0170930232564785E-3</c:v>
                </c:pt>
                <c:pt idx="5">
                  <c:v>-1.5045237209321272E-3</c:v>
                </c:pt>
                <c:pt idx="6">
                  <c:v>5.0687162790197249E-4</c:v>
                </c:pt>
                <c:pt idx="7">
                  <c:v>3.2745516279071296E-3</c:v>
                </c:pt>
                <c:pt idx="8">
                  <c:v>2.5745860464709835E-4</c:v>
                </c:pt>
                <c:pt idx="9">
                  <c:v>1.5125693023207987E-3</c:v>
                </c:pt>
                <c:pt idx="10">
                  <c:v>3.7733776744168779E-3</c:v>
                </c:pt>
                <c:pt idx="11">
                  <c:v>1.7619823255792255E-3</c:v>
                </c:pt>
                <c:pt idx="12">
                  <c:v>5.0687162790197249E-4</c:v>
                </c:pt>
                <c:pt idx="13">
                  <c:v>2.2688539534883034E-3</c:v>
                </c:pt>
                <c:pt idx="14">
                  <c:v>2.5182669767431776E-3</c:v>
                </c:pt>
                <c:pt idx="15">
                  <c:v>2.5182669767431776E-3</c:v>
                </c:pt>
                <c:pt idx="16">
                  <c:v>8.045581395343504E-3</c:v>
                </c:pt>
                <c:pt idx="17">
                  <c:v>7.0398837209246778E-3</c:v>
                </c:pt>
                <c:pt idx="18">
                  <c:v>7.2973423255753289E-3</c:v>
                </c:pt>
                <c:pt idx="19">
                  <c:v>9.0512790697694356E-3</c:v>
                </c:pt>
                <c:pt idx="20">
                  <c:v>4.5296623255808299E-3</c:v>
                </c:pt>
                <c:pt idx="21">
                  <c:v>4.022790697671752E-3</c:v>
                </c:pt>
                <c:pt idx="22">
                  <c:v>5.2859469767412293E-3</c:v>
                </c:pt>
                <c:pt idx="23">
                  <c:v>5.0284883720905782E-3</c:v>
                </c:pt>
                <c:pt idx="24">
                  <c:v>8.3030400000012605E-3</c:v>
                </c:pt>
                <c:pt idx="25">
                  <c:v>7.2973423255753289E-3</c:v>
                </c:pt>
                <c:pt idx="26">
                  <c:v>7.7961683720886299E-3</c:v>
                </c:pt>
                <c:pt idx="27">
                  <c:v>1.0314435348831807E-2</c:v>
                </c:pt>
                <c:pt idx="28">
                  <c:v>1.0813261395345108E-2</c:v>
                </c:pt>
                <c:pt idx="29">
                  <c:v>1.232583069766946E-2</c:v>
                </c:pt>
                <c:pt idx="30">
                  <c:v>1.3074069767437635E-2</c:v>
                </c:pt>
                <c:pt idx="31">
                  <c:v>1.0813261395345108E-2</c:v>
                </c:pt>
                <c:pt idx="32">
                  <c:v>1.0563848372093787E-2</c:v>
                </c:pt>
                <c:pt idx="33">
                  <c:v>1.4836052093020413E-2</c:v>
                </c:pt>
                <c:pt idx="34">
                  <c:v>1.6598034418599639E-2</c:v>
                </c:pt>
                <c:pt idx="35">
                  <c:v>1.5841749767435687E-2</c:v>
                </c:pt>
                <c:pt idx="36">
                  <c:v>1.0314435348831807E-2</c:v>
                </c:pt>
                <c:pt idx="37">
                  <c:v>1.6348621395344765E-2</c:v>
                </c:pt>
                <c:pt idx="38">
                  <c:v>1.7603732093022018E-2</c:v>
                </c:pt>
                <c:pt idx="39">
                  <c:v>1.709686046511294E-2</c:v>
                </c:pt>
                <c:pt idx="40">
                  <c:v>2.3388505116272995E-2</c:v>
                </c:pt>
                <c:pt idx="41">
                  <c:v>2.891581953488398E-2</c:v>
                </c:pt>
                <c:pt idx="42">
                  <c:v>2.891581953488398E-2</c:v>
                </c:pt>
                <c:pt idx="43">
                  <c:v>2.7910121860461601E-2</c:v>
                </c:pt>
                <c:pt idx="44">
                  <c:v>3.0677801860459653E-2</c:v>
                </c:pt>
                <c:pt idx="45">
                  <c:v>2.9921517209299253E-2</c:v>
                </c:pt>
                <c:pt idx="46">
                  <c:v>3.0927214883718079E-2</c:v>
                </c:pt>
                <c:pt idx="47">
                  <c:v>3.5456877209298909E-2</c:v>
                </c:pt>
                <c:pt idx="48">
                  <c:v>3.4451179534880083E-2</c:v>
                </c:pt>
                <c:pt idx="49">
                  <c:v>3.2938610232555732E-2</c:v>
                </c:pt>
                <c:pt idx="50">
                  <c:v>3.9729080930229088E-2</c:v>
                </c:pt>
                <c:pt idx="51">
                  <c:v>4.1740476279063188E-2</c:v>
                </c:pt>
                <c:pt idx="52">
                  <c:v>4.5513853953483618E-2</c:v>
                </c:pt>
                <c:pt idx="53">
                  <c:v>4.1233604651161215E-2</c:v>
                </c:pt>
                <c:pt idx="54">
                  <c:v>4.3502458604649519E-2</c:v>
                </c:pt>
                <c:pt idx="55">
                  <c:v>4.6012679999996919E-2</c:v>
                </c:pt>
                <c:pt idx="56">
                  <c:v>5.2296279069764751E-2</c:v>
                </c:pt>
                <c:pt idx="57">
                  <c:v>5.6319069767440055E-2</c:v>
                </c:pt>
                <c:pt idx="58">
                  <c:v>5.9336162790696534E-2</c:v>
                </c:pt>
                <c:pt idx="59">
                  <c:v>6.3358953488371839E-2</c:v>
                </c:pt>
                <c:pt idx="60">
                  <c:v>6.3358953488371839E-2</c:v>
                </c:pt>
                <c:pt idx="61">
                  <c:v>6.4364651162787112E-2</c:v>
                </c:pt>
                <c:pt idx="62">
                  <c:v>6.6126633488366338E-2</c:v>
                </c:pt>
                <c:pt idx="63">
                  <c:v>7.0149424186041642E-2</c:v>
                </c:pt>
                <c:pt idx="64">
                  <c:v>6.9900011162786768E-2</c:v>
                </c:pt>
                <c:pt idx="65">
                  <c:v>7.8195005581388699E-2</c:v>
                </c:pt>
                <c:pt idx="66">
                  <c:v>8.2724667906969529E-2</c:v>
                </c:pt>
                <c:pt idx="67">
                  <c:v>8.4229191627901656E-2</c:v>
                </c:pt>
                <c:pt idx="68">
                  <c:v>8.1461511627907157E-2</c:v>
                </c:pt>
                <c:pt idx="69">
                  <c:v>8.5484302325578909E-2</c:v>
                </c:pt>
                <c:pt idx="70">
                  <c:v>9.2524186046510692E-2</c:v>
                </c:pt>
                <c:pt idx="71">
                  <c:v>9.2781644651157791E-2</c:v>
                </c:pt>
                <c:pt idx="72">
                  <c:v>9.7552674418604823E-2</c:v>
                </c:pt>
                <c:pt idx="73">
                  <c:v>9.9314656744184049E-2</c:v>
                </c:pt>
                <c:pt idx="74">
                  <c:v>0.10485001674418015</c:v>
                </c:pt>
                <c:pt idx="75">
                  <c:v>0.10786710976743663</c:v>
                </c:pt>
                <c:pt idx="76">
                  <c:v>0.10912222046511388</c:v>
                </c:pt>
                <c:pt idx="77">
                  <c:v>0.11490699348837197</c:v>
                </c:pt>
                <c:pt idx="78">
                  <c:v>0.11666093023255542</c:v>
                </c:pt>
                <c:pt idx="79">
                  <c:v>0.12345140093023232</c:v>
                </c:pt>
                <c:pt idx="80">
                  <c:v>0.12571220930232485</c:v>
                </c:pt>
                <c:pt idx="81">
                  <c:v>0.12697536558139078</c:v>
                </c:pt>
                <c:pt idx="82">
                  <c:v>0.13375779069767191</c:v>
                </c:pt>
                <c:pt idx="83">
                  <c:v>0.13878627906976604</c:v>
                </c:pt>
                <c:pt idx="84">
                  <c:v>0.14155395906976054</c:v>
                </c:pt>
                <c:pt idx="85">
                  <c:v>0.14758814511627349</c:v>
                </c:pt>
                <c:pt idx="86">
                  <c:v>0.14884325581395075</c:v>
                </c:pt>
                <c:pt idx="87">
                  <c:v>0.15286604651162605</c:v>
                </c:pt>
                <c:pt idx="88">
                  <c:v>0.16191732558138838</c:v>
                </c:pt>
                <c:pt idx="89">
                  <c:v>0.16519187720929907</c:v>
                </c:pt>
                <c:pt idx="90">
                  <c:v>0.16770209860464647</c:v>
                </c:pt>
                <c:pt idx="91">
                  <c:v>0.17574767999999708</c:v>
                </c:pt>
                <c:pt idx="92">
                  <c:v>0.18454954604650808</c:v>
                </c:pt>
                <c:pt idx="93">
                  <c:v>0.18479895906976296</c:v>
                </c:pt>
                <c:pt idx="94">
                  <c:v>0.19083314511627592</c:v>
                </c:pt>
                <c:pt idx="95">
                  <c:v>0.19435710976743792</c:v>
                </c:pt>
                <c:pt idx="96">
                  <c:v>0.20113953488371905</c:v>
                </c:pt>
                <c:pt idx="97">
                  <c:v>0.20415662790697908</c:v>
                </c:pt>
                <c:pt idx="98">
                  <c:v>0.21472047627906576</c:v>
                </c:pt>
                <c:pt idx="99">
                  <c:v>0.21572617395348814</c:v>
                </c:pt>
                <c:pt idx="100">
                  <c:v>0.20944257488372031</c:v>
                </c:pt>
                <c:pt idx="101">
                  <c:v>0.21119651162790376</c:v>
                </c:pt>
                <c:pt idx="102">
                  <c:v>0.22125348837208847</c:v>
                </c:pt>
                <c:pt idx="103">
                  <c:v>0.22829337209302025</c:v>
                </c:pt>
                <c:pt idx="104">
                  <c:v>0.23407814511627834</c:v>
                </c:pt>
                <c:pt idx="105">
                  <c:v>0.24086861581395169</c:v>
                </c:pt>
                <c:pt idx="106">
                  <c:v>0.25444151162790263</c:v>
                </c:pt>
                <c:pt idx="107">
                  <c:v>0.25972745860464741</c:v>
                </c:pt>
                <c:pt idx="108">
                  <c:v>0.26852127906976619</c:v>
                </c:pt>
                <c:pt idx="109">
                  <c:v>0.28109652279069763</c:v>
                </c:pt>
                <c:pt idx="110">
                  <c:v>0.29392117953488039</c:v>
                </c:pt>
                <c:pt idx="111">
                  <c:v>0.31428454604650824</c:v>
                </c:pt>
                <c:pt idx="112">
                  <c:v>0.32534722046511533</c:v>
                </c:pt>
                <c:pt idx="113">
                  <c:v>0.32434152279069295</c:v>
                </c:pt>
                <c:pt idx="114">
                  <c:v>0.32132442976743647</c:v>
                </c:pt>
                <c:pt idx="115">
                  <c:v>0.33867070325581139</c:v>
                </c:pt>
                <c:pt idx="116">
                  <c:v>0.34646687162790357</c:v>
                </c:pt>
                <c:pt idx="117">
                  <c:v>0.36155233674417886</c:v>
                </c:pt>
                <c:pt idx="118">
                  <c:v>0.36884163348836907</c:v>
                </c:pt>
                <c:pt idx="119">
                  <c:v>0.37085302883720672</c:v>
                </c:pt>
                <c:pt idx="120">
                  <c:v>0.37362070883720477</c:v>
                </c:pt>
                <c:pt idx="121">
                  <c:v>0.400267674418604</c:v>
                </c:pt>
                <c:pt idx="122">
                  <c:v>0.41359920279069584</c:v>
                </c:pt>
                <c:pt idx="123">
                  <c:v>0.41058210976744292</c:v>
                </c:pt>
                <c:pt idx="124">
                  <c:v>0.41259350511627346</c:v>
                </c:pt>
                <c:pt idx="125">
                  <c:v>0.43823477302325387</c:v>
                </c:pt>
                <c:pt idx="126">
                  <c:v>0.43823477302325387</c:v>
                </c:pt>
                <c:pt idx="127">
                  <c:v>0.46060953488371581</c:v>
                </c:pt>
                <c:pt idx="128">
                  <c:v>0.47519617395348845</c:v>
                </c:pt>
                <c:pt idx="129">
                  <c:v>0.48198664465115826</c:v>
                </c:pt>
                <c:pt idx="130">
                  <c:v>0.47318477860464725</c:v>
                </c:pt>
                <c:pt idx="131">
                  <c:v>0.50335570883720138</c:v>
                </c:pt>
                <c:pt idx="132">
                  <c:v>0.50687162790697471</c:v>
                </c:pt>
                <c:pt idx="133">
                  <c:v>0.5227133776744175</c:v>
                </c:pt>
                <c:pt idx="134">
                  <c:v>0.51869058697673864</c:v>
                </c:pt>
                <c:pt idx="135">
                  <c:v>0.51969628465116102</c:v>
                </c:pt>
                <c:pt idx="136">
                  <c:v>0.54936838883720895</c:v>
                </c:pt>
                <c:pt idx="137">
                  <c:v>0.56897547069767285</c:v>
                </c:pt>
                <c:pt idx="138">
                  <c:v>0.58079442976744033</c:v>
                </c:pt>
                <c:pt idx="139">
                  <c:v>0.59185710418604387</c:v>
                </c:pt>
                <c:pt idx="140">
                  <c:v>0.5993958139534854</c:v>
                </c:pt>
                <c:pt idx="141">
                  <c:v>0.60694256930232271</c:v>
                </c:pt>
                <c:pt idx="142">
                  <c:v>0.59436732558139482</c:v>
                </c:pt>
                <c:pt idx="143">
                  <c:v>0.63786978418604434</c:v>
                </c:pt>
                <c:pt idx="144">
                  <c:v>0.63057244186046191</c:v>
                </c:pt>
                <c:pt idx="145">
                  <c:v>0.63560093023255604</c:v>
                </c:pt>
                <c:pt idx="146">
                  <c:v>0.65647116837208941</c:v>
                </c:pt>
                <c:pt idx="147">
                  <c:v>0.67155663348836825</c:v>
                </c:pt>
                <c:pt idx="148">
                  <c:v>0.70726292372092558</c:v>
                </c:pt>
                <c:pt idx="149">
                  <c:v>0.7424623423255774</c:v>
                </c:pt>
                <c:pt idx="150">
                  <c:v>0.7233540865116268</c:v>
                </c:pt>
                <c:pt idx="151">
                  <c:v>0.74396686604650597</c:v>
                </c:pt>
                <c:pt idx="152">
                  <c:v>0.77036441860465033</c:v>
                </c:pt>
                <c:pt idx="153">
                  <c:v>0.75427325581395266</c:v>
                </c:pt>
                <c:pt idx="154">
                  <c:v>0.77338151162790325</c:v>
                </c:pt>
                <c:pt idx="155">
                  <c:v>0.79274722604650805</c:v>
                </c:pt>
                <c:pt idx="156">
                  <c:v>0.79726884279069665</c:v>
                </c:pt>
                <c:pt idx="157">
                  <c:v>0.80933721488371546</c:v>
                </c:pt>
                <c:pt idx="158">
                  <c:v>0.85660500558139319</c:v>
                </c:pt>
                <c:pt idx="159">
                  <c:v>0.85559930790697436</c:v>
                </c:pt>
                <c:pt idx="160">
                  <c:v>0.83825303441860299</c:v>
                </c:pt>
                <c:pt idx="161">
                  <c:v>0.9033739702325505</c:v>
                </c:pt>
                <c:pt idx="162">
                  <c:v>0.88878733116278852</c:v>
                </c:pt>
                <c:pt idx="163">
                  <c:v>0.89356640651162778</c:v>
                </c:pt>
                <c:pt idx="164">
                  <c:v>0.90362338325581248</c:v>
                </c:pt>
                <c:pt idx="165">
                  <c:v>0.94233872093023052</c:v>
                </c:pt>
                <c:pt idx="166">
                  <c:v>0.91392977302325207</c:v>
                </c:pt>
                <c:pt idx="167">
                  <c:v>0.94159048186046235</c:v>
                </c:pt>
                <c:pt idx="168">
                  <c:v>0.98231721488371804</c:v>
                </c:pt>
                <c:pt idx="169">
                  <c:v>1.0298344186046506</c:v>
                </c:pt>
                <c:pt idx="170">
                  <c:v>1.0227945348837153</c:v>
                </c:pt>
                <c:pt idx="171">
                  <c:v>1.0278230232558094</c:v>
                </c:pt>
                <c:pt idx="172">
                  <c:v>1.0728300055813946</c:v>
                </c:pt>
                <c:pt idx="173">
                  <c:v>1.0745919879069739</c:v>
                </c:pt>
                <c:pt idx="174">
                  <c:v>1.1105476911627861</c:v>
                </c:pt>
                <c:pt idx="175">
                  <c:v>1.0733368772093002</c:v>
                </c:pt>
                <c:pt idx="176">
                  <c:v>1.0574951274418574</c:v>
                </c:pt>
                <c:pt idx="177">
                  <c:v>1.0962104651162754</c:v>
                </c:pt>
                <c:pt idx="178">
                  <c:v>1.1618382725581391</c:v>
                </c:pt>
                <c:pt idx="179">
                  <c:v>1.1754111683720865</c:v>
                </c:pt>
                <c:pt idx="180">
                  <c:v>1.2000547841860438</c:v>
                </c:pt>
                <c:pt idx="181">
                  <c:v>1.2174010576744152</c:v>
                </c:pt>
                <c:pt idx="182">
                  <c:v>1.200803023255812</c:v>
                </c:pt>
                <c:pt idx="183">
                  <c:v>1.2063383832558081</c:v>
                </c:pt>
                <c:pt idx="184">
                  <c:v>1.2360024418604603</c:v>
                </c:pt>
                <c:pt idx="185">
                  <c:v>1.2468157032558089</c:v>
                </c:pt>
                <c:pt idx="186">
                  <c:v>1.2707030344186023</c:v>
                </c:pt>
                <c:pt idx="187">
                  <c:v>1.323248726511622</c:v>
                </c:pt>
                <c:pt idx="188">
                  <c:v>1.3360733832558118</c:v>
                </c:pt>
                <c:pt idx="189">
                  <c:v>1.3453740753488361</c:v>
                </c:pt>
                <c:pt idx="190">
                  <c:v>1.4125064065116248</c:v>
                </c:pt>
                <c:pt idx="191">
                  <c:v>1.3735336102325526</c:v>
                </c:pt>
                <c:pt idx="192">
                  <c:v>1.4640464009302292</c:v>
                </c:pt>
                <c:pt idx="193">
                  <c:v>1.4502160465116276</c:v>
                </c:pt>
                <c:pt idx="194">
                  <c:v>1.5477687209302289</c:v>
                </c:pt>
                <c:pt idx="195">
                  <c:v>1.5477687209302289</c:v>
                </c:pt>
                <c:pt idx="196">
                  <c:v>1.5113141916279034</c:v>
                </c:pt>
                <c:pt idx="197">
                  <c:v>1.5872483888372031</c:v>
                </c:pt>
                <c:pt idx="198">
                  <c:v>1.6073623423255761</c:v>
                </c:pt>
                <c:pt idx="199">
                  <c:v>1.6176687320930192</c:v>
                </c:pt>
                <c:pt idx="200">
                  <c:v>1.6327541972093016</c:v>
                </c:pt>
                <c:pt idx="201">
                  <c:v>1.6171618604651101</c:v>
                </c:pt>
                <c:pt idx="202">
                  <c:v>1.6941017553488358</c:v>
                </c:pt>
                <c:pt idx="203">
                  <c:v>1.7202498948837217</c:v>
                </c:pt>
                <c:pt idx="204">
                  <c:v>1.6951074530232511</c:v>
                </c:pt>
                <c:pt idx="205">
                  <c:v>1.8074961795348798</c:v>
                </c:pt>
                <c:pt idx="206">
                  <c:v>1.7700279069767433</c:v>
                </c:pt>
                <c:pt idx="207">
                  <c:v>1.792410714418601</c:v>
                </c:pt>
                <c:pt idx="208">
                  <c:v>1.8690931506976725</c:v>
                </c:pt>
                <c:pt idx="209">
                  <c:v>1.928429313488369</c:v>
                </c:pt>
                <c:pt idx="210">
                  <c:v>1.9228939534883693</c:v>
                </c:pt>
                <c:pt idx="211">
                  <c:v>1.9744419934883695</c:v>
                </c:pt>
                <c:pt idx="212">
                  <c:v>1.9465318716279079</c:v>
                </c:pt>
                <c:pt idx="213">
                  <c:v>1.996816755348835</c:v>
                </c:pt>
                <c:pt idx="214">
                  <c:v>2.0838055813953495</c:v>
                </c:pt>
                <c:pt idx="215">
                  <c:v>2.0750117609302308</c:v>
                </c:pt>
                <c:pt idx="216">
                  <c:v>2.0634422148837182</c:v>
                </c:pt>
                <c:pt idx="217">
                  <c:v>2.1285631506976728</c:v>
                </c:pt>
                <c:pt idx="218">
                  <c:v>2.1064378018604621</c:v>
                </c:pt>
                <c:pt idx="219">
                  <c:v>2.1999676855813917</c:v>
                </c:pt>
                <c:pt idx="220">
                  <c:v>2.2718710465116274</c:v>
                </c:pt>
                <c:pt idx="221">
                  <c:v>2.2535190753488337</c:v>
                </c:pt>
                <c:pt idx="222">
                  <c:v>2.2990248837209286</c:v>
                </c:pt>
                <c:pt idx="223">
                  <c:v>2.2862082725581345</c:v>
                </c:pt>
                <c:pt idx="224">
                  <c:v>2.4689877906976712</c:v>
                </c:pt>
                <c:pt idx="225">
                  <c:v>2.4048805981395311</c:v>
                </c:pt>
                <c:pt idx="226">
                  <c:v>2.5021758139534889</c:v>
                </c:pt>
                <c:pt idx="227">
                  <c:v>2.501676987906972</c:v>
                </c:pt>
                <c:pt idx="228">
                  <c:v>2.5700644297674415</c:v>
                </c:pt>
                <c:pt idx="229">
                  <c:v>2.6200999004651138</c:v>
                </c:pt>
                <c:pt idx="230">
                  <c:v>2.6708836102325577</c:v>
                </c:pt>
                <c:pt idx="231">
                  <c:v>2.7055842027906962</c:v>
                </c:pt>
                <c:pt idx="232">
                  <c:v>2.8131938539534858</c:v>
                </c:pt>
                <c:pt idx="233">
                  <c:v>2.8591984883720869</c:v>
                </c:pt>
                <c:pt idx="234">
                  <c:v>2.91979780744186</c:v>
                </c:pt>
                <c:pt idx="235">
                  <c:v>2.9713378018604608</c:v>
                </c:pt>
                <c:pt idx="236">
                  <c:v>3.0163447841860425</c:v>
                </c:pt>
                <c:pt idx="237">
                  <c:v>3.104089894883721</c:v>
                </c:pt>
                <c:pt idx="238">
                  <c:v>3.1470854818604614</c:v>
                </c:pt>
                <c:pt idx="239">
                  <c:v>3.1915855925581376</c:v>
                </c:pt>
                <c:pt idx="240">
                  <c:v>3.305985714418604</c:v>
                </c:pt>
                <c:pt idx="241">
                  <c:v>3.3746225693023248</c:v>
                </c:pt>
                <c:pt idx="242">
                  <c:v>3.4450214065116249</c:v>
                </c:pt>
                <c:pt idx="243">
                  <c:v>3.506618377674414</c:v>
                </c:pt>
                <c:pt idx="244">
                  <c:v>3.5812894186046478</c:v>
                </c:pt>
                <c:pt idx="245">
                  <c:v>3.6604901218604589</c:v>
                </c:pt>
                <c:pt idx="246">
                  <c:v>3.7243559469767433</c:v>
                </c:pt>
                <c:pt idx="247">
                  <c:v>3.7774004651162763</c:v>
                </c:pt>
                <c:pt idx="248">
                  <c:v>3.8744543134883713</c:v>
                </c:pt>
                <c:pt idx="249">
                  <c:v>3.9312722093023247</c:v>
                </c:pt>
                <c:pt idx="250">
                  <c:v>4.0260652493023201</c:v>
                </c:pt>
                <c:pt idx="251">
                  <c:v>4.0798660520930206</c:v>
                </c:pt>
                <c:pt idx="252">
                  <c:v>4.177169313488367</c:v>
                </c:pt>
                <c:pt idx="253">
                  <c:v>4.2377605869767443</c:v>
                </c:pt>
                <c:pt idx="254">
                  <c:v>4.3139441972092989</c:v>
                </c:pt>
                <c:pt idx="255">
                  <c:v>4.4306051274418579</c:v>
                </c:pt>
                <c:pt idx="256">
                  <c:v>4.4901907032558128</c:v>
                </c:pt>
                <c:pt idx="257">
                  <c:v>4.5714028018604651</c:v>
                </c:pt>
                <c:pt idx="258">
                  <c:v>4.6714656976744138</c:v>
                </c:pt>
                <c:pt idx="259">
                  <c:v>4.7210023423255798</c:v>
                </c:pt>
                <c:pt idx="260">
                  <c:v>4.8258443134883748</c:v>
                </c:pt>
                <c:pt idx="261">
                  <c:v>4.90705641209302</c:v>
                </c:pt>
                <c:pt idx="262">
                  <c:v>4.9751863953488353</c:v>
                </c:pt>
                <c:pt idx="263">
                  <c:v>5.1149783720930202</c:v>
                </c:pt>
                <c:pt idx="264">
                  <c:v>5.1796004818604651</c:v>
                </c:pt>
                <c:pt idx="265">
                  <c:v>5.2572886158139518</c:v>
                </c:pt>
                <c:pt idx="266">
                  <c:v>5.3515747841860453</c:v>
                </c:pt>
                <c:pt idx="267">
                  <c:v>5.3885281395348805</c:v>
                </c:pt>
                <c:pt idx="268">
                  <c:v>5.5403884883720949</c:v>
                </c:pt>
                <c:pt idx="269">
                  <c:v>5.6384480344185981</c:v>
                </c:pt>
                <c:pt idx="270">
                  <c:v>5.7083399999999962</c:v>
                </c:pt>
                <c:pt idx="271">
                  <c:v>5.8229895348837211</c:v>
                </c:pt>
                <c:pt idx="272">
                  <c:v>5.897918034418602</c:v>
                </c:pt>
                <c:pt idx="273">
                  <c:v>5.9451858251162761</c:v>
                </c:pt>
                <c:pt idx="274">
                  <c:v>6.0417328018604657</c:v>
                </c:pt>
                <c:pt idx="275">
                  <c:v>6.1827798893023278</c:v>
                </c:pt>
                <c:pt idx="276">
                  <c:v>6.2841059413953495</c:v>
                </c:pt>
                <c:pt idx="277">
                  <c:v>6.3854319934883712</c:v>
                </c:pt>
                <c:pt idx="278">
                  <c:v>6.4553239590697622</c:v>
                </c:pt>
                <c:pt idx="279">
                  <c:v>6.5787753599999981</c:v>
                </c:pt>
                <c:pt idx="280">
                  <c:v>6.6245305813953443</c:v>
                </c:pt>
                <c:pt idx="281">
                  <c:v>6.7628180344186006</c:v>
                </c:pt>
                <c:pt idx="282">
                  <c:v>6.8648923255813941</c:v>
                </c:pt>
                <c:pt idx="283">
                  <c:v>6.9543994186046447</c:v>
                </c:pt>
                <c:pt idx="284">
                  <c:v>7.0149987376744178</c:v>
                </c:pt>
                <c:pt idx="285">
                  <c:v>7.0710603488372072</c:v>
                </c:pt>
                <c:pt idx="286">
                  <c:v>7.2272009469767475</c:v>
                </c:pt>
                <c:pt idx="287">
                  <c:v>7.2855314120930181</c:v>
                </c:pt>
                <c:pt idx="288">
                  <c:v>7.3757867441860476</c:v>
                </c:pt>
                <c:pt idx="289">
                  <c:v>7.4323632725581348</c:v>
                </c:pt>
                <c:pt idx="290">
                  <c:v>7.5319273423255808</c:v>
                </c:pt>
                <c:pt idx="291">
                  <c:v>7.6533593023255833</c:v>
                </c:pt>
                <c:pt idx="292">
                  <c:v>7.7597138427906955</c:v>
                </c:pt>
                <c:pt idx="293">
                  <c:v>7.8074885051162752</c:v>
                </c:pt>
                <c:pt idx="294">
                  <c:v>7.854000011162789</c:v>
                </c:pt>
                <c:pt idx="295">
                  <c:v>7.9988204762790645</c:v>
                </c:pt>
                <c:pt idx="296">
                  <c:v>8.0621794297674398</c:v>
                </c:pt>
                <c:pt idx="297">
                  <c:v>8.1265440809302305</c:v>
                </c:pt>
                <c:pt idx="298">
                  <c:v>8.2331480344186048</c:v>
                </c:pt>
                <c:pt idx="299">
                  <c:v>8.3339672148837209</c:v>
                </c:pt>
                <c:pt idx="300">
                  <c:v>8.4712489702325549</c:v>
                </c:pt>
                <c:pt idx="301">
                  <c:v>8.5484302325581361</c:v>
                </c:pt>
                <c:pt idx="302">
                  <c:v>8.6258689534883679</c:v>
                </c:pt>
                <c:pt idx="303">
                  <c:v>8.6748987265116284</c:v>
                </c:pt>
                <c:pt idx="304">
                  <c:v>8.7955824474418591</c:v>
                </c:pt>
                <c:pt idx="305">
                  <c:v>8.82827164465116</c:v>
                </c:pt>
                <c:pt idx="306">
                  <c:v>8.9514655869767452</c:v>
                </c:pt>
                <c:pt idx="307">
                  <c:v>9.0278986102325582</c:v>
                </c:pt>
                <c:pt idx="308">
                  <c:v>9.1081050111627917</c:v>
                </c:pt>
                <c:pt idx="309">
                  <c:v>9.2481464009302314</c:v>
                </c:pt>
                <c:pt idx="310">
                  <c:v>9.2692660520930197</c:v>
                </c:pt>
                <c:pt idx="311">
                  <c:v>9.3215623311627915</c:v>
                </c:pt>
                <c:pt idx="312">
                  <c:v>9.426404302325583</c:v>
                </c:pt>
                <c:pt idx="313">
                  <c:v>9.5056050055813941</c:v>
                </c:pt>
                <c:pt idx="314">
                  <c:v>9.5878228018604617</c:v>
                </c:pt>
                <c:pt idx="315">
                  <c:v>9.7512446511627857</c:v>
                </c:pt>
                <c:pt idx="316">
                  <c:v>9.7670864009302356</c:v>
                </c:pt>
                <c:pt idx="317">
                  <c:v>9.8259237376744188</c:v>
                </c:pt>
                <c:pt idx="318">
                  <c:v>9.8357232558139529</c:v>
                </c:pt>
                <c:pt idx="319">
                  <c:v>9.9028555869767416</c:v>
                </c:pt>
                <c:pt idx="320">
                  <c:v>9.9893455869767429</c:v>
                </c:pt>
                <c:pt idx="321">
                  <c:v>10.022284197209299</c:v>
                </c:pt>
                <c:pt idx="322">
                  <c:v>10.09896663348837</c:v>
                </c:pt>
                <c:pt idx="323">
                  <c:v>10.155792574883719</c:v>
                </c:pt>
                <c:pt idx="324">
                  <c:v>10.222916860465116</c:v>
                </c:pt>
                <c:pt idx="325">
                  <c:v>10.255356644651162</c:v>
                </c:pt>
                <c:pt idx="326">
                  <c:v>10.341846644651163</c:v>
                </c:pt>
                <c:pt idx="327">
                  <c:v>10.392879767441858</c:v>
                </c:pt>
                <c:pt idx="328">
                  <c:v>10.481131749767439</c:v>
                </c:pt>
                <c:pt idx="329">
                  <c:v>10.532671744186047</c:v>
                </c:pt>
                <c:pt idx="330">
                  <c:v>10.629725592558138</c:v>
                </c:pt>
                <c:pt idx="331">
                  <c:v>10.69384083069767</c:v>
                </c:pt>
                <c:pt idx="332">
                  <c:v>10.751664424186046</c:v>
                </c:pt>
                <c:pt idx="333">
                  <c:v>10.8655576744186</c:v>
                </c:pt>
                <c:pt idx="334">
                  <c:v>10.981719778604653</c:v>
                </c:pt>
                <c:pt idx="335">
                  <c:v>11.093601633488372</c:v>
                </c:pt>
                <c:pt idx="336">
                  <c:v>11.20473524930232</c:v>
                </c:pt>
                <c:pt idx="337">
                  <c:v>11.281417685581392</c:v>
                </c:pt>
                <c:pt idx="338">
                  <c:v>11.388777923720923</c:v>
                </c:pt>
                <c:pt idx="339">
                  <c:v>11.507192790697676</c:v>
                </c:pt>
                <c:pt idx="340">
                  <c:v>11.580866179534883</c:v>
                </c:pt>
                <c:pt idx="341">
                  <c:v>11.699281046511622</c:v>
                </c:pt>
                <c:pt idx="342">
                  <c:v>11.801612796279066</c:v>
                </c:pt>
                <c:pt idx="343">
                  <c:v>11.915256633488369</c:v>
                </c:pt>
                <c:pt idx="344">
                  <c:v>12.051782104186046</c:v>
                </c:pt>
                <c:pt idx="345">
                  <c:v>12.176987441860462</c:v>
                </c:pt>
                <c:pt idx="346">
                  <c:v>12.320552796279067</c:v>
                </c:pt>
                <c:pt idx="347">
                  <c:v>12.42590163906976</c:v>
                </c:pt>
                <c:pt idx="348">
                  <c:v>12.567455598139535</c:v>
                </c:pt>
                <c:pt idx="349">
                  <c:v>12.700457104186039</c:v>
                </c:pt>
                <c:pt idx="350">
                  <c:v>12.8332091972093</c:v>
                </c:pt>
                <c:pt idx="351">
                  <c:v>12.95691001116279</c:v>
                </c:pt>
                <c:pt idx="352">
                  <c:v>13.092928610232555</c:v>
                </c:pt>
                <c:pt idx="353">
                  <c:v>13.215873139534882</c:v>
                </c:pt>
                <c:pt idx="354">
                  <c:v>13.396649307906976</c:v>
                </c:pt>
                <c:pt idx="355">
                  <c:v>13.436627801860467</c:v>
                </c:pt>
                <c:pt idx="356">
                  <c:v>13.545741976744186</c:v>
                </c:pt>
                <c:pt idx="357">
                  <c:v>13.666932569302325</c:v>
                </c:pt>
                <c:pt idx="358">
                  <c:v>13.807979656744187</c:v>
                </c:pt>
                <c:pt idx="359">
                  <c:v>13.92891279069767</c:v>
                </c:pt>
                <c:pt idx="360">
                  <c:v>14.056893853953493</c:v>
                </c:pt>
                <c:pt idx="361">
                  <c:v>14.163747220465115</c:v>
                </c:pt>
                <c:pt idx="362">
                  <c:v>14.282419546046512</c:v>
                </c:pt>
                <c:pt idx="363">
                  <c:v>14.453388150697673</c:v>
                </c:pt>
                <c:pt idx="364">
                  <c:v>14.614798604651163</c:v>
                </c:pt>
                <c:pt idx="365">
                  <c:v>14.745539302325582</c:v>
                </c:pt>
                <c:pt idx="366">
                  <c:v>14.874775476279073</c:v>
                </c:pt>
                <c:pt idx="367">
                  <c:v>15.012306644651165</c:v>
                </c:pt>
                <c:pt idx="368">
                  <c:v>15.183275249302323</c:v>
                </c:pt>
                <c:pt idx="369">
                  <c:v>15.306469191627915</c:v>
                </c:pt>
                <c:pt idx="370">
                  <c:v>15.448521976744185</c:v>
                </c:pt>
                <c:pt idx="371">
                  <c:v>15.606673970232553</c:v>
                </c:pt>
                <c:pt idx="372">
                  <c:v>15.743448853953492</c:v>
                </c:pt>
                <c:pt idx="373">
                  <c:v>15.883490243720932</c:v>
                </c:pt>
                <c:pt idx="374">
                  <c:v>15.994366400930229</c:v>
                </c:pt>
                <c:pt idx="375">
                  <c:v>16.188216639069768</c:v>
                </c:pt>
                <c:pt idx="376">
                  <c:v>16.277474319069764</c:v>
                </c:pt>
                <c:pt idx="377">
                  <c:v>16.436374551627903</c:v>
                </c:pt>
                <c:pt idx="378">
                  <c:v>16.532921528372096</c:v>
                </c:pt>
                <c:pt idx="379">
                  <c:v>16.625188255813956</c:v>
                </c:pt>
                <c:pt idx="380">
                  <c:v>16.717463028837205</c:v>
                </c:pt>
                <c:pt idx="381">
                  <c:v>16.835379069767445</c:v>
                </c:pt>
                <c:pt idx="382">
                  <c:v>16.897732325581391</c:v>
                </c:pt>
                <c:pt idx="383">
                  <c:v>17.013894429767436</c:v>
                </c:pt>
                <c:pt idx="384">
                  <c:v>17.114713610232567</c:v>
                </c:pt>
                <c:pt idx="385">
                  <c:v>17.239170708837211</c:v>
                </c:pt>
                <c:pt idx="386">
                  <c:v>17.277886046511629</c:v>
                </c:pt>
                <c:pt idx="387">
                  <c:v>17.364882918139532</c:v>
                </c:pt>
                <c:pt idx="388">
                  <c:v>17.47827734232558</c:v>
                </c:pt>
                <c:pt idx="389">
                  <c:v>17.587640930232556</c:v>
                </c:pt>
                <c:pt idx="390">
                  <c:v>17.682433970232562</c:v>
                </c:pt>
                <c:pt idx="391">
                  <c:v>17.786270243720924</c:v>
                </c:pt>
                <c:pt idx="392">
                  <c:v>17.916761528372096</c:v>
                </c:pt>
                <c:pt idx="393">
                  <c:v>18.072137796279069</c:v>
                </c:pt>
                <c:pt idx="394">
                  <c:v>18.121923853953493</c:v>
                </c:pt>
                <c:pt idx="395">
                  <c:v>18.231794313488376</c:v>
                </c:pt>
                <c:pt idx="396">
                  <c:v>18.313754651162792</c:v>
                </c:pt>
                <c:pt idx="397">
                  <c:v>18.347449546046516</c:v>
                </c:pt>
                <c:pt idx="398">
                  <c:v>18.462099080930233</c:v>
                </c:pt>
                <c:pt idx="399">
                  <c:v>18.472156057674415</c:v>
                </c:pt>
                <c:pt idx="400">
                  <c:v>18.609936639069762</c:v>
                </c:pt>
                <c:pt idx="401">
                  <c:v>18.696676052093022</c:v>
                </c:pt>
                <c:pt idx="402">
                  <c:v>18.787188842790695</c:v>
                </c:pt>
                <c:pt idx="403">
                  <c:v>18.899070697674421</c:v>
                </c:pt>
                <c:pt idx="404">
                  <c:v>19.005175825116279</c:v>
                </c:pt>
                <c:pt idx="405">
                  <c:v>19.095181744186046</c:v>
                </c:pt>
                <c:pt idx="406">
                  <c:v>19.230452104186046</c:v>
                </c:pt>
                <c:pt idx="407">
                  <c:v>19.318704086511627</c:v>
                </c:pt>
                <c:pt idx="408">
                  <c:v>19.437118953488369</c:v>
                </c:pt>
                <c:pt idx="409">
                  <c:v>19.566604540465118</c:v>
                </c:pt>
                <c:pt idx="410">
                  <c:v>19.694577558139532</c:v>
                </c:pt>
                <c:pt idx="411">
                  <c:v>19.846944778604648</c:v>
                </c:pt>
                <c:pt idx="412">
                  <c:v>19.967877912558141</c:v>
                </c:pt>
                <c:pt idx="413">
                  <c:v>20.100879418604652</c:v>
                </c:pt>
                <c:pt idx="414">
                  <c:v>20.250229546046516</c:v>
                </c:pt>
                <c:pt idx="415">
                  <c:v>20.389772109767438</c:v>
                </c:pt>
                <c:pt idx="416">
                  <c:v>20.543136982325581</c:v>
                </c:pt>
                <c:pt idx="417">
                  <c:v>20.686195465116281</c:v>
                </c:pt>
                <c:pt idx="418">
                  <c:v>20.828755121860457</c:v>
                </c:pt>
                <c:pt idx="419">
                  <c:v>20.963768023255806</c:v>
                </c:pt>
                <c:pt idx="420">
                  <c:v>21.074901639069768</c:v>
                </c:pt>
                <c:pt idx="421">
                  <c:v>21.213438505116276</c:v>
                </c:pt>
                <c:pt idx="422">
                  <c:v>21.361018604651161</c:v>
                </c:pt>
                <c:pt idx="423">
                  <c:v>21.483713720930229</c:v>
                </c:pt>
                <c:pt idx="424">
                  <c:v>21.643619651162791</c:v>
                </c:pt>
                <c:pt idx="425">
                  <c:v>21.758526644651159</c:v>
                </c:pt>
                <c:pt idx="426">
                  <c:v>21.809060941395348</c:v>
                </c:pt>
                <c:pt idx="427">
                  <c:v>21.907369900465124</c:v>
                </c:pt>
                <c:pt idx="428">
                  <c:v>21.950864313488371</c:v>
                </c:pt>
                <c:pt idx="429">
                  <c:v>22.069287226046516</c:v>
                </c:pt>
                <c:pt idx="430">
                  <c:v>22.157281749767439</c:v>
                </c:pt>
                <c:pt idx="431">
                  <c:v>22.249049651162796</c:v>
                </c:pt>
                <c:pt idx="432">
                  <c:v>22.334533953488371</c:v>
                </c:pt>
                <c:pt idx="433">
                  <c:v>22.417001162790694</c:v>
                </c:pt>
                <c:pt idx="434">
                  <c:v>22.518327214883723</c:v>
                </c:pt>
                <c:pt idx="435">
                  <c:v>22.583697563720936</c:v>
                </c:pt>
                <c:pt idx="436">
                  <c:v>22.703126173953489</c:v>
                </c:pt>
                <c:pt idx="437">
                  <c:v>22.807469319069764</c:v>
                </c:pt>
                <c:pt idx="438">
                  <c:v>22.839651644651159</c:v>
                </c:pt>
                <c:pt idx="439">
                  <c:v>22.972653150697678</c:v>
                </c:pt>
                <c:pt idx="440">
                  <c:v>23.062160243720935</c:v>
                </c:pt>
                <c:pt idx="441">
                  <c:v>23.058386866046508</c:v>
                </c:pt>
                <c:pt idx="442">
                  <c:v>23.148143372093021</c:v>
                </c:pt>
                <c:pt idx="443">
                  <c:v>23.211502325581403</c:v>
                </c:pt>
                <c:pt idx="444">
                  <c:v>23.247707441860459</c:v>
                </c:pt>
                <c:pt idx="445">
                  <c:v>23.325146162790698</c:v>
                </c:pt>
                <c:pt idx="446">
                  <c:v>23.39831268</c:v>
                </c:pt>
                <c:pt idx="447">
                  <c:v>23.480023604651162</c:v>
                </c:pt>
                <c:pt idx="448">
                  <c:v>23.570037569302325</c:v>
                </c:pt>
                <c:pt idx="449">
                  <c:v>23.656278156279068</c:v>
                </c:pt>
                <c:pt idx="450">
                  <c:v>23.728937801860472</c:v>
                </c:pt>
                <c:pt idx="451">
                  <c:v>23.820456290232553</c:v>
                </c:pt>
                <c:pt idx="452">
                  <c:v>23.904428023255814</c:v>
                </c:pt>
                <c:pt idx="453">
                  <c:v>23.991175481860463</c:v>
                </c:pt>
                <c:pt idx="454">
                  <c:v>24.076402325581395</c:v>
                </c:pt>
                <c:pt idx="455">
                  <c:v>24.167172574883718</c:v>
                </c:pt>
                <c:pt idx="456">
                  <c:v>24.249132912558142</c:v>
                </c:pt>
                <c:pt idx="457">
                  <c:v>24.350957790697674</c:v>
                </c:pt>
                <c:pt idx="458">
                  <c:v>24.418090121860462</c:v>
                </c:pt>
                <c:pt idx="459">
                  <c:v>24.541541522790691</c:v>
                </c:pt>
                <c:pt idx="460">
                  <c:v>24.68258861023256</c:v>
                </c:pt>
                <c:pt idx="461">
                  <c:v>24.767067214883721</c:v>
                </c:pt>
                <c:pt idx="462">
                  <c:v>24.858336290232554</c:v>
                </c:pt>
                <c:pt idx="463">
                  <c:v>25.004411866046514</c:v>
                </c:pt>
                <c:pt idx="464">
                  <c:v>25.111015819534888</c:v>
                </c:pt>
                <c:pt idx="465">
                  <c:v>25.226671052093021</c:v>
                </c:pt>
                <c:pt idx="466">
                  <c:v>25.281228139534885</c:v>
                </c:pt>
                <c:pt idx="467">
                  <c:v>25.381299080930237</c:v>
                </c:pt>
                <c:pt idx="468">
                  <c:v>25.467032796279067</c:v>
                </c:pt>
                <c:pt idx="469">
                  <c:v>25.482367674418608</c:v>
                </c:pt>
                <c:pt idx="470">
                  <c:v>25.526618372093029</c:v>
                </c:pt>
                <c:pt idx="471">
                  <c:v>25.629706406511634</c:v>
                </c:pt>
                <c:pt idx="472">
                  <c:v>25.72198117953489</c:v>
                </c:pt>
                <c:pt idx="473">
                  <c:v>25.779804773023255</c:v>
                </c:pt>
                <c:pt idx="474">
                  <c:v>25.875096639069763</c:v>
                </c:pt>
                <c:pt idx="475">
                  <c:v>25.904511284651161</c:v>
                </c:pt>
                <c:pt idx="476">
                  <c:v>25.97541699348837</c:v>
                </c:pt>
                <c:pt idx="477">
                  <c:v>26.01438174418605</c:v>
                </c:pt>
                <c:pt idx="478">
                  <c:v>26.053354540465119</c:v>
                </c:pt>
                <c:pt idx="479">
                  <c:v>26.054867109767446</c:v>
                </c:pt>
                <c:pt idx="480">
                  <c:v>26.084531168372099</c:v>
                </c:pt>
                <c:pt idx="481">
                  <c:v>26.088304546046505</c:v>
                </c:pt>
                <c:pt idx="482">
                  <c:v>26.079003853953484</c:v>
                </c:pt>
                <c:pt idx="483">
                  <c:v>26.100372918139538</c:v>
                </c:pt>
                <c:pt idx="484">
                  <c:v>26.141606522790699</c:v>
                </c:pt>
                <c:pt idx="485">
                  <c:v>26.201192098604654</c:v>
                </c:pt>
                <c:pt idx="486">
                  <c:v>26.268823255813952</c:v>
                </c:pt>
                <c:pt idx="487">
                  <c:v>26.363358837209308</c:v>
                </c:pt>
                <c:pt idx="488">
                  <c:v>26.421946760930229</c:v>
                </c:pt>
                <c:pt idx="489">
                  <c:v>26.468208853953481</c:v>
                </c:pt>
                <c:pt idx="490">
                  <c:v>26.530304651162798</c:v>
                </c:pt>
                <c:pt idx="491">
                  <c:v>26.493093837209305</c:v>
                </c:pt>
                <c:pt idx="492">
                  <c:v>26.527545016744188</c:v>
                </c:pt>
                <c:pt idx="493">
                  <c:v>26.523522226046513</c:v>
                </c:pt>
                <c:pt idx="494">
                  <c:v>26.573300238139534</c:v>
                </c:pt>
                <c:pt idx="495">
                  <c:v>26.580589534883725</c:v>
                </c:pt>
                <c:pt idx="496">
                  <c:v>26.619063505116277</c:v>
                </c:pt>
                <c:pt idx="497">
                  <c:v>26.687949773023266</c:v>
                </c:pt>
                <c:pt idx="498">
                  <c:v>26.74276431906976</c:v>
                </c:pt>
                <c:pt idx="499">
                  <c:v>26.788519540465114</c:v>
                </c:pt>
                <c:pt idx="500">
                  <c:v>26.849368272558142</c:v>
                </c:pt>
                <c:pt idx="501">
                  <c:v>26.913732923720932</c:v>
                </c:pt>
                <c:pt idx="502">
                  <c:v>26.976585005581395</c:v>
                </c:pt>
                <c:pt idx="503">
                  <c:v>27.064080703255815</c:v>
                </c:pt>
                <c:pt idx="504">
                  <c:v>27.101291517209301</c:v>
                </c:pt>
                <c:pt idx="505">
                  <c:v>27.166911279069769</c:v>
                </c:pt>
                <c:pt idx="506">
                  <c:v>27.225499202790697</c:v>
                </c:pt>
                <c:pt idx="507">
                  <c:v>27.316760232558135</c:v>
                </c:pt>
                <c:pt idx="508">
                  <c:v>27.383892563720931</c:v>
                </c:pt>
                <c:pt idx="509">
                  <c:v>27.435432558139535</c:v>
                </c:pt>
                <c:pt idx="510">
                  <c:v>27.457557906976742</c:v>
                </c:pt>
                <c:pt idx="511">
                  <c:v>27.560895354418609</c:v>
                </c:pt>
                <c:pt idx="512">
                  <c:v>27.602635830697675</c:v>
                </c:pt>
                <c:pt idx="513">
                  <c:v>27.674040365581394</c:v>
                </c:pt>
                <c:pt idx="514">
                  <c:v>27.775358372093027</c:v>
                </c:pt>
                <c:pt idx="515">
                  <c:v>27.828161522790705</c:v>
                </c:pt>
                <c:pt idx="516">
                  <c:v>27.895036395348836</c:v>
                </c:pt>
                <c:pt idx="517">
                  <c:v>27.951355465116283</c:v>
                </c:pt>
                <c:pt idx="518">
                  <c:v>28.053936627906975</c:v>
                </c:pt>
                <c:pt idx="519">
                  <c:v>28.108501760930228</c:v>
                </c:pt>
                <c:pt idx="520">
                  <c:v>28.182923388837207</c:v>
                </c:pt>
                <c:pt idx="521">
                  <c:v>28.246781168372099</c:v>
                </c:pt>
                <c:pt idx="522">
                  <c:v>28.303100238139539</c:v>
                </c:pt>
                <c:pt idx="523">
                  <c:v>28.327486395348846</c:v>
                </c:pt>
                <c:pt idx="524">
                  <c:v>28.457221395348835</c:v>
                </c:pt>
                <c:pt idx="525">
                  <c:v>28.542206871627901</c:v>
                </c:pt>
                <c:pt idx="526">
                  <c:v>28.577905116279066</c:v>
                </c:pt>
                <c:pt idx="527">
                  <c:v>28.651071633488375</c:v>
                </c:pt>
                <c:pt idx="528">
                  <c:v>28.720215360000001</c:v>
                </c:pt>
                <c:pt idx="529">
                  <c:v>28.794130116279074</c:v>
                </c:pt>
                <c:pt idx="530">
                  <c:v>28.869308028837214</c:v>
                </c:pt>
                <c:pt idx="531">
                  <c:v>28.957053139534889</c:v>
                </c:pt>
                <c:pt idx="532">
                  <c:v>29.043293726511624</c:v>
                </c:pt>
                <c:pt idx="533">
                  <c:v>29.105896395348832</c:v>
                </c:pt>
                <c:pt idx="534">
                  <c:v>29.206723621395351</c:v>
                </c:pt>
                <c:pt idx="535">
                  <c:v>29.270581400930229</c:v>
                </c:pt>
                <c:pt idx="536">
                  <c:v>29.356572574883725</c:v>
                </c:pt>
                <c:pt idx="537">
                  <c:v>29.454624075348843</c:v>
                </c:pt>
                <c:pt idx="538">
                  <c:v>29.539102679999996</c:v>
                </c:pt>
                <c:pt idx="539">
                  <c:v>29.607490121860469</c:v>
                </c:pt>
                <c:pt idx="540">
                  <c:v>29.691968726511629</c:v>
                </c:pt>
                <c:pt idx="541">
                  <c:v>29.815918953488374</c:v>
                </c:pt>
                <c:pt idx="542">
                  <c:v>29.904170935813955</c:v>
                </c:pt>
                <c:pt idx="543">
                  <c:v>29.957979784186055</c:v>
                </c:pt>
                <c:pt idx="544">
                  <c:v>30.087457325581401</c:v>
                </c:pt>
                <c:pt idx="545">
                  <c:v>30.163142109767438</c:v>
                </c:pt>
                <c:pt idx="546">
                  <c:v>30.2448530344186</c:v>
                </c:pt>
                <c:pt idx="547">
                  <c:v>30.39218372093023</c:v>
                </c:pt>
                <c:pt idx="548">
                  <c:v>30.471384424186052</c:v>
                </c:pt>
                <c:pt idx="549">
                  <c:v>30.612431511627914</c:v>
                </c:pt>
                <c:pt idx="550">
                  <c:v>30.737138023255813</c:v>
                </c:pt>
                <c:pt idx="551">
                  <c:v>30.828157685581399</c:v>
                </c:pt>
                <c:pt idx="552">
                  <c:v>30.918421063255817</c:v>
                </c:pt>
                <c:pt idx="553">
                  <c:v>30.969961057674421</c:v>
                </c:pt>
                <c:pt idx="554">
                  <c:v>30.975745830697679</c:v>
                </c:pt>
                <c:pt idx="555">
                  <c:v>30.972221866046514</c:v>
                </c:pt>
                <c:pt idx="556">
                  <c:v>30.989568139534885</c:v>
                </c:pt>
                <c:pt idx="557">
                  <c:v>31.011950946976743</c:v>
                </c:pt>
                <c:pt idx="558">
                  <c:v>31.021750465116273</c:v>
                </c:pt>
                <c:pt idx="559">
                  <c:v>31.054190249302327</c:v>
                </c:pt>
                <c:pt idx="560">
                  <c:v>31.07002395348837</c:v>
                </c:pt>
                <c:pt idx="561">
                  <c:v>31.1524911627907</c:v>
                </c:pt>
                <c:pt idx="562">
                  <c:v>31.231193040000004</c:v>
                </c:pt>
                <c:pt idx="563">
                  <c:v>31.300586179534886</c:v>
                </c:pt>
                <c:pt idx="564">
                  <c:v>31.369223034418599</c:v>
                </c:pt>
                <c:pt idx="565">
                  <c:v>31.46275291813954</c:v>
                </c:pt>
                <c:pt idx="566">
                  <c:v>31.547987807441867</c:v>
                </c:pt>
                <c:pt idx="567">
                  <c:v>31.634976633488375</c:v>
                </c:pt>
                <c:pt idx="568">
                  <c:v>31.792372342325574</c:v>
                </c:pt>
                <c:pt idx="569">
                  <c:v>31.870559302325578</c:v>
                </c:pt>
                <c:pt idx="570">
                  <c:v>31.920844186046519</c:v>
                </c:pt>
                <c:pt idx="571">
                  <c:v>31.988732801860461</c:v>
                </c:pt>
                <c:pt idx="572">
                  <c:v>32.081755813953492</c:v>
                </c:pt>
                <c:pt idx="573">
                  <c:v>32.158188837209309</c:v>
                </c:pt>
                <c:pt idx="574">
                  <c:v>32.236890714418607</c:v>
                </c:pt>
                <c:pt idx="575">
                  <c:v>32.325392109767435</c:v>
                </c:pt>
                <c:pt idx="576">
                  <c:v>32.459149900465121</c:v>
                </c:pt>
                <c:pt idx="577">
                  <c:v>32.552422325581404</c:v>
                </c:pt>
                <c:pt idx="578">
                  <c:v>32.607236871627904</c:v>
                </c:pt>
                <c:pt idx="579">
                  <c:v>32.703276976744192</c:v>
                </c:pt>
                <c:pt idx="580">
                  <c:v>32.802092807441866</c:v>
                </c:pt>
                <c:pt idx="581">
                  <c:v>32.917997453023261</c:v>
                </c:pt>
                <c:pt idx="582">
                  <c:v>33.048488737674418</c:v>
                </c:pt>
                <c:pt idx="583">
                  <c:v>33.176461755348839</c:v>
                </c:pt>
                <c:pt idx="584">
                  <c:v>33.277031522790693</c:v>
                </c:pt>
                <c:pt idx="585">
                  <c:v>33.427379302325576</c:v>
                </c:pt>
                <c:pt idx="586">
                  <c:v>33.563904773023253</c:v>
                </c:pt>
                <c:pt idx="587">
                  <c:v>33.680565703255823</c:v>
                </c:pt>
                <c:pt idx="588">
                  <c:v>33.809801877209296</c:v>
                </c:pt>
                <c:pt idx="589">
                  <c:v>33.971212331162789</c:v>
                </c:pt>
                <c:pt idx="590">
                  <c:v>34.070526987906973</c:v>
                </c:pt>
                <c:pt idx="591">
                  <c:v>34.225903255813961</c:v>
                </c:pt>
                <c:pt idx="592">
                  <c:v>34.327736179534881</c:v>
                </c:pt>
                <c:pt idx="593">
                  <c:v>34.500458720930226</c:v>
                </c:pt>
                <c:pt idx="594">
                  <c:v>34.643018377674423</c:v>
                </c:pt>
                <c:pt idx="595">
                  <c:v>34.780549546046501</c:v>
                </c:pt>
                <c:pt idx="596">
                  <c:v>34.884385819534884</c:v>
                </c:pt>
                <c:pt idx="597">
                  <c:v>35.035747342325593</c:v>
                </c:pt>
                <c:pt idx="598">
                  <c:v>35.193891290232557</c:v>
                </c:pt>
                <c:pt idx="599">
                  <c:v>35.301251528372092</c:v>
                </c:pt>
                <c:pt idx="600">
                  <c:v>35.461905697674425</c:v>
                </c:pt>
                <c:pt idx="601">
                  <c:v>35.593909551627902</c:v>
                </c:pt>
                <c:pt idx="602">
                  <c:v>35.732438372093014</c:v>
                </c:pt>
                <c:pt idx="603">
                  <c:v>35.882794197209307</c:v>
                </c:pt>
                <c:pt idx="604">
                  <c:v>35.98059628465117</c:v>
                </c:pt>
                <c:pt idx="605">
                  <c:v>36.094240121860466</c:v>
                </c:pt>
                <c:pt idx="606">
                  <c:v>36.182741517209308</c:v>
                </c:pt>
                <c:pt idx="607">
                  <c:v>36.330329662325596</c:v>
                </c:pt>
                <c:pt idx="608">
                  <c:v>36.42788233674419</c:v>
                </c:pt>
                <c:pt idx="609">
                  <c:v>36.503060249302322</c:v>
                </c:pt>
                <c:pt idx="610">
                  <c:v>36.619214307906987</c:v>
                </c:pt>
                <c:pt idx="611">
                  <c:v>36.711489080930235</c:v>
                </c:pt>
                <c:pt idx="612">
                  <c:v>36.784398139534886</c:v>
                </c:pt>
                <c:pt idx="613">
                  <c:v>36.841722906976756</c:v>
                </c:pt>
                <c:pt idx="614">
                  <c:v>36.908605825116283</c:v>
                </c:pt>
                <c:pt idx="615">
                  <c:v>37.002634534883725</c:v>
                </c:pt>
                <c:pt idx="616">
                  <c:v>37.069766866046521</c:v>
                </c:pt>
                <c:pt idx="617">
                  <c:v>37.175365121860466</c:v>
                </c:pt>
                <c:pt idx="618">
                  <c:v>37.291020354418606</c:v>
                </c:pt>
                <c:pt idx="619">
                  <c:v>37.39686802325582</c:v>
                </c:pt>
                <c:pt idx="620">
                  <c:v>37.49568385395348</c:v>
                </c:pt>
                <c:pt idx="621">
                  <c:v>37.573870813953491</c:v>
                </c:pt>
                <c:pt idx="622">
                  <c:v>37.698327912558142</c:v>
                </c:pt>
                <c:pt idx="623">
                  <c:v>37.779033139534889</c:v>
                </c:pt>
                <c:pt idx="624">
                  <c:v>37.867534534883717</c:v>
                </c:pt>
                <c:pt idx="625">
                  <c:v>37.957299086511625</c:v>
                </c:pt>
                <c:pt idx="626">
                  <c:v>38.037754900465117</c:v>
                </c:pt>
                <c:pt idx="627">
                  <c:v>38.113431639069773</c:v>
                </c:pt>
                <c:pt idx="628">
                  <c:v>38.261019784186033</c:v>
                </c:pt>
                <c:pt idx="629">
                  <c:v>38.331161162790693</c:v>
                </c:pt>
                <c:pt idx="630">
                  <c:v>38.434249197209297</c:v>
                </c:pt>
                <c:pt idx="631">
                  <c:v>38.573035476279074</c:v>
                </c:pt>
                <c:pt idx="632">
                  <c:v>38.673605243720928</c:v>
                </c:pt>
                <c:pt idx="633">
                  <c:v>38.783226290232562</c:v>
                </c:pt>
                <c:pt idx="634">
                  <c:v>38.921256284651164</c:v>
                </c:pt>
                <c:pt idx="635">
                  <c:v>39.046719080930245</c:v>
                </c:pt>
                <c:pt idx="636">
                  <c:v>39.155334429767436</c:v>
                </c:pt>
                <c:pt idx="637">
                  <c:v>39.280040941395342</c:v>
                </c:pt>
                <c:pt idx="638">
                  <c:v>39.443720249302331</c:v>
                </c:pt>
                <c:pt idx="639">
                  <c:v>39.605637574883716</c:v>
                </c:pt>
                <c:pt idx="640">
                  <c:v>39.775343023255815</c:v>
                </c:pt>
                <c:pt idx="641">
                  <c:v>39.936512109767449</c:v>
                </c:pt>
                <c:pt idx="642">
                  <c:v>40.114520598139535</c:v>
                </c:pt>
                <c:pt idx="643">
                  <c:v>40.273919656744198</c:v>
                </c:pt>
                <c:pt idx="644">
                  <c:v>40.447655941395354</c:v>
                </c:pt>
                <c:pt idx="645">
                  <c:v>40.609066395348833</c:v>
                </c:pt>
                <c:pt idx="646">
                  <c:v>40.777275365581389</c:v>
                </c:pt>
                <c:pt idx="647">
                  <c:v>40.950255365581398</c:v>
                </c:pt>
                <c:pt idx="648">
                  <c:v>41.107643028837217</c:v>
                </c:pt>
                <c:pt idx="649">
                  <c:v>41.225816528372093</c:v>
                </c:pt>
                <c:pt idx="650">
                  <c:v>41.364345348837205</c:v>
                </c:pt>
                <c:pt idx="651">
                  <c:v>41.466427685581394</c:v>
                </c:pt>
                <c:pt idx="652">
                  <c:v>41.619293732093013</c:v>
                </c:pt>
                <c:pt idx="653">
                  <c:v>41.764613023255805</c:v>
                </c:pt>
                <c:pt idx="654">
                  <c:v>41.881273953488375</c:v>
                </c:pt>
                <c:pt idx="655">
                  <c:v>42.010260714418607</c:v>
                </c:pt>
                <c:pt idx="656">
                  <c:v>42.104796295813955</c:v>
                </c:pt>
                <c:pt idx="657">
                  <c:v>42.253132680000007</c:v>
                </c:pt>
                <c:pt idx="658">
                  <c:v>42.390663848372114</c:v>
                </c:pt>
                <c:pt idx="659">
                  <c:v>42.499778023255814</c:v>
                </c:pt>
                <c:pt idx="660">
                  <c:v>42.650632674418603</c:v>
                </c:pt>
                <c:pt idx="661">
                  <c:v>42.773585249302329</c:v>
                </c:pt>
                <c:pt idx="662">
                  <c:v>42.907343040000015</c:v>
                </c:pt>
                <c:pt idx="663">
                  <c:v>43.036072342325582</c:v>
                </c:pt>
                <c:pt idx="664">
                  <c:v>43.139659202790696</c:v>
                </c:pt>
                <c:pt idx="665">
                  <c:v>43.235200481860474</c:v>
                </c:pt>
                <c:pt idx="666">
                  <c:v>43.339535581395353</c:v>
                </c:pt>
                <c:pt idx="667">
                  <c:v>43.416475476279061</c:v>
                </c:pt>
                <c:pt idx="668">
                  <c:v>43.510005360000008</c:v>
                </c:pt>
                <c:pt idx="669">
                  <c:v>43.605297226046503</c:v>
                </c:pt>
                <c:pt idx="670">
                  <c:v>43.690781528372099</c:v>
                </c:pt>
                <c:pt idx="671">
                  <c:v>43.810958377674439</c:v>
                </c:pt>
                <c:pt idx="672">
                  <c:v>43.920579424186059</c:v>
                </c:pt>
                <c:pt idx="673">
                  <c:v>44.003046633488367</c:v>
                </c:pt>
                <c:pt idx="674">
                  <c:v>44.076969435348843</c:v>
                </c:pt>
                <c:pt idx="675">
                  <c:v>44.182060819534883</c:v>
                </c:pt>
                <c:pt idx="676">
                  <c:v>44.279364080930236</c:v>
                </c:pt>
                <c:pt idx="677">
                  <c:v>44.388228842790696</c:v>
                </c:pt>
                <c:pt idx="678">
                  <c:v>44.475225714418613</c:v>
                </c:pt>
                <c:pt idx="679">
                  <c:v>44.555174656744185</c:v>
                </c:pt>
                <c:pt idx="680">
                  <c:v>44.647698842790703</c:v>
                </c:pt>
                <c:pt idx="681">
                  <c:v>44.772155941395354</c:v>
                </c:pt>
                <c:pt idx="682">
                  <c:v>44.856634546046507</c:v>
                </c:pt>
                <c:pt idx="683">
                  <c:v>44.970028970232576</c:v>
                </c:pt>
                <c:pt idx="684">
                  <c:v>45.101517906976753</c:v>
                </c:pt>
                <c:pt idx="685">
                  <c:v>45.250361162790696</c:v>
                </c:pt>
                <c:pt idx="686">
                  <c:v>45.356466290232575</c:v>
                </c:pt>
                <c:pt idx="687">
                  <c:v>45.480416517209306</c:v>
                </c:pt>
                <c:pt idx="688">
                  <c:v>45.652390819534887</c:v>
                </c:pt>
                <c:pt idx="689">
                  <c:v>45.814308145116271</c:v>
                </c:pt>
                <c:pt idx="690">
                  <c:v>45.944799429767443</c:v>
                </c:pt>
                <c:pt idx="691">
                  <c:v>46.139655365581405</c:v>
                </c:pt>
                <c:pt idx="692">
                  <c:v>46.301315232558139</c:v>
                </c:pt>
                <c:pt idx="693">
                  <c:v>46.471785011162794</c:v>
                </c:pt>
                <c:pt idx="694">
                  <c:v>46.635713732093038</c:v>
                </c:pt>
                <c:pt idx="695">
                  <c:v>46.803415830697688</c:v>
                </c:pt>
                <c:pt idx="696">
                  <c:v>46.985447109767435</c:v>
                </c:pt>
                <c:pt idx="697">
                  <c:v>47.188340581395366</c:v>
                </c:pt>
                <c:pt idx="698">
                  <c:v>47.368867336744202</c:v>
                </c:pt>
                <c:pt idx="699">
                  <c:v>47.491562453023263</c:v>
                </c:pt>
                <c:pt idx="700">
                  <c:v>47.617274662325599</c:v>
                </c:pt>
                <c:pt idx="701">
                  <c:v>47.7930223423256</c:v>
                </c:pt>
                <c:pt idx="702">
                  <c:v>47.930046639069758</c:v>
                </c:pt>
                <c:pt idx="703">
                  <c:v>48.040922796279077</c:v>
                </c:pt>
                <c:pt idx="704">
                  <c:v>48.252368720930235</c:v>
                </c:pt>
                <c:pt idx="705">
                  <c:v>48.381098023255817</c:v>
                </c:pt>
                <c:pt idx="706">
                  <c:v>48.544777331162791</c:v>
                </c:pt>
                <c:pt idx="707">
                  <c:v>48.710468034418611</c:v>
                </c:pt>
                <c:pt idx="708">
                  <c:v>48.862078970232574</c:v>
                </c:pt>
                <c:pt idx="709">
                  <c:v>48.948311511627921</c:v>
                </c:pt>
                <c:pt idx="710">
                  <c:v>49.130849662325588</c:v>
                </c:pt>
                <c:pt idx="711">
                  <c:v>49.269635941395364</c:v>
                </c:pt>
                <c:pt idx="712">
                  <c:v>49.359392447441863</c:v>
                </c:pt>
                <c:pt idx="713">
                  <c:v>49.499433837209295</c:v>
                </c:pt>
                <c:pt idx="714">
                  <c:v>49.61559594139537</c:v>
                </c:pt>
                <c:pt idx="715">
                  <c:v>49.746336639069767</c:v>
                </c:pt>
                <c:pt idx="716">
                  <c:v>49.899452098604655</c:v>
                </c:pt>
                <c:pt idx="717">
                  <c:v>50.031705365581416</c:v>
                </c:pt>
                <c:pt idx="718">
                  <c:v>50.17501326139535</c:v>
                </c:pt>
                <c:pt idx="719">
                  <c:v>50.303493150697676</c:v>
                </c:pt>
                <c:pt idx="720">
                  <c:v>50.384954662325597</c:v>
                </c:pt>
                <c:pt idx="721">
                  <c:v>50.527007447441861</c:v>
                </c:pt>
                <c:pt idx="722">
                  <c:v>50.667048837209308</c:v>
                </c:pt>
                <c:pt idx="723">
                  <c:v>50.769131173953483</c:v>
                </c:pt>
                <c:pt idx="724">
                  <c:v>50.851348970232564</c:v>
                </c:pt>
                <c:pt idx="725">
                  <c:v>51.002702447441877</c:v>
                </c:pt>
                <c:pt idx="726">
                  <c:v>51.133443145116274</c:v>
                </c:pt>
                <c:pt idx="727">
                  <c:v>51.232757801860473</c:v>
                </c:pt>
                <c:pt idx="728">
                  <c:v>51.374054302325604</c:v>
                </c:pt>
                <c:pt idx="729">
                  <c:v>51.509574075348837</c:v>
                </c:pt>
                <c:pt idx="730">
                  <c:v>51.646598372093024</c:v>
                </c:pt>
                <c:pt idx="731">
                  <c:v>51.784129540465116</c:v>
                </c:pt>
                <c:pt idx="732">
                  <c:v>51.88646129023256</c:v>
                </c:pt>
                <c:pt idx="733">
                  <c:v>52.00991269116281</c:v>
                </c:pt>
                <c:pt idx="734">
                  <c:v>52.117771755348855</c:v>
                </c:pt>
                <c:pt idx="735">
                  <c:v>52.225131993488375</c:v>
                </c:pt>
                <c:pt idx="736">
                  <c:v>52.336257563720935</c:v>
                </c:pt>
                <c:pt idx="737">
                  <c:v>52.581398383255816</c:v>
                </c:pt>
                <c:pt idx="738">
                  <c:v>52.707866877209298</c:v>
                </c:pt>
                <c:pt idx="739">
                  <c:v>52.849670249302335</c:v>
                </c:pt>
                <c:pt idx="740">
                  <c:v>52.992221860465122</c:v>
                </c:pt>
                <c:pt idx="741">
                  <c:v>53.153889773023266</c:v>
                </c:pt>
                <c:pt idx="742">
                  <c:v>53.265272801860476</c:v>
                </c:pt>
                <c:pt idx="743">
                  <c:v>53.373131866046535</c:v>
                </c:pt>
                <c:pt idx="744">
                  <c:v>53.496583266976756</c:v>
                </c:pt>
                <c:pt idx="745">
                  <c:v>53.627323964651183</c:v>
                </c:pt>
                <c:pt idx="746">
                  <c:v>53.760574883720921</c:v>
                </c:pt>
                <c:pt idx="747">
                  <c:v>53.914953499534903</c:v>
                </c:pt>
                <c:pt idx="748">
                  <c:v>54.080386744186058</c:v>
                </c:pt>
                <c:pt idx="749">
                  <c:v>54.238538737674432</c:v>
                </c:pt>
                <c:pt idx="750">
                  <c:v>54.310691511627908</c:v>
                </c:pt>
                <c:pt idx="751">
                  <c:v>54.426346744186048</c:v>
                </c:pt>
                <c:pt idx="752">
                  <c:v>54.574940586976751</c:v>
                </c:pt>
                <c:pt idx="753">
                  <c:v>54.666209662325585</c:v>
                </c:pt>
                <c:pt idx="754">
                  <c:v>54.715239435348835</c:v>
                </c:pt>
                <c:pt idx="755">
                  <c:v>54.881179551627909</c:v>
                </c:pt>
                <c:pt idx="756">
                  <c:v>55.047618493953507</c:v>
                </c:pt>
                <c:pt idx="757">
                  <c:v>55.121541295813969</c:v>
                </c:pt>
                <c:pt idx="758">
                  <c:v>55.234179435348835</c:v>
                </c:pt>
                <c:pt idx="759">
                  <c:v>55.344049894883725</c:v>
                </c:pt>
                <c:pt idx="760">
                  <c:v>55.48132360465118</c:v>
                </c:pt>
                <c:pt idx="761">
                  <c:v>55.6296680344186</c:v>
                </c:pt>
                <c:pt idx="762">
                  <c:v>55.786050000000003</c:v>
                </c:pt>
                <c:pt idx="763">
                  <c:v>55.917297569302335</c:v>
                </c:pt>
                <c:pt idx="764">
                  <c:v>56.058851528372102</c:v>
                </c:pt>
                <c:pt idx="765">
                  <c:v>56.168215116279072</c:v>
                </c:pt>
                <c:pt idx="766">
                  <c:v>56.286139202790707</c:v>
                </c:pt>
                <c:pt idx="767">
                  <c:v>56.395003964651167</c:v>
                </c:pt>
                <c:pt idx="768">
                  <c:v>56.551892801860475</c:v>
                </c:pt>
                <c:pt idx="769">
                  <c:v>56.706520830697698</c:v>
                </c:pt>
                <c:pt idx="770">
                  <c:v>56.842290016744187</c:v>
                </c:pt>
                <c:pt idx="771">
                  <c:v>57.028344086511623</c:v>
                </c:pt>
                <c:pt idx="772">
                  <c:v>57.225460830697685</c:v>
                </c:pt>
                <c:pt idx="773">
                  <c:v>57.392149186046524</c:v>
                </c:pt>
                <c:pt idx="774">
                  <c:v>57.592540481860482</c:v>
                </c:pt>
                <c:pt idx="775">
                  <c:v>57.768030703255832</c:v>
                </c:pt>
                <c:pt idx="776">
                  <c:v>57.954591644651174</c:v>
                </c:pt>
                <c:pt idx="777">
                  <c:v>58.154725481860481</c:v>
                </c:pt>
                <c:pt idx="778">
                  <c:v>58.345808040000009</c:v>
                </c:pt>
                <c:pt idx="779">
                  <c:v>58.53613431348839</c:v>
                </c:pt>
                <c:pt idx="780">
                  <c:v>58.721681511627921</c:v>
                </c:pt>
                <c:pt idx="781">
                  <c:v>58.920061412093034</c:v>
                </c:pt>
                <c:pt idx="782">
                  <c:v>59.09731361581396</c:v>
                </c:pt>
                <c:pt idx="783">
                  <c:v>59.279843720930231</c:v>
                </c:pt>
                <c:pt idx="784">
                  <c:v>59.481739540465114</c:v>
                </c:pt>
                <c:pt idx="785">
                  <c:v>59.650197923720953</c:v>
                </c:pt>
                <c:pt idx="786">
                  <c:v>59.78344884279069</c:v>
                </c:pt>
                <c:pt idx="787">
                  <c:v>59.994645354418608</c:v>
                </c:pt>
                <c:pt idx="788">
                  <c:v>60.182960232558145</c:v>
                </c:pt>
                <c:pt idx="789">
                  <c:v>60.355191993488376</c:v>
                </c:pt>
                <c:pt idx="790">
                  <c:v>60.517857558139539</c:v>
                </c:pt>
                <c:pt idx="791">
                  <c:v>60.719254551627927</c:v>
                </c:pt>
                <c:pt idx="792">
                  <c:v>60.911592220465124</c:v>
                </c:pt>
                <c:pt idx="793">
                  <c:v>61.145412906976759</c:v>
                </c:pt>
                <c:pt idx="794">
                  <c:v>61.344798505116287</c:v>
                </c:pt>
                <c:pt idx="795">
                  <c:v>61.54518175534885</c:v>
                </c:pt>
                <c:pt idx="796">
                  <c:v>61.767191528372095</c:v>
                </c:pt>
                <c:pt idx="797">
                  <c:v>61.936647563720939</c:v>
                </c:pt>
                <c:pt idx="798">
                  <c:v>62.126225598139541</c:v>
                </c:pt>
                <c:pt idx="799">
                  <c:v>62.353513272558146</c:v>
                </c:pt>
                <c:pt idx="800">
                  <c:v>62.535793964651162</c:v>
                </c:pt>
                <c:pt idx="801">
                  <c:v>62.6808638427907</c:v>
                </c:pt>
                <c:pt idx="802">
                  <c:v>62.884771057674428</c:v>
                </c:pt>
                <c:pt idx="803">
                  <c:v>63.104013150697682</c:v>
                </c:pt>
                <c:pt idx="804">
                  <c:v>63.242799429767459</c:v>
                </c:pt>
                <c:pt idx="805">
                  <c:v>63.42734093023256</c:v>
                </c:pt>
                <c:pt idx="806">
                  <c:v>63.546769540465121</c:v>
                </c:pt>
                <c:pt idx="807">
                  <c:v>63.664186755348851</c:v>
                </c:pt>
                <c:pt idx="808">
                  <c:v>63.734835005581417</c:v>
                </c:pt>
                <c:pt idx="809">
                  <c:v>63.829370586976751</c:v>
                </c:pt>
                <c:pt idx="810">
                  <c:v>64.006880249302341</c:v>
                </c:pt>
                <c:pt idx="811">
                  <c:v>64.115495598139546</c:v>
                </c:pt>
                <c:pt idx="812">
                  <c:v>64.162256517209329</c:v>
                </c:pt>
                <c:pt idx="813">
                  <c:v>64.231899069767451</c:v>
                </c:pt>
                <c:pt idx="814">
                  <c:v>64.299280813953501</c:v>
                </c:pt>
                <c:pt idx="815">
                  <c:v>64.393566982325581</c:v>
                </c:pt>
                <c:pt idx="816">
                  <c:v>64.503694900465135</c:v>
                </c:pt>
                <c:pt idx="817">
                  <c:v>64.634435598139547</c:v>
                </c:pt>
                <c:pt idx="818">
                  <c:v>64.742045249302336</c:v>
                </c:pt>
                <c:pt idx="819">
                  <c:v>64.878063848372108</c:v>
                </c:pt>
                <c:pt idx="820">
                  <c:v>65.015844429767441</c:v>
                </c:pt>
                <c:pt idx="821">
                  <c:v>65.163175116279064</c:v>
                </c:pt>
                <c:pt idx="822">
                  <c:v>65.238602441860465</c:v>
                </c:pt>
                <c:pt idx="823">
                  <c:v>65.41736721488374</c:v>
                </c:pt>
                <c:pt idx="824">
                  <c:v>65.554142098604672</c:v>
                </c:pt>
                <c:pt idx="825">
                  <c:v>65.694440946976769</c:v>
                </c:pt>
                <c:pt idx="826">
                  <c:v>65.863398156279075</c:v>
                </c:pt>
                <c:pt idx="827">
                  <c:v>66.029080813953499</c:v>
                </c:pt>
                <c:pt idx="828">
                  <c:v>66.149016295813965</c:v>
                </c:pt>
                <c:pt idx="829">
                  <c:v>66.241540481860469</c:v>
                </c:pt>
                <c:pt idx="830">
                  <c:v>66.38308639534884</c:v>
                </c:pt>
                <c:pt idx="831">
                  <c:v>66.510810000000006</c:v>
                </c:pt>
                <c:pt idx="832">
                  <c:v>66.59780687162791</c:v>
                </c:pt>
                <c:pt idx="833">
                  <c:v>66.788133145116291</c:v>
                </c:pt>
                <c:pt idx="834">
                  <c:v>66.904794075348846</c:v>
                </c:pt>
                <c:pt idx="835">
                  <c:v>67.047852558139539</c:v>
                </c:pt>
                <c:pt idx="836">
                  <c:v>67.207010249302343</c:v>
                </c:pt>
                <c:pt idx="837">
                  <c:v>67.299534435348846</c:v>
                </c:pt>
                <c:pt idx="838">
                  <c:v>67.459939191627925</c:v>
                </c:pt>
                <c:pt idx="839">
                  <c:v>67.654795127441872</c:v>
                </c:pt>
                <c:pt idx="840">
                  <c:v>67.811683964651166</c:v>
                </c:pt>
                <c:pt idx="841">
                  <c:v>67.948708261395353</c:v>
                </c:pt>
                <c:pt idx="842">
                  <c:v>68.068893156279074</c:v>
                </c:pt>
                <c:pt idx="843">
                  <c:v>68.199376395348835</c:v>
                </c:pt>
                <c:pt idx="844">
                  <c:v>68.31402593023256</c:v>
                </c:pt>
                <c:pt idx="845">
                  <c:v>68.414346284651174</c:v>
                </c:pt>
                <c:pt idx="846">
                  <c:v>68.566206633488392</c:v>
                </c:pt>
                <c:pt idx="847">
                  <c:v>68.71203279627909</c:v>
                </c:pt>
                <c:pt idx="848">
                  <c:v>68.865148255813963</c:v>
                </c:pt>
                <c:pt idx="849">
                  <c:v>69.028328737674443</c:v>
                </c:pt>
                <c:pt idx="850">
                  <c:v>69.163092226046516</c:v>
                </c:pt>
                <c:pt idx="851">
                  <c:v>69.336571052093035</c:v>
                </c:pt>
                <c:pt idx="852">
                  <c:v>69.488680813953508</c:v>
                </c:pt>
                <c:pt idx="853">
                  <c:v>69.640291749767457</c:v>
                </c:pt>
                <c:pt idx="854">
                  <c:v>69.767259069767462</c:v>
                </c:pt>
                <c:pt idx="855">
                  <c:v>69.90051803441861</c:v>
                </c:pt>
                <c:pt idx="856">
                  <c:v>70.057406871627933</c:v>
                </c:pt>
                <c:pt idx="857">
                  <c:v>70.195436866046535</c:v>
                </c:pt>
                <c:pt idx="858">
                  <c:v>70.368923737674422</c:v>
                </c:pt>
                <c:pt idx="859">
                  <c:v>70.548686162790716</c:v>
                </c:pt>
                <c:pt idx="860">
                  <c:v>70.75033256930233</c:v>
                </c:pt>
                <c:pt idx="861">
                  <c:v>70.921301173953509</c:v>
                </c:pt>
                <c:pt idx="862">
                  <c:v>71.136013604651183</c:v>
                </c:pt>
                <c:pt idx="863">
                  <c:v>71.363301279069788</c:v>
                </c:pt>
                <c:pt idx="864">
                  <c:v>71.55036104651164</c:v>
                </c:pt>
                <c:pt idx="865">
                  <c:v>71.741194191627926</c:v>
                </c:pt>
                <c:pt idx="866">
                  <c:v>71.934537558139539</c:v>
                </c:pt>
                <c:pt idx="867">
                  <c:v>72.11607001116279</c:v>
                </c:pt>
                <c:pt idx="868">
                  <c:v>72.310419075348847</c:v>
                </c:pt>
                <c:pt idx="869">
                  <c:v>72.541480127441872</c:v>
                </c:pt>
                <c:pt idx="870">
                  <c:v>72.714210714418613</c:v>
                </c:pt>
                <c:pt idx="871">
                  <c:v>72.917860470697676</c:v>
                </c:pt>
                <c:pt idx="872">
                  <c:v>73.093857563720931</c:v>
                </c:pt>
                <c:pt idx="873">
                  <c:v>73.304547203720929</c:v>
                </c:pt>
                <c:pt idx="874">
                  <c:v>73.47903977302326</c:v>
                </c:pt>
                <c:pt idx="875">
                  <c:v>73.705571162790704</c:v>
                </c:pt>
                <c:pt idx="876">
                  <c:v>73.919784767441882</c:v>
                </c:pt>
                <c:pt idx="877">
                  <c:v>74.132236389767456</c:v>
                </c:pt>
                <c:pt idx="878">
                  <c:v>74.319046744186053</c:v>
                </c:pt>
                <c:pt idx="879">
                  <c:v>74.478196389767447</c:v>
                </c:pt>
                <c:pt idx="880">
                  <c:v>74.720320116279083</c:v>
                </c:pt>
                <c:pt idx="881">
                  <c:v>74.838236157209309</c:v>
                </c:pt>
                <c:pt idx="882">
                  <c:v>74.991858488372102</c:v>
                </c:pt>
                <c:pt idx="883">
                  <c:v>75.163583377674442</c:v>
                </c:pt>
                <c:pt idx="884">
                  <c:v>75.350892558139549</c:v>
                </c:pt>
                <c:pt idx="885">
                  <c:v>75.42506477302328</c:v>
                </c:pt>
                <c:pt idx="886">
                  <c:v>75.480378145116291</c:v>
                </c:pt>
                <c:pt idx="887">
                  <c:v>75.606589180465122</c:v>
                </c:pt>
                <c:pt idx="888">
                  <c:v>75.710433499534886</c:v>
                </c:pt>
                <c:pt idx="889">
                  <c:v>75.861288150697689</c:v>
                </c:pt>
                <c:pt idx="890">
                  <c:v>76.022449191627913</c:v>
                </c:pt>
                <c:pt idx="891">
                  <c:v>76.233895116279072</c:v>
                </c:pt>
                <c:pt idx="892">
                  <c:v>76.408387685581417</c:v>
                </c:pt>
                <c:pt idx="893">
                  <c:v>76.550689883720949</c:v>
                </c:pt>
                <c:pt idx="894">
                  <c:v>76.698527441860477</c:v>
                </c:pt>
                <c:pt idx="895">
                  <c:v>76.833540343255834</c:v>
                </c:pt>
                <c:pt idx="896">
                  <c:v>76.992947447441864</c:v>
                </c:pt>
                <c:pt idx="897">
                  <c:v>77.147575476279087</c:v>
                </c:pt>
                <c:pt idx="898">
                  <c:v>77.318286622325601</c:v>
                </c:pt>
                <c:pt idx="899">
                  <c:v>77.469141273488376</c:v>
                </c:pt>
                <c:pt idx="900">
                  <c:v>77.560659761860492</c:v>
                </c:pt>
                <c:pt idx="901">
                  <c:v>77.719310581395362</c:v>
                </c:pt>
                <c:pt idx="902">
                  <c:v>77.903602668837223</c:v>
                </c:pt>
                <c:pt idx="903">
                  <c:v>78.051190813953511</c:v>
                </c:pt>
                <c:pt idx="904">
                  <c:v>78.185954302325584</c:v>
                </c:pt>
                <c:pt idx="905">
                  <c:v>78.289291749767457</c:v>
                </c:pt>
                <c:pt idx="906">
                  <c:v>78.404440110697692</c:v>
                </c:pt>
                <c:pt idx="907">
                  <c:v>78.520602214883723</c:v>
                </c:pt>
                <c:pt idx="908">
                  <c:v>78.60105802883723</c:v>
                </c:pt>
                <c:pt idx="909">
                  <c:v>78.685029761860477</c:v>
                </c:pt>
                <c:pt idx="910">
                  <c:v>78.720229180465125</c:v>
                </c:pt>
                <c:pt idx="911">
                  <c:v>78.791384302325596</c:v>
                </c:pt>
                <c:pt idx="912">
                  <c:v>78.903016744186047</c:v>
                </c:pt>
                <c:pt idx="913">
                  <c:v>79.043565005581414</c:v>
                </c:pt>
                <c:pt idx="914">
                  <c:v>79.178827320000011</c:v>
                </c:pt>
                <c:pt idx="915">
                  <c:v>79.320630692093033</c:v>
                </c:pt>
                <c:pt idx="916">
                  <c:v>79.442826982325599</c:v>
                </c:pt>
                <c:pt idx="917">
                  <c:v>79.545408145116284</c:v>
                </c:pt>
                <c:pt idx="918">
                  <c:v>79.631648732093026</c:v>
                </c:pt>
                <c:pt idx="919">
                  <c:v>79.726683139534899</c:v>
                </c:pt>
                <c:pt idx="920">
                  <c:v>79.869741622325577</c:v>
                </c:pt>
                <c:pt idx="921">
                  <c:v>79.991181627906982</c:v>
                </c:pt>
                <c:pt idx="922">
                  <c:v>80.162906517209308</c:v>
                </c:pt>
                <c:pt idx="923">
                  <c:v>80.329096046511651</c:v>
                </c:pt>
                <c:pt idx="924">
                  <c:v>80.460593028837224</c:v>
                </c:pt>
                <c:pt idx="925">
                  <c:v>80.598124197209316</c:v>
                </c:pt>
                <c:pt idx="926">
                  <c:v>80.739670110697688</c:v>
                </c:pt>
                <c:pt idx="927">
                  <c:v>80.888513366511646</c:v>
                </c:pt>
                <c:pt idx="928">
                  <c:v>81.029061627906998</c:v>
                </c:pt>
                <c:pt idx="929">
                  <c:v>81.21361117395351</c:v>
                </c:pt>
                <c:pt idx="930">
                  <c:v>81.403181162790702</c:v>
                </c:pt>
                <c:pt idx="931">
                  <c:v>81.579685127441863</c:v>
                </c:pt>
                <c:pt idx="932">
                  <c:v>81.758699313488378</c:v>
                </c:pt>
                <c:pt idx="933">
                  <c:v>81.96134337209304</c:v>
                </c:pt>
                <c:pt idx="934">
                  <c:v>82.156199307906988</c:v>
                </c:pt>
                <c:pt idx="935">
                  <c:v>82.342752203720949</c:v>
                </c:pt>
                <c:pt idx="936">
                  <c:v>82.499142214883733</c:v>
                </c:pt>
                <c:pt idx="937">
                  <c:v>82.693998150697695</c:v>
                </c:pt>
                <c:pt idx="938">
                  <c:v>82.896392796279073</c:v>
                </c:pt>
                <c:pt idx="939">
                  <c:v>83.098288615813956</c:v>
                </c:pt>
                <c:pt idx="940">
                  <c:v>83.266240127441861</c:v>
                </c:pt>
                <c:pt idx="941">
                  <c:v>83.459334080930248</c:v>
                </c:pt>
                <c:pt idx="942">
                  <c:v>83.643119296744203</c:v>
                </c:pt>
                <c:pt idx="943">
                  <c:v>83.83848210418607</c:v>
                </c:pt>
                <c:pt idx="944">
                  <c:v>84.05193942418606</c:v>
                </c:pt>
                <c:pt idx="945">
                  <c:v>84.249812453023281</c:v>
                </c:pt>
                <c:pt idx="946">
                  <c:v>84.446172912558154</c:v>
                </c:pt>
                <c:pt idx="947">
                  <c:v>84.614373837209328</c:v>
                </c:pt>
                <c:pt idx="948">
                  <c:v>84.7946431339535</c:v>
                </c:pt>
                <c:pt idx="949">
                  <c:v>84.966368023255825</c:v>
                </c:pt>
                <c:pt idx="950">
                  <c:v>85.098870703255827</c:v>
                </c:pt>
                <c:pt idx="951">
                  <c:v>85.238155808372099</c:v>
                </c:pt>
                <c:pt idx="952">
                  <c:v>85.342000127441864</c:v>
                </c:pt>
                <c:pt idx="953">
                  <c:v>85.414410360000005</c:v>
                </c:pt>
                <c:pt idx="954">
                  <c:v>85.521014313488379</c:v>
                </c:pt>
                <c:pt idx="955">
                  <c:v>85.598453034418611</c:v>
                </c:pt>
                <c:pt idx="956">
                  <c:v>85.698765343255829</c:v>
                </c:pt>
                <c:pt idx="957">
                  <c:v>85.753330476279075</c:v>
                </c:pt>
                <c:pt idx="958">
                  <c:v>85.814420575813983</c:v>
                </c:pt>
                <c:pt idx="959">
                  <c:v>85.874513023255815</c:v>
                </c:pt>
                <c:pt idx="960">
                  <c:v>85.981623848372109</c:v>
                </c:pt>
                <c:pt idx="961">
                  <c:v>86.093505703255843</c:v>
                </c:pt>
                <c:pt idx="962">
                  <c:v>86.153847563720944</c:v>
                </c:pt>
                <c:pt idx="963">
                  <c:v>86.213433139534885</c:v>
                </c:pt>
                <c:pt idx="964">
                  <c:v>86.323810470697694</c:v>
                </c:pt>
                <c:pt idx="965">
                  <c:v>86.416334656744183</c:v>
                </c:pt>
                <c:pt idx="966">
                  <c:v>86.528465924651172</c:v>
                </c:pt>
                <c:pt idx="967">
                  <c:v>86.672538150697676</c:v>
                </c:pt>
                <c:pt idx="968">
                  <c:v>86.847778959069799</c:v>
                </c:pt>
                <c:pt idx="969">
                  <c:v>87.000395592558164</c:v>
                </c:pt>
                <c:pt idx="970">
                  <c:v>87.076828615813966</c:v>
                </c:pt>
                <c:pt idx="971">
                  <c:v>87.202540825116287</c:v>
                </c:pt>
                <c:pt idx="972">
                  <c:v>87.292796157209295</c:v>
                </c:pt>
                <c:pt idx="973">
                  <c:v>87.36144105767444</c:v>
                </c:pt>
                <c:pt idx="974">
                  <c:v>87.504748953488374</c:v>
                </c:pt>
                <c:pt idx="975">
                  <c:v>87.615882569302357</c:v>
                </c:pt>
                <c:pt idx="976">
                  <c:v>87.756173372093045</c:v>
                </c:pt>
                <c:pt idx="977">
                  <c:v>87.862021040930244</c:v>
                </c:pt>
                <c:pt idx="978">
                  <c:v>87.967120470697694</c:v>
                </c:pt>
                <c:pt idx="979">
                  <c:v>88.097861168372091</c:v>
                </c:pt>
                <c:pt idx="980">
                  <c:v>88.235891162790708</c:v>
                </c:pt>
                <c:pt idx="981">
                  <c:v>88.330426744186056</c:v>
                </c:pt>
                <c:pt idx="982">
                  <c:v>88.432002209302325</c:v>
                </c:pt>
                <c:pt idx="983">
                  <c:v>88.547657441860494</c:v>
                </c:pt>
                <c:pt idx="984">
                  <c:v>88.683177214883742</c:v>
                </c:pt>
                <c:pt idx="985">
                  <c:v>88.793297087441871</c:v>
                </c:pt>
                <c:pt idx="986">
                  <c:v>88.905186987906987</c:v>
                </c:pt>
                <c:pt idx="987">
                  <c:v>89.00902326139537</c:v>
                </c:pt>
                <c:pt idx="988">
                  <c:v>89.151832331162794</c:v>
                </c:pt>
                <c:pt idx="989">
                  <c:v>89.276788255813983</c:v>
                </c:pt>
                <c:pt idx="990">
                  <c:v>89.409540348837226</c:v>
                </c:pt>
                <c:pt idx="991">
                  <c:v>89.557884778604659</c:v>
                </c:pt>
                <c:pt idx="992">
                  <c:v>89.721306627906969</c:v>
                </c:pt>
                <c:pt idx="993">
                  <c:v>89.857832098604661</c:v>
                </c:pt>
                <c:pt idx="994">
                  <c:v>90.020755121860475</c:v>
                </c:pt>
                <c:pt idx="995">
                  <c:v>90.172864883720933</c:v>
                </c:pt>
                <c:pt idx="996">
                  <c:v>90.334782209302347</c:v>
                </c:pt>
                <c:pt idx="997">
                  <c:v>90.48111524372095</c:v>
                </c:pt>
                <c:pt idx="998">
                  <c:v>90.653338959069771</c:v>
                </c:pt>
                <c:pt idx="999">
                  <c:v>90.813244889302325</c:v>
                </c:pt>
                <c:pt idx="1000">
                  <c:v>90.974912801860469</c:v>
                </c:pt>
                <c:pt idx="1001">
                  <c:v>91.114954191627916</c:v>
                </c:pt>
                <c:pt idx="1002">
                  <c:v>91.274353250232565</c:v>
                </c:pt>
                <c:pt idx="1003">
                  <c:v>91.421941395348853</c:v>
                </c:pt>
                <c:pt idx="1004">
                  <c:v>91.574051157209325</c:v>
                </c:pt>
                <c:pt idx="1005">
                  <c:v>91.713344307906979</c:v>
                </c:pt>
                <c:pt idx="1006">
                  <c:v>91.903919994418629</c:v>
                </c:pt>
                <c:pt idx="1007">
                  <c:v>92.056536627906993</c:v>
                </c:pt>
                <c:pt idx="1008">
                  <c:v>92.23756220930234</c:v>
                </c:pt>
                <c:pt idx="1009">
                  <c:v>92.371826871627931</c:v>
                </c:pt>
                <c:pt idx="1010">
                  <c:v>92.519406971162795</c:v>
                </c:pt>
                <c:pt idx="1011">
                  <c:v>92.677808377674438</c:v>
                </c:pt>
                <c:pt idx="1012">
                  <c:v>92.884475226976761</c:v>
                </c:pt>
                <c:pt idx="1013">
                  <c:v>93.015215924651187</c:v>
                </c:pt>
                <c:pt idx="1014">
                  <c:v>93.169594540465127</c:v>
                </c:pt>
                <c:pt idx="1015">
                  <c:v>93.299080127441883</c:v>
                </c:pt>
                <c:pt idx="1016">
                  <c:v>93.393865121860486</c:v>
                </c:pt>
                <c:pt idx="1017">
                  <c:v>93.457473488372116</c:v>
                </c:pt>
                <c:pt idx="1018">
                  <c:v>93.512288034418617</c:v>
                </c:pt>
                <c:pt idx="1019">
                  <c:v>93.569862214883742</c:v>
                </c:pt>
                <c:pt idx="1020">
                  <c:v>93.652578837209319</c:v>
                </c:pt>
                <c:pt idx="1021">
                  <c:v>93.702614307906984</c:v>
                </c:pt>
                <c:pt idx="1022">
                  <c:v>93.740323947907001</c:v>
                </c:pt>
                <c:pt idx="1023">
                  <c:v>93.829082801860494</c:v>
                </c:pt>
                <c:pt idx="1024">
                  <c:v>93.924366622325579</c:v>
                </c:pt>
                <c:pt idx="1025">
                  <c:v>93.9464919711628</c:v>
                </c:pt>
                <c:pt idx="1026">
                  <c:v>94.006085592558151</c:v>
                </c:pt>
                <c:pt idx="1027">
                  <c:v>94.16146186046511</c:v>
                </c:pt>
                <c:pt idx="1028">
                  <c:v>94.261025930232577</c:v>
                </c:pt>
                <c:pt idx="1029">
                  <c:v>94.413891976744196</c:v>
                </c:pt>
                <c:pt idx="1030">
                  <c:v>94.492086982325588</c:v>
                </c:pt>
                <c:pt idx="1031">
                  <c:v>94.610252436279069</c:v>
                </c:pt>
                <c:pt idx="1032">
                  <c:v>94.714096755348848</c:v>
                </c:pt>
                <c:pt idx="1033">
                  <c:v>94.872240703255827</c:v>
                </c:pt>
                <c:pt idx="1034">
                  <c:v>94.930321755348871</c:v>
                </c:pt>
                <c:pt idx="1035">
                  <c:v>95.114613842790703</c:v>
                </c:pt>
                <c:pt idx="1036">
                  <c:v>95.191046866046506</c:v>
                </c:pt>
                <c:pt idx="1037">
                  <c:v>95.317008488372096</c:v>
                </c:pt>
                <c:pt idx="1038">
                  <c:v>95.543539878139555</c:v>
                </c:pt>
                <c:pt idx="1039">
                  <c:v>95.687354645581408</c:v>
                </c:pt>
                <c:pt idx="1040">
                  <c:v>95.842232087441872</c:v>
                </c:pt>
                <c:pt idx="1041">
                  <c:v>96.057708848372087</c:v>
                </c:pt>
                <c:pt idx="1042">
                  <c:v>96.146958482790708</c:v>
                </c:pt>
                <c:pt idx="1043">
                  <c:v>96.324717558139554</c:v>
                </c:pt>
                <c:pt idx="1044">
                  <c:v>96.553260343255829</c:v>
                </c:pt>
                <c:pt idx="1045">
                  <c:v>96.680734534883726</c:v>
                </c:pt>
                <c:pt idx="1046">
                  <c:v>96.853963947907005</c:v>
                </c:pt>
                <c:pt idx="1047">
                  <c:v>96.988984894883728</c:v>
                </c:pt>
                <c:pt idx="1048">
                  <c:v>97.114946517209319</c:v>
                </c:pt>
                <c:pt idx="1049">
                  <c:v>97.284909424186054</c:v>
                </c:pt>
                <c:pt idx="1050">
                  <c:v>97.470714080930264</c:v>
                </c:pt>
                <c:pt idx="1051">
                  <c:v>97.692715808372114</c:v>
                </c:pt>
                <c:pt idx="1052">
                  <c:v>97.862179889302354</c:v>
                </c:pt>
                <c:pt idx="1053">
                  <c:v>97.957214296744198</c:v>
                </c:pt>
                <c:pt idx="1054">
                  <c:v>98.099773953488395</c:v>
                </c:pt>
                <c:pt idx="1055">
                  <c:v>98.269736860465102</c:v>
                </c:pt>
                <c:pt idx="1056">
                  <c:v>98.419835226976758</c:v>
                </c:pt>
                <c:pt idx="1057">
                  <c:v>98.628272104186067</c:v>
                </c:pt>
                <c:pt idx="1058">
                  <c:v>98.833434429767479</c:v>
                </c:pt>
                <c:pt idx="1059">
                  <c:v>98.981770813953503</c:v>
                </c:pt>
                <c:pt idx="1060">
                  <c:v>99.11100698790699</c:v>
                </c:pt>
                <c:pt idx="1061">
                  <c:v>99.27091291813953</c:v>
                </c:pt>
                <c:pt idx="1062">
                  <c:v>99.498948831627942</c:v>
                </c:pt>
                <c:pt idx="1063">
                  <c:v>99.6920427851163</c:v>
                </c:pt>
                <c:pt idx="1064">
                  <c:v>99.80468092465118</c:v>
                </c:pt>
                <c:pt idx="1065">
                  <c:v>99.956798732093048</c:v>
                </c:pt>
                <c:pt idx="1066">
                  <c:v>100.07748245302328</c:v>
                </c:pt>
                <c:pt idx="1067">
                  <c:v>100.21475616279072</c:v>
                </c:pt>
                <c:pt idx="1068">
                  <c:v>100.31331453488373</c:v>
                </c:pt>
                <c:pt idx="1069">
                  <c:v>100.41589569767443</c:v>
                </c:pt>
                <c:pt idx="1070">
                  <c:v>100.48076722046514</c:v>
                </c:pt>
                <c:pt idx="1071">
                  <c:v>100.56272755813954</c:v>
                </c:pt>
                <c:pt idx="1072">
                  <c:v>100.6467073367442</c:v>
                </c:pt>
                <c:pt idx="1073">
                  <c:v>100.6899523367442</c:v>
                </c:pt>
                <c:pt idx="1074">
                  <c:v>100.68969487813955</c:v>
                </c:pt>
                <c:pt idx="1075">
                  <c:v>100.77794686046512</c:v>
                </c:pt>
                <c:pt idx="1076">
                  <c:v>100.82219755813955</c:v>
                </c:pt>
                <c:pt idx="1077">
                  <c:v>100.90868755813955</c:v>
                </c:pt>
                <c:pt idx="1078">
                  <c:v>101.06206047627907</c:v>
                </c:pt>
                <c:pt idx="1079">
                  <c:v>101.16740127348839</c:v>
                </c:pt>
                <c:pt idx="1080">
                  <c:v>101.31322743627911</c:v>
                </c:pt>
                <c:pt idx="1081">
                  <c:v>101.42938954046515</c:v>
                </c:pt>
                <c:pt idx="1082">
                  <c:v>101.59105745302328</c:v>
                </c:pt>
                <c:pt idx="1083">
                  <c:v>101.69112034883723</c:v>
                </c:pt>
                <c:pt idx="1084">
                  <c:v>101.76780278511629</c:v>
                </c:pt>
                <c:pt idx="1085">
                  <c:v>101.92343651162793</c:v>
                </c:pt>
                <c:pt idx="1086">
                  <c:v>102.02677395906979</c:v>
                </c:pt>
                <c:pt idx="1087">
                  <c:v>102.17787802325583</c:v>
                </c:pt>
                <c:pt idx="1088">
                  <c:v>102.27568011069768</c:v>
                </c:pt>
                <c:pt idx="1089">
                  <c:v>102.38480233116282</c:v>
                </c:pt>
                <c:pt idx="1090">
                  <c:v>102.50296778511627</c:v>
                </c:pt>
                <c:pt idx="1091">
                  <c:v>102.61888047627907</c:v>
                </c:pt>
                <c:pt idx="1092">
                  <c:v>102.70712441302327</c:v>
                </c:pt>
                <c:pt idx="1093">
                  <c:v>102.86250872651165</c:v>
                </c:pt>
                <c:pt idx="1094">
                  <c:v>102.96986896465117</c:v>
                </c:pt>
                <c:pt idx="1095">
                  <c:v>103.14888315069767</c:v>
                </c:pt>
                <c:pt idx="1096">
                  <c:v>103.27861815069771</c:v>
                </c:pt>
                <c:pt idx="1097">
                  <c:v>103.40105580837211</c:v>
                </c:pt>
                <c:pt idx="1098">
                  <c:v>103.44757536000002</c:v>
                </c:pt>
                <c:pt idx="1099">
                  <c:v>103.58484906976744</c:v>
                </c:pt>
                <c:pt idx="1100">
                  <c:v>103.71131756372094</c:v>
                </c:pt>
                <c:pt idx="1101">
                  <c:v>103.8385342967442</c:v>
                </c:pt>
                <c:pt idx="1102">
                  <c:v>103.94488883720932</c:v>
                </c:pt>
                <c:pt idx="1103">
                  <c:v>104.05073650604653</c:v>
                </c:pt>
                <c:pt idx="1104">
                  <c:v>104.15156373209304</c:v>
                </c:pt>
                <c:pt idx="1105">
                  <c:v>104.25791022697676</c:v>
                </c:pt>
                <c:pt idx="1106">
                  <c:v>104.38287419720932</c:v>
                </c:pt>
                <c:pt idx="1107">
                  <c:v>104.47238129023256</c:v>
                </c:pt>
                <c:pt idx="1108">
                  <c:v>104.58703082511629</c:v>
                </c:pt>
                <c:pt idx="1109">
                  <c:v>104.72204372651164</c:v>
                </c:pt>
                <c:pt idx="1110">
                  <c:v>104.84247803441862</c:v>
                </c:pt>
                <c:pt idx="1111">
                  <c:v>104.98804673860468</c:v>
                </c:pt>
                <c:pt idx="1112">
                  <c:v>105.14443674976745</c:v>
                </c:pt>
                <c:pt idx="1113">
                  <c:v>105.29981301767445</c:v>
                </c:pt>
                <c:pt idx="1114">
                  <c:v>105.44614605209304</c:v>
                </c:pt>
                <c:pt idx="1115">
                  <c:v>105.60956790139535</c:v>
                </c:pt>
                <c:pt idx="1116">
                  <c:v>105.77827569767445</c:v>
                </c:pt>
                <c:pt idx="1117">
                  <c:v>105.94019302325584</c:v>
                </c:pt>
                <c:pt idx="1118">
                  <c:v>106.11971408093025</c:v>
                </c:pt>
                <c:pt idx="1119">
                  <c:v>106.26528278511628</c:v>
                </c:pt>
                <c:pt idx="1120">
                  <c:v>106.42343477860466</c:v>
                </c:pt>
                <c:pt idx="1121">
                  <c:v>106.55040209860466</c:v>
                </c:pt>
                <c:pt idx="1122">
                  <c:v>106.7203650055814</c:v>
                </c:pt>
                <c:pt idx="1123">
                  <c:v>106.87097024372095</c:v>
                </c:pt>
                <c:pt idx="1124">
                  <c:v>107.00949906418606</c:v>
                </c:pt>
                <c:pt idx="1125">
                  <c:v>107.17820686046515</c:v>
                </c:pt>
                <c:pt idx="1126">
                  <c:v>107.33484628465118</c:v>
                </c:pt>
                <c:pt idx="1127">
                  <c:v>107.51285477302328</c:v>
                </c:pt>
                <c:pt idx="1128">
                  <c:v>107.63052140093026</c:v>
                </c:pt>
                <c:pt idx="1129">
                  <c:v>107.78162546511628</c:v>
                </c:pt>
                <c:pt idx="1130">
                  <c:v>107.8914959246512</c:v>
                </c:pt>
                <c:pt idx="1131">
                  <c:v>108.04084605209303</c:v>
                </c:pt>
                <c:pt idx="1132">
                  <c:v>108.16906848279072</c:v>
                </c:pt>
                <c:pt idx="1133">
                  <c:v>108.30559395348841</c:v>
                </c:pt>
                <c:pt idx="1134">
                  <c:v>108.4401080288372</c:v>
                </c:pt>
                <c:pt idx="1135">
                  <c:v>108.58115511627909</c:v>
                </c:pt>
                <c:pt idx="1136">
                  <c:v>108.72899267441861</c:v>
                </c:pt>
                <c:pt idx="1137">
                  <c:v>108.84640988930235</c:v>
                </c:pt>
                <c:pt idx="1138">
                  <c:v>109.01963930232559</c:v>
                </c:pt>
                <c:pt idx="1139">
                  <c:v>109.13730593023259</c:v>
                </c:pt>
                <c:pt idx="1140">
                  <c:v>109.29796814511631</c:v>
                </c:pt>
                <c:pt idx="1141">
                  <c:v>109.41840245302328</c:v>
                </c:pt>
                <c:pt idx="1142">
                  <c:v>109.59540524372095</c:v>
                </c:pt>
                <c:pt idx="1143">
                  <c:v>109.75128838325583</c:v>
                </c:pt>
                <c:pt idx="1144">
                  <c:v>109.84682966232562</c:v>
                </c:pt>
                <c:pt idx="1145">
                  <c:v>109.94438233674421</c:v>
                </c:pt>
                <c:pt idx="1146">
                  <c:v>110.05500908093025</c:v>
                </c:pt>
                <c:pt idx="1147">
                  <c:v>110.16814604651164</c:v>
                </c:pt>
                <c:pt idx="1148">
                  <c:v>110.31598360465119</c:v>
                </c:pt>
                <c:pt idx="1149">
                  <c:v>110.39216721488373</c:v>
                </c:pt>
                <c:pt idx="1150">
                  <c:v>110.51461291813955</c:v>
                </c:pt>
                <c:pt idx="1151">
                  <c:v>110.61417698790699</c:v>
                </c:pt>
                <c:pt idx="1152">
                  <c:v>110.67401197674423</c:v>
                </c:pt>
                <c:pt idx="1153">
                  <c:v>110.74566592465119</c:v>
                </c:pt>
                <c:pt idx="1154">
                  <c:v>110.75799175534884</c:v>
                </c:pt>
                <c:pt idx="1155">
                  <c:v>110.71147220372097</c:v>
                </c:pt>
                <c:pt idx="1156">
                  <c:v>110.66998918604655</c:v>
                </c:pt>
                <c:pt idx="1157">
                  <c:v>110.64484674418607</c:v>
                </c:pt>
                <c:pt idx="1158">
                  <c:v>110.6174434939535</c:v>
                </c:pt>
                <c:pt idx="1159">
                  <c:v>110.55232255813955</c:v>
                </c:pt>
                <c:pt idx="1160">
                  <c:v>110.56941941860467</c:v>
                </c:pt>
                <c:pt idx="1161">
                  <c:v>110.55685222046512</c:v>
                </c:pt>
                <c:pt idx="1162">
                  <c:v>110.49499779069768</c:v>
                </c:pt>
                <c:pt idx="1163">
                  <c:v>110.51812883720933</c:v>
                </c:pt>
                <c:pt idx="1164">
                  <c:v>110.51435545953488</c:v>
                </c:pt>
                <c:pt idx="1165">
                  <c:v>110.46835082511632</c:v>
                </c:pt>
                <c:pt idx="1166">
                  <c:v>110.52014023255816</c:v>
                </c:pt>
                <c:pt idx="1167">
                  <c:v>110.57495477860466</c:v>
                </c:pt>
                <c:pt idx="1168">
                  <c:v>110.649118947907</c:v>
                </c:pt>
                <c:pt idx="1169">
                  <c:v>110.76452476744186</c:v>
                </c:pt>
                <c:pt idx="1170">
                  <c:v>110.86735534325585</c:v>
                </c:pt>
                <c:pt idx="1171">
                  <c:v>110.97245477302327</c:v>
                </c:pt>
                <c:pt idx="1172">
                  <c:v>111.09162592465118</c:v>
                </c:pt>
                <c:pt idx="1173">
                  <c:v>111.17661140093024</c:v>
                </c:pt>
                <c:pt idx="1174">
                  <c:v>111.27969138976745</c:v>
                </c:pt>
                <c:pt idx="1175">
                  <c:v>111.36517569209305</c:v>
                </c:pt>
                <c:pt idx="1176">
                  <c:v>111.50321373209304</c:v>
                </c:pt>
                <c:pt idx="1177">
                  <c:v>111.62464569209304</c:v>
                </c:pt>
                <c:pt idx="1178">
                  <c:v>111.72622115720931</c:v>
                </c:pt>
                <c:pt idx="1179">
                  <c:v>111.86727629023257</c:v>
                </c:pt>
                <c:pt idx="1180">
                  <c:v>112.06162535441861</c:v>
                </c:pt>
                <c:pt idx="1181">
                  <c:v>112.22680918604654</c:v>
                </c:pt>
                <c:pt idx="1182">
                  <c:v>112.37565244186051</c:v>
                </c:pt>
                <c:pt idx="1183">
                  <c:v>112.52449569767442</c:v>
                </c:pt>
                <c:pt idx="1184">
                  <c:v>112.68088570883724</c:v>
                </c:pt>
                <c:pt idx="1185">
                  <c:v>112.84984291813954</c:v>
                </c:pt>
                <c:pt idx="1186">
                  <c:v>113.01880012744188</c:v>
                </c:pt>
                <c:pt idx="1187">
                  <c:v>113.17442580837211</c:v>
                </c:pt>
                <c:pt idx="1188">
                  <c:v>113.3267930288372</c:v>
                </c:pt>
                <c:pt idx="1189">
                  <c:v>113.47488000000003</c:v>
                </c:pt>
                <c:pt idx="1190">
                  <c:v>113.60587011069769</c:v>
                </c:pt>
                <c:pt idx="1191">
                  <c:v>113.75924302883722</c:v>
                </c:pt>
                <c:pt idx="1192">
                  <c:v>113.89249394790697</c:v>
                </c:pt>
                <c:pt idx="1193">
                  <c:v>114.03706500000003</c:v>
                </c:pt>
                <c:pt idx="1194">
                  <c:v>114.18943222046515</c:v>
                </c:pt>
                <c:pt idx="1195">
                  <c:v>114.32796104093025</c:v>
                </c:pt>
                <c:pt idx="1196">
                  <c:v>114.46423709860464</c:v>
                </c:pt>
                <c:pt idx="1197">
                  <c:v>114.58039115720932</c:v>
                </c:pt>
                <c:pt idx="1198">
                  <c:v>114.75135976186048</c:v>
                </c:pt>
                <c:pt idx="1199">
                  <c:v>114.90397639534886</c:v>
                </c:pt>
                <c:pt idx="1200">
                  <c:v>115.05306906418609</c:v>
                </c:pt>
                <c:pt idx="1201">
                  <c:v>115.15565022697676</c:v>
                </c:pt>
                <c:pt idx="1202">
                  <c:v>115.29092058697675</c:v>
                </c:pt>
                <c:pt idx="1203">
                  <c:v>115.43422848279074</c:v>
                </c:pt>
                <c:pt idx="1204">
                  <c:v>115.58810022697678</c:v>
                </c:pt>
                <c:pt idx="1205">
                  <c:v>115.72889790139534</c:v>
                </c:pt>
                <c:pt idx="1206">
                  <c:v>115.87572976186048</c:v>
                </c:pt>
                <c:pt idx="1207">
                  <c:v>116.00848185488373</c:v>
                </c:pt>
                <c:pt idx="1208">
                  <c:v>116.15430801767441</c:v>
                </c:pt>
                <c:pt idx="1209">
                  <c:v>116.26820931348838</c:v>
                </c:pt>
                <c:pt idx="1210">
                  <c:v>116.40146023255819</c:v>
                </c:pt>
                <c:pt idx="1211">
                  <c:v>116.54552441302327</c:v>
                </c:pt>
                <c:pt idx="1212">
                  <c:v>116.70140755255814</c:v>
                </c:pt>
                <c:pt idx="1213">
                  <c:v>116.86056524372096</c:v>
                </c:pt>
                <c:pt idx="1214">
                  <c:v>116.96239012186048</c:v>
                </c:pt>
                <c:pt idx="1215">
                  <c:v>117.13310931348839</c:v>
                </c:pt>
                <c:pt idx="1216">
                  <c:v>117.27440581395349</c:v>
                </c:pt>
                <c:pt idx="1217">
                  <c:v>117.41495407534883</c:v>
                </c:pt>
                <c:pt idx="1218">
                  <c:v>117.58491698232557</c:v>
                </c:pt>
                <c:pt idx="1219">
                  <c:v>117.72672035441862</c:v>
                </c:pt>
                <c:pt idx="1220">
                  <c:v>117.89416499441863</c:v>
                </c:pt>
                <c:pt idx="1221">
                  <c:v>118.04300825023255</c:v>
                </c:pt>
                <c:pt idx="1222">
                  <c:v>118.17098931348836</c:v>
                </c:pt>
                <c:pt idx="1223">
                  <c:v>118.35302059255817</c:v>
                </c:pt>
                <c:pt idx="1224">
                  <c:v>118.47847534325582</c:v>
                </c:pt>
                <c:pt idx="1225">
                  <c:v>118.60469442418606</c:v>
                </c:pt>
                <c:pt idx="1226">
                  <c:v>118.68389512744189</c:v>
                </c:pt>
                <c:pt idx="1227">
                  <c:v>118.73418001116279</c:v>
                </c:pt>
                <c:pt idx="1228">
                  <c:v>118.77213906418605</c:v>
                </c:pt>
                <c:pt idx="1229">
                  <c:v>118.80230999441865</c:v>
                </c:pt>
                <c:pt idx="1230">
                  <c:v>118.84027709302332</c:v>
                </c:pt>
                <c:pt idx="1231">
                  <c:v>118.85511314511631</c:v>
                </c:pt>
                <c:pt idx="1232">
                  <c:v>118.82318023255816</c:v>
                </c:pt>
                <c:pt idx="1233">
                  <c:v>118.88402896465116</c:v>
                </c:pt>
                <c:pt idx="1234">
                  <c:v>118.95995511627909</c:v>
                </c:pt>
                <c:pt idx="1235">
                  <c:v>119.05097477860467</c:v>
                </c:pt>
                <c:pt idx="1236">
                  <c:v>119.03035395348839</c:v>
                </c:pt>
                <c:pt idx="1237">
                  <c:v>119.03513302883722</c:v>
                </c:pt>
                <c:pt idx="1238">
                  <c:v>119.08843500558142</c:v>
                </c:pt>
                <c:pt idx="1239">
                  <c:v>119.22118709860469</c:v>
                </c:pt>
                <c:pt idx="1240">
                  <c:v>119.29359733116279</c:v>
                </c:pt>
                <c:pt idx="1241">
                  <c:v>119.36902465674417</c:v>
                </c:pt>
                <c:pt idx="1242">
                  <c:v>119.48744756930235</c:v>
                </c:pt>
                <c:pt idx="1243">
                  <c:v>119.61617687162793</c:v>
                </c:pt>
                <c:pt idx="1244">
                  <c:v>119.73082640651164</c:v>
                </c:pt>
                <c:pt idx="1245">
                  <c:v>119.86734383162791</c:v>
                </c:pt>
                <c:pt idx="1246">
                  <c:v>119.98073825581396</c:v>
                </c:pt>
                <c:pt idx="1247">
                  <c:v>120.08633651162792</c:v>
                </c:pt>
                <c:pt idx="1248">
                  <c:v>120.1944530344186</c:v>
                </c:pt>
                <c:pt idx="1249">
                  <c:v>120.2844589534884</c:v>
                </c:pt>
                <c:pt idx="1250">
                  <c:v>120.42274640651168</c:v>
                </c:pt>
                <c:pt idx="1251">
                  <c:v>120.58667512744186</c:v>
                </c:pt>
                <c:pt idx="1252">
                  <c:v>120.76191593581397</c:v>
                </c:pt>
                <c:pt idx="1253">
                  <c:v>120.91654396465115</c:v>
                </c:pt>
                <c:pt idx="1254">
                  <c:v>121.04878918604653</c:v>
                </c:pt>
                <c:pt idx="1255">
                  <c:v>121.2134741916279</c:v>
                </c:pt>
                <c:pt idx="1256">
                  <c:v>121.33918640093025</c:v>
                </c:pt>
                <c:pt idx="1257">
                  <c:v>121.46841452930234</c:v>
                </c:pt>
                <c:pt idx="1258">
                  <c:v>121.61524638976748</c:v>
                </c:pt>
                <c:pt idx="1259">
                  <c:v>121.76434710418609</c:v>
                </c:pt>
                <c:pt idx="1260">
                  <c:v>121.88854674418606</c:v>
                </c:pt>
                <c:pt idx="1261">
                  <c:v>122.06454383720931</c:v>
                </c:pt>
                <c:pt idx="1262">
                  <c:v>122.20433581395351</c:v>
                </c:pt>
                <c:pt idx="1263">
                  <c:v>122.33784419162789</c:v>
                </c:pt>
                <c:pt idx="1264">
                  <c:v>122.49875581953491</c:v>
                </c:pt>
                <c:pt idx="1265">
                  <c:v>122.63829838325584</c:v>
                </c:pt>
                <c:pt idx="1266">
                  <c:v>122.79090697116281</c:v>
                </c:pt>
                <c:pt idx="1267">
                  <c:v>122.9349791972093</c:v>
                </c:pt>
                <c:pt idx="1268">
                  <c:v>123.06471419720934</c:v>
                </c:pt>
                <c:pt idx="1269">
                  <c:v>123.17860744744188</c:v>
                </c:pt>
                <c:pt idx="1270">
                  <c:v>123.31940512186047</c:v>
                </c:pt>
                <c:pt idx="1271">
                  <c:v>123.44838383720933</c:v>
                </c:pt>
                <c:pt idx="1272">
                  <c:v>123.59270547627911</c:v>
                </c:pt>
                <c:pt idx="1273">
                  <c:v>123.73400197674421</c:v>
                </c:pt>
                <c:pt idx="1274">
                  <c:v>123.85116977860467</c:v>
                </c:pt>
                <c:pt idx="1275">
                  <c:v>123.96958464558141</c:v>
                </c:pt>
                <c:pt idx="1276">
                  <c:v>124.09630255255816</c:v>
                </c:pt>
                <c:pt idx="1277">
                  <c:v>124.26048873209304</c:v>
                </c:pt>
                <c:pt idx="1278">
                  <c:v>124.41687069767441</c:v>
                </c:pt>
                <c:pt idx="1279">
                  <c:v>124.57300325023256</c:v>
                </c:pt>
                <c:pt idx="1280">
                  <c:v>124.68388745302327</c:v>
                </c:pt>
                <c:pt idx="1281">
                  <c:v>124.83197442418607</c:v>
                </c:pt>
                <c:pt idx="1282">
                  <c:v>124.97930511069767</c:v>
                </c:pt>
                <c:pt idx="1283">
                  <c:v>125.12941152279073</c:v>
                </c:pt>
                <c:pt idx="1284">
                  <c:v>125.24958837209307</c:v>
                </c:pt>
                <c:pt idx="1285">
                  <c:v>125.33457384837213</c:v>
                </c:pt>
                <c:pt idx="1286">
                  <c:v>125.42835314511628</c:v>
                </c:pt>
                <c:pt idx="1287">
                  <c:v>125.52465070883723</c:v>
                </c:pt>
                <c:pt idx="1288">
                  <c:v>125.57141162790698</c:v>
                </c:pt>
                <c:pt idx="1289">
                  <c:v>125.67349396465117</c:v>
                </c:pt>
                <c:pt idx="1290">
                  <c:v>125.7459041972093</c:v>
                </c:pt>
                <c:pt idx="1291">
                  <c:v>125.68228778511629</c:v>
                </c:pt>
                <c:pt idx="1292">
                  <c:v>125.59780918046512</c:v>
                </c:pt>
                <c:pt idx="1293">
                  <c:v>125.5319400055814</c:v>
                </c:pt>
                <c:pt idx="1294">
                  <c:v>125.49422231999999</c:v>
                </c:pt>
                <c:pt idx="1295">
                  <c:v>125.42508663906976</c:v>
                </c:pt>
                <c:pt idx="1296">
                  <c:v>125.3685101106977</c:v>
                </c:pt>
                <c:pt idx="1297">
                  <c:v>125.38284733674421</c:v>
                </c:pt>
                <c:pt idx="1298">
                  <c:v>125.38083594139538</c:v>
                </c:pt>
                <c:pt idx="1299">
                  <c:v>125.37127779069768</c:v>
                </c:pt>
                <c:pt idx="1300">
                  <c:v>125.38812523813955</c:v>
                </c:pt>
                <c:pt idx="1301">
                  <c:v>125.48315964558141</c:v>
                </c:pt>
                <c:pt idx="1302">
                  <c:v>125.59253127906977</c:v>
                </c:pt>
                <c:pt idx="1303">
                  <c:v>125.69285163348839</c:v>
                </c:pt>
                <c:pt idx="1304">
                  <c:v>125.80799999441861</c:v>
                </c:pt>
                <c:pt idx="1305">
                  <c:v>125.89273605767444</c:v>
                </c:pt>
                <c:pt idx="1306">
                  <c:v>125.97846977302326</c:v>
                </c:pt>
                <c:pt idx="1307">
                  <c:v>126.10242000000001</c:v>
                </c:pt>
                <c:pt idx="1308">
                  <c:v>126.21204104651166</c:v>
                </c:pt>
                <c:pt idx="1309">
                  <c:v>126.35107673860468</c:v>
                </c:pt>
                <c:pt idx="1310">
                  <c:v>126.47201791813957</c:v>
                </c:pt>
                <c:pt idx="1311">
                  <c:v>126.59621755813957</c:v>
                </c:pt>
                <c:pt idx="1312">
                  <c:v>126.73827034325585</c:v>
                </c:pt>
                <c:pt idx="1313">
                  <c:v>126.89843373209304</c:v>
                </c:pt>
                <c:pt idx="1314">
                  <c:v>127.00930988930234</c:v>
                </c:pt>
                <c:pt idx="1315">
                  <c:v>127.14583536000002</c:v>
                </c:pt>
                <c:pt idx="1316">
                  <c:v>127.33390082511629</c:v>
                </c:pt>
                <c:pt idx="1317">
                  <c:v>127.49933406976744</c:v>
                </c:pt>
                <c:pt idx="1318">
                  <c:v>127.64088802883721</c:v>
                </c:pt>
                <c:pt idx="1319">
                  <c:v>127.76031663906979</c:v>
                </c:pt>
                <c:pt idx="1320">
                  <c:v>127.89859604651166</c:v>
                </c:pt>
                <c:pt idx="1321">
                  <c:v>128.04970011069767</c:v>
                </c:pt>
                <c:pt idx="1322">
                  <c:v>128.21539081395352</c:v>
                </c:pt>
                <c:pt idx="1323">
                  <c:v>128.35643790139534</c:v>
                </c:pt>
                <c:pt idx="1324">
                  <c:v>128.5103096455814</c:v>
                </c:pt>
                <c:pt idx="1325">
                  <c:v>128.67349012744188</c:v>
                </c:pt>
                <c:pt idx="1326">
                  <c:v>128.8429461627907</c:v>
                </c:pt>
                <c:pt idx="1327">
                  <c:v>128.96765267441862</c:v>
                </c:pt>
                <c:pt idx="1328">
                  <c:v>129.10317244744186</c:v>
                </c:pt>
                <c:pt idx="1329">
                  <c:v>129.26685175534885</c:v>
                </c:pt>
                <c:pt idx="1330">
                  <c:v>129.3990969767442</c:v>
                </c:pt>
                <c:pt idx="1331">
                  <c:v>129.54567942418606</c:v>
                </c:pt>
                <c:pt idx="1332">
                  <c:v>129.69226187162789</c:v>
                </c:pt>
                <c:pt idx="1333">
                  <c:v>129.8237508083721</c:v>
                </c:pt>
                <c:pt idx="1334">
                  <c:v>129.96404965674421</c:v>
                </c:pt>
                <c:pt idx="1335">
                  <c:v>130.09830627348839</c:v>
                </c:pt>
                <c:pt idx="1336">
                  <c:v>130.25846966232558</c:v>
                </c:pt>
                <c:pt idx="1337">
                  <c:v>130.42692</c:v>
                </c:pt>
                <c:pt idx="1338">
                  <c:v>130.55942268000001</c:v>
                </c:pt>
                <c:pt idx="1339">
                  <c:v>130.6896565060465</c:v>
                </c:pt>
                <c:pt idx="1340">
                  <c:v>130.83322186046513</c:v>
                </c:pt>
                <c:pt idx="1341">
                  <c:v>131.11506662232557</c:v>
                </c:pt>
                <c:pt idx="1342">
                  <c:v>131.10500964558139</c:v>
                </c:pt>
                <c:pt idx="1343">
                  <c:v>131.25561488372091</c:v>
                </c:pt>
                <c:pt idx="1344">
                  <c:v>131.4192941916279</c:v>
                </c:pt>
                <c:pt idx="1345">
                  <c:v>131.63853628465114</c:v>
                </c:pt>
                <c:pt idx="1346">
                  <c:v>131.82685116279069</c:v>
                </c:pt>
                <c:pt idx="1347">
                  <c:v>131.95281278511632</c:v>
                </c:pt>
                <c:pt idx="1348">
                  <c:v>132.11171301767442</c:v>
                </c:pt>
                <c:pt idx="1349">
                  <c:v>132.24497198232558</c:v>
                </c:pt>
                <c:pt idx="1350">
                  <c:v>132.38652594139535</c:v>
                </c:pt>
                <c:pt idx="1351">
                  <c:v>132.47929954046512</c:v>
                </c:pt>
                <c:pt idx="1352">
                  <c:v>132.52656733116279</c:v>
                </c:pt>
                <c:pt idx="1353">
                  <c:v>132.63040360465118</c:v>
                </c:pt>
                <c:pt idx="1354">
                  <c:v>132.68421245302326</c:v>
                </c:pt>
                <c:pt idx="1355">
                  <c:v>132.7694392967442</c:v>
                </c:pt>
                <c:pt idx="1356">
                  <c:v>132.82727093581394</c:v>
                </c:pt>
                <c:pt idx="1357">
                  <c:v>132.88207743627908</c:v>
                </c:pt>
                <c:pt idx="1358">
                  <c:v>132.9245741972093</c:v>
                </c:pt>
                <c:pt idx="1359">
                  <c:v>132.90647163906976</c:v>
                </c:pt>
                <c:pt idx="1360">
                  <c:v>132.93839650604653</c:v>
                </c:pt>
                <c:pt idx="1361">
                  <c:v>132.96077931348836</c:v>
                </c:pt>
                <c:pt idx="1362">
                  <c:v>132.98541488372092</c:v>
                </c:pt>
                <c:pt idx="1363">
                  <c:v>132.98164150604651</c:v>
                </c:pt>
                <c:pt idx="1364">
                  <c:v>133.04575674418606</c:v>
                </c:pt>
                <c:pt idx="1365">
                  <c:v>133.06687639534883</c:v>
                </c:pt>
                <c:pt idx="1366">
                  <c:v>133.12169094139534</c:v>
                </c:pt>
                <c:pt idx="1367">
                  <c:v>133.1674461627907</c:v>
                </c:pt>
                <c:pt idx="1368">
                  <c:v>133.2655057088372</c:v>
                </c:pt>
                <c:pt idx="1369">
                  <c:v>133.34520523813956</c:v>
                </c:pt>
                <c:pt idx="1370">
                  <c:v>133.43118836651163</c:v>
                </c:pt>
                <c:pt idx="1371">
                  <c:v>133.51742895348835</c:v>
                </c:pt>
                <c:pt idx="1372">
                  <c:v>133.59461826139534</c:v>
                </c:pt>
                <c:pt idx="1373">
                  <c:v>133.72057988372092</c:v>
                </c:pt>
                <c:pt idx="1374">
                  <c:v>133.79651408093022</c:v>
                </c:pt>
                <c:pt idx="1375">
                  <c:v>133.89858837209303</c:v>
                </c:pt>
                <c:pt idx="1376">
                  <c:v>133.98457954604652</c:v>
                </c:pt>
                <c:pt idx="1377">
                  <c:v>134.14825080837213</c:v>
                </c:pt>
                <c:pt idx="1378">
                  <c:v>134.39414791255817</c:v>
                </c:pt>
                <c:pt idx="1379">
                  <c:v>134.3838415227907</c:v>
                </c:pt>
                <c:pt idx="1380">
                  <c:v>134.46202848279069</c:v>
                </c:pt>
                <c:pt idx="1381">
                  <c:v>134.61766220930232</c:v>
                </c:pt>
                <c:pt idx="1382">
                  <c:v>134.72502244744189</c:v>
                </c:pt>
                <c:pt idx="1383">
                  <c:v>134.87713220930235</c:v>
                </c:pt>
                <c:pt idx="1384">
                  <c:v>134.99731710418604</c:v>
                </c:pt>
                <c:pt idx="1385">
                  <c:v>135.15193708744187</c:v>
                </c:pt>
                <c:pt idx="1386">
                  <c:v>135.31586580837208</c:v>
                </c:pt>
                <c:pt idx="1387">
                  <c:v>135.48231279627907</c:v>
                </c:pt>
                <c:pt idx="1388">
                  <c:v>135.60827441860468</c:v>
                </c:pt>
                <c:pt idx="1389">
                  <c:v>135.73675430790698</c:v>
                </c:pt>
                <c:pt idx="1390">
                  <c:v>135.87000522697673</c:v>
                </c:pt>
                <c:pt idx="1391">
                  <c:v>136.02036105209299</c:v>
                </c:pt>
                <c:pt idx="1392">
                  <c:v>136.13249232000001</c:v>
                </c:pt>
                <c:pt idx="1393">
                  <c:v>136.26901779069769</c:v>
                </c:pt>
                <c:pt idx="1394">
                  <c:v>136.39649198232559</c:v>
                </c:pt>
                <c:pt idx="1395">
                  <c:v>136.57173279069767</c:v>
                </c:pt>
                <c:pt idx="1396">
                  <c:v>136.72661023255816</c:v>
                </c:pt>
                <c:pt idx="1397">
                  <c:v>136.85307872651163</c:v>
                </c:pt>
                <c:pt idx="1398">
                  <c:v>136.97552442976743</c:v>
                </c:pt>
                <c:pt idx="1399">
                  <c:v>137.10701336651164</c:v>
                </c:pt>
                <c:pt idx="1400">
                  <c:v>137.30740466232558</c:v>
                </c:pt>
                <c:pt idx="1401">
                  <c:v>137.4615258195349</c:v>
                </c:pt>
                <c:pt idx="1402">
                  <c:v>137.51985628465118</c:v>
                </c:pt>
                <c:pt idx="1403">
                  <c:v>137.66643873209304</c:v>
                </c:pt>
                <c:pt idx="1404">
                  <c:v>137.7901395460465</c:v>
                </c:pt>
                <c:pt idx="1405">
                  <c:v>137.93545883720932</c:v>
                </c:pt>
                <c:pt idx="1406">
                  <c:v>138.08254011069766</c:v>
                </c:pt>
                <c:pt idx="1407">
                  <c:v>138.21655536</c:v>
                </c:pt>
                <c:pt idx="1408">
                  <c:v>138.32994173860465</c:v>
                </c:pt>
                <c:pt idx="1409">
                  <c:v>138.46847860465118</c:v>
                </c:pt>
                <c:pt idx="1410">
                  <c:v>138.60299268</c:v>
                </c:pt>
                <c:pt idx="1411">
                  <c:v>138.77018790697673</c:v>
                </c:pt>
                <c:pt idx="1412">
                  <c:v>138.93386721488369</c:v>
                </c:pt>
                <c:pt idx="1413">
                  <c:v>139.07089151162791</c:v>
                </c:pt>
                <c:pt idx="1414">
                  <c:v>139.21823024372094</c:v>
                </c:pt>
                <c:pt idx="1415">
                  <c:v>139.32859952930232</c:v>
                </c:pt>
                <c:pt idx="1416">
                  <c:v>139.47241429674418</c:v>
                </c:pt>
                <c:pt idx="1417">
                  <c:v>139.61824045953489</c:v>
                </c:pt>
                <c:pt idx="1418">
                  <c:v>139.71956651162793</c:v>
                </c:pt>
                <c:pt idx="1419">
                  <c:v>139.82918755813952</c:v>
                </c:pt>
                <c:pt idx="1420">
                  <c:v>139.91467186046515</c:v>
                </c:pt>
                <c:pt idx="1421">
                  <c:v>139.97778140093024</c:v>
                </c:pt>
                <c:pt idx="1422">
                  <c:v>140.07508466232559</c:v>
                </c:pt>
                <c:pt idx="1423">
                  <c:v>140.18973419720933</c:v>
                </c:pt>
                <c:pt idx="1424">
                  <c:v>140.27998952930236</c:v>
                </c:pt>
                <c:pt idx="1425">
                  <c:v>140.3456173367442</c:v>
                </c:pt>
                <c:pt idx="1426">
                  <c:v>140.43939663348837</c:v>
                </c:pt>
                <c:pt idx="1427">
                  <c:v>140.57365325023258</c:v>
                </c:pt>
                <c:pt idx="1428">
                  <c:v>140.70389512186048</c:v>
                </c:pt>
                <c:pt idx="1429">
                  <c:v>140.76071301767442</c:v>
                </c:pt>
                <c:pt idx="1430">
                  <c:v>140.90830116279071</c:v>
                </c:pt>
                <c:pt idx="1431">
                  <c:v>141.0113891972093</c:v>
                </c:pt>
                <c:pt idx="1432">
                  <c:v>141.09989059255815</c:v>
                </c:pt>
                <c:pt idx="1433">
                  <c:v>141.19140908093024</c:v>
                </c:pt>
                <c:pt idx="1434">
                  <c:v>141.27638651162792</c:v>
                </c:pt>
                <c:pt idx="1435">
                  <c:v>141.25953906418604</c:v>
                </c:pt>
                <c:pt idx="1436">
                  <c:v>141.2874491860465</c:v>
                </c:pt>
                <c:pt idx="1437">
                  <c:v>141.32993790139537</c:v>
                </c:pt>
                <c:pt idx="1438">
                  <c:v>141.39279802883723</c:v>
                </c:pt>
                <c:pt idx="1439">
                  <c:v>141.43151336651167</c:v>
                </c:pt>
                <c:pt idx="1440">
                  <c:v>141.43981640651162</c:v>
                </c:pt>
                <c:pt idx="1441">
                  <c:v>141.61957883162788</c:v>
                </c:pt>
                <c:pt idx="1442">
                  <c:v>141.39304744186049</c:v>
                </c:pt>
                <c:pt idx="1443">
                  <c:v>141.31712129023256</c:v>
                </c:pt>
                <c:pt idx="1444">
                  <c:v>141.47124244744188</c:v>
                </c:pt>
                <c:pt idx="1445">
                  <c:v>141.57532813395346</c:v>
                </c:pt>
                <c:pt idx="1446">
                  <c:v>141.65352313953488</c:v>
                </c:pt>
                <c:pt idx="1447">
                  <c:v>141.69626931348841</c:v>
                </c:pt>
                <c:pt idx="1448">
                  <c:v>141.80261580837211</c:v>
                </c:pt>
                <c:pt idx="1449">
                  <c:v>141.9135000111628</c:v>
                </c:pt>
                <c:pt idx="1450">
                  <c:v>142.00702989488371</c:v>
                </c:pt>
                <c:pt idx="1451">
                  <c:v>142.1098604706977</c:v>
                </c:pt>
                <c:pt idx="1452">
                  <c:v>142.23607150604656</c:v>
                </c:pt>
                <c:pt idx="1453">
                  <c:v>142.34242604651163</c:v>
                </c:pt>
                <c:pt idx="1454">
                  <c:v>142.43344570883721</c:v>
                </c:pt>
                <c:pt idx="1455">
                  <c:v>142.53828768000002</c:v>
                </c:pt>
                <c:pt idx="1456">
                  <c:v>142.67556138976744</c:v>
                </c:pt>
                <c:pt idx="1457">
                  <c:v>142.7472233832558</c:v>
                </c:pt>
                <c:pt idx="1458">
                  <c:v>142.87368383162791</c:v>
                </c:pt>
                <c:pt idx="1459">
                  <c:v>143.14421650604655</c:v>
                </c:pt>
                <c:pt idx="1460">
                  <c:v>143.3084026855814</c:v>
                </c:pt>
                <c:pt idx="1461">
                  <c:v>143.23825326139533</c:v>
                </c:pt>
                <c:pt idx="1462">
                  <c:v>143.48439977860468</c:v>
                </c:pt>
                <c:pt idx="1463">
                  <c:v>143.61966209302327</c:v>
                </c:pt>
                <c:pt idx="1464">
                  <c:v>143.73305651720932</c:v>
                </c:pt>
                <c:pt idx="1465">
                  <c:v>143.88491686604652</c:v>
                </c:pt>
                <c:pt idx="1466">
                  <c:v>144.00761198232559</c:v>
                </c:pt>
                <c:pt idx="1467">
                  <c:v>144.12000070883718</c:v>
                </c:pt>
                <c:pt idx="1468">
                  <c:v>144.38021894790697</c:v>
                </c:pt>
                <c:pt idx="1469">
                  <c:v>144.29775173860466</c:v>
                </c:pt>
                <c:pt idx="1470">
                  <c:v>144.48983999441862</c:v>
                </c:pt>
                <c:pt idx="1471">
                  <c:v>144.63717872651165</c:v>
                </c:pt>
                <c:pt idx="1472">
                  <c:v>144.73623592465117</c:v>
                </c:pt>
                <c:pt idx="1473">
                  <c:v>144.92078547069767</c:v>
                </c:pt>
                <c:pt idx="1474">
                  <c:v>145.01205454604653</c:v>
                </c:pt>
                <c:pt idx="1475">
                  <c:v>145.12544092465117</c:v>
                </c:pt>
                <c:pt idx="1476">
                  <c:v>145.2368239534884</c:v>
                </c:pt>
                <c:pt idx="1477">
                  <c:v>145.36454755813955</c:v>
                </c:pt>
                <c:pt idx="1478">
                  <c:v>145.52093756930233</c:v>
                </c:pt>
                <c:pt idx="1479">
                  <c:v>145.63357570883721</c:v>
                </c:pt>
                <c:pt idx="1480">
                  <c:v>145.76331070883722</c:v>
                </c:pt>
                <c:pt idx="1481">
                  <c:v>145.87544197674421</c:v>
                </c:pt>
                <c:pt idx="1482">
                  <c:v>145.99763826697676</c:v>
                </c:pt>
                <c:pt idx="1483">
                  <c:v>146.18343487813956</c:v>
                </c:pt>
                <c:pt idx="1484">
                  <c:v>146.27595906418605</c:v>
                </c:pt>
                <c:pt idx="1485">
                  <c:v>146.39187175534883</c:v>
                </c:pt>
                <c:pt idx="1486">
                  <c:v>146.50601441860468</c:v>
                </c:pt>
                <c:pt idx="1487">
                  <c:v>146.65938733674417</c:v>
                </c:pt>
                <c:pt idx="1488">
                  <c:v>146.77151860465119</c:v>
                </c:pt>
                <c:pt idx="1489">
                  <c:v>146.92161697116279</c:v>
                </c:pt>
                <c:pt idx="1490">
                  <c:v>146.99629605767439</c:v>
                </c:pt>
                <c:pt idx="1491">
                  <c:v>147.09837034883722</c:v>
                </c:pt>
                <c:pt idx="1492">
                  <c:v>147.22182174976746</c:v>
                </c:pt>
                <c:pt idx="1493">
                  <c:v>147.33647128465117</c:v>
                </c:pt>
                <c:pt idx="1494">
                  <c:v>147.43980873209301</c:v>
                </c:pt>
                <c:pt idx="1495">
                  <c:v>147.56501406976744</c:v>
                </c:pt>
                <c:pt idx="1496">
                  <c:v>147.85113908093021</c:v>
                </c:pt>
                <c:pt idx="1497">
                  <c:v>147.6135369711628</c:v>
                </c:pt>
                <c:pt idx="1498">
                  <c:v>147.80336441860467</c:v>
                </c:pt>
                <c:pt idx="1499">
                  <c:v>147.97785698790696</c:v>
                </c:pt>
                <c:pt idx="1500">
                  <c:v>148.22953081953489</c:v>
                </c:pt>
                <c:pt idx="1501">
                  <c:v>148.12493826139539</c:v>
                </c:pt>
                <c:pt idx="1502">
                  <c:v>148.25744094139537</c:v>
                </c:pt>
                <c:pt idx="1503">
                  <c:v>148.50106919162792</c:v>
                </c:pt>
                <c:pt idx="1504">
                  <c:v>148.5189223367442</c:v>
                </c:pt>
                <c:pt idx="1505">
                  <c:v>148.52469906418605</c:v>
                </c:pt>
                <c:pt idx="1506">
                  <c:v>148.8226430344186</c:v>
                </c:pt>
                <c:pt idx="1507">
                  <c:v>148.61093965116282</c:v>
                </c:pt>
                <c:pt idx="1508">
                  <c:v>148.7245834883721</c:v>
                </c:pt>
                <c:pt idx="1509">
                  <c:v>148.97450338325581</c:v>
                </c:pt>
                <c:pt idx="1510">
                  <c:v>148.69642395348839</c:v>
                </c:pt>
                <c:pt idx="1511">
                  <c:v>148.62225173860463</c:v>
                </c:pt>
                <c:pt idx="1512">
                  <c:v>148.83194372651164</c:v>
                </c:pt>
                <c:pt idx="1513">
                  <c:v>148.56216733674421</c:v>
                </c:pt>
                <c:pt idx="1514">
                  <c:v>148.4779381451163</c:v>
                </c:pt>
                <c:pt idx="1515">
                  <c:v>148.53601919720933</c:v>
                </c:pt>
                <c:pt idx="1516">
                  <c:v>148.4807058251163</c:v>
                </c:pt>
                <c:pt idx="1517">
                  <c:v>148.67027581395351</c:v>
                </c:pt>
                <c:pt idx="1518">
                  <c:v>148.3137600111628</c:v>
                </c:pt>
                <c:pt idx="1519">
                  <c:v>148.23706952930232</c:v>
                </c:pt>
                <c:pt idx="1520">
                  <c:v>148.22123582511628</c:v>
                </c:pt>
                <c:pt idx="1521">
                  <c:v>148.17899652279067</c:v>
                </c:pt>
                <c:pt idx="1522">
                  <c:v>148.16994524372092</c:v>
                </c:pt>
                <c:pt idx="1523">
                  <c:v>148.38993557581395</c:v>
                </c:pt>
                <c:pt idx="1524">
                  <c:v>148.25341815069768</c:v>
                </c:pt>
                <c:pt idx="1525">
                  <c:v>148.36680452930233</c:v>
                </c:pt>
                <c:pt idx="1526">
                  <c:v>148.47266024372095</c:v>
                </c:pt>
                <c:pt idx="1527">
                  <c:v>148.56744523813953</c:v>
                </c:pt>
                <c:pt idx="1528">
                  <c:v>148.65393523813952</c:v>
                </c:pt>
                <c:pt idx="1529">
                  <c:v>148.72885569209305</c:v>
                </c:pt>
                <c:pt idx="1530">
                  <c:v>149.10826117395348</c:v>
                </c:pt>
                <c:pt idx="1531">
                  <c:v>148.94156477302326</c:v>
                </c:pt>
                <c:pt idx="1532">
                  <c:v>148.9830477906977</c:v>
                </c:pt>
                <c:pt idx="1533">
                  <c:v>149.35515593023254</c:v>
                </c:pt>
                <c:pt idx="1534">
                  <c:v>149.16482965674419</c:v>
                </c:pt>
                <c:pt idx="1535">
                  <c:v>149.53392070325583</c:v>
                </c:pt>
                <c:pt idx="1536">
                  <c:v>149.54598907534884</c:v>
                </c:pt>
                <c:pt idx="1537">
                  <c:v>149.45220977860467</c:v>
                </c:pt>
                <c:pt idx="1538">
                  <c:v>149.68678674976746</c:v>
                </c:pt>
                <c:pt idx="1539">
                  <c:v>149.9603365172093</c:v>
                </c:pt>
                <c:pt idx="1540">
                  <c:v>149.8622769711628</c:v>
                </c:pt>
                <c:pt idx="1541">
                  <c:v>150.35406313395353</c:v>
                </c:pt>
                <c:pt idx="1542">
                  <c:v>150.16574825581395</c:v>
                </c:pt>
                <c:pt idx="1543">
                  <c:v>150.27436360465117</c:v>
                </c:pt>
                <c:pt idx="1544">
                  <c:v>150.55168674976744</c:v>
                </c:pt>
                <c:pt idx="1545">
                  <c:v>150.7530756976744</c:v>
                </c:pt>
                <c:pt idx="1546">
                  <c:v>150.5946823367442</c:v>
                </c:pt>
                <c:pt idx="1547">
                  <c:v>150.79405988930236</c:v>
                </c:pt>
                <c:pt idx="1548">
                  <c:v>151.04397173860468</c:v>
                </c:pt>
                <c:pt idx="1549">
                  <c:v>151.04347291255814</c:v>
                </c:pt>
                <c:pt idx="1550">
                  <c:v>151.14605407534884</c:v>
                </c:pt>
                <c:pt idx="1551">
                  <c:v>151.34191570883723</c:v>
                </c:pt>
                <c:pt idx="1552">
                  <c:v>151.70296117395353</c:v>
                </c:pt>
                <c:pt idx="1553">
                  <c:v>151.41004569209304</c:v>
                </c:pt>
                <c:pt idx="1554">
                  <c:v>151.43368361023255</c:v>
                </c:pt>
                <c:pt idx="1555">
                  <c:v>151.86638302325582</c:v>
                </c:pt>
                <c:pt idx="1556">
                  <c:v>151.68284722046513</c:v>
                </c:pt>
                <c:pt idx="1557">
                  <c:v>151.93628303441861</c:v>
                </c:pt>
                <c:pt idx="1558">
                  <c:v>151.97550524372093</c:v>
                </c:pt>
                <c:pt idx="1559">
                  <c:v>152.11177325581397</c:v>
                </c:pt>
                <c:pt idx="1560">
                  <c:v>152.49343954604652</c:v>
                </c:pt>
                <c:pt idx="1561">
                  <c:v>152.37149266883722</c:v>
                </c:pt>
                <c:pt idx="1562">
                  <c:v>152.2706734883721</c:v>
                </c:pt>
                <c:pt idx="1563">
                  <c:v>152.66164047069768</c:v>
                </c:pt>
                <c:pt idx="1564">
                  <c:v>152.58972906418606</c:v>
                </c:pt>
                <c:pt idx="1565">
                  <c:v>152.69708930232557</c:v>
                </c:pt>
                <c:pt idx="1566">
                  <c:v>152.8811319767442</c:v>
                </c:pt>
                <c:pt idx="1567">
                  <c:v>153.20773430790697</c:v>
                </c:pt>
                <c:pt idx="1568">
                  <c:v>153.00835675534884</c:v>
                </c:pt>
                <c:pt idx="1569">
                  <c:v>153.08403349395348</c:v>
                </c:pt>
                <c:pt idx="1570">
                  <c:v>153.4023327851163</c:v>
                </c:pt>
                <c:pt idx="1571">
                  <c:v>153.52855186604654</c:v>
                </c:pt>
                <c:pt idx="1572">
                  <c:v>153.3950434883721</c:v>
                </c:pt>
                <c:pt idx="1573">
                  <c:v>153.5858766334884</c:v>
                </c:pt>
                <c:pt idx="1574">
                  <c:v>153.8556530232558</c:v>
                </c:pt>
                <c:pt idx="1575">
                  <c:v>153.69927105767445</c:v>
                </c:pt>
                <c:pt idx="1576">
                  <c:v>153.87828524372094</c:v>
                </c:pt>
                <c:pt idx="1577">
                  <c:v>154.34694036000002</c:v>
                </c:pt>
                <c:pt idx="1578">
                  <c:v>154.08948175534886</c:v>
                </c:pt>
                <c:pt idx="1579">
                  <c:v>154.18828954046512</c:v>
                </c:pt>
                <c:pt idx="1580">
                  <c:v>154.35724674976746</c:v>
                </c:pt>
                <c:pt idx="1581">
                  <c:v>154.48195326139535</c:v>
                </c:pt>
                <c:pt idx="1582">
                  <c:v>154.63808581395347</c:v>
                </c:pt>
                <c:pt idx="1583">
                  <c:v>154.77259988930234</c:v>
                </c:pt>
                <c:pt idx="1584">
                  <c:v>154.89705698790701</c:v>
                </c:pt>
                <c:pt idx="1585">
                  <c:v>154.96116418046512</c:v>
                </c:pt>
                <c:pt idx="1586">
                  <c:v>155.15400872093025</c:v>
                </c:pt>
                <c:pt idx="1587">
                  <c:v>155.23848732558139</c:v>
                </c:pt>
                <c:pt idx="1588">
                  <c:v>155.28499883162795</c:v>
                </c:pt>
                <c:pt idx="1589">
                  <c:v>155.41046162790698</c:v>
                </c:pt>
                <c:pt idx="1590">
                  <c:v>155.41473383162793</c:v>
                </c:pt>
                <c:pt idx="1591">
                  <c:v>155.47105290139535</c:v>
                </c:pt>
                <c:pt idx="1592">
                  <c:v>155.49594593023258</c:v>
                </c:pt>
                <c:pt idx="1593">
                  <c:v>155.59978220372096</c:v>
                </c:pt>
                <c:pt idx="1594">
                  <c:v>155.59877650604651</c:v>
                </c:pt>
                <c:pt idx="1595">
                  <c:v>155.36444894790699</c:v>
                </c:pt>
                <c:pt idx="1596">
                  <c:v>155.52461233674421</c:v>
                </c:pt>
                <c:pt idx="1597">
                  <c:v>155.69381895906977</c:v>
                </c:pt>
                <c:pt idx="1598">
                  <c:v>155.53843464558142</c:v>
                </c:pt>
                <c:pt idx="1599">
                  <c:v>155.63624477860466</c:v>
                </c:pt>
                <c:pt idx="1600">
                  <c:v>155.73932476744187</c:v>
                </c:pt>
                <c:pt idx="1601">
                  <c:v>155.75164255255814</c:v>
                </c:pt>
                <c:pt idx="1602">
                  <c:v>155.7340468660465</c:v>
                </c:pt>
                <c:pt idx="1603">
                  <c:v>155.8838958195349</c:v>
                </c:pt>
                <c:pt idx="1604">
                  <c:v>155.73605826139536</c:v>
                </c:pt>
                <c:pt idx="1605">
                  <c:v>155.67294872093026</c:v>
                </c:pt>
                <c:pt idx="1606">
                  <c:v>155.90476605767444</c:v>
                </c:pt>
                <c:pt idx="1607">
                  <c:v>155.72876896465118</c:v>
                </c:pt>
                <c:pt idx="1608">
                  <c:v>155.63322768558137</c:v>
                </c:pt>
                <c:pt idx="1609">
                  <c:v>155.97315349953487</c:v>
                </c:pt>
                <c:pt idx="1610">
                  <c:v>155.81299011069768</c:v>
                </c:pt>
                <c:pt idx="1611">
                  <c:v>155.95756116279071</c:v>
                </c:pt>
                <c:pt idx="1612">
                  <c:v>156.25575454604652</c:v>
                </c:pt>
                <c:pt idx="1613">
                  <c:v>156.04757512744186</c:v>
                </c:pt>
                <c:pt idx="1614">
                  <c:v>156.42672315069768</c:v>
                </c:pt>
                <c:pt idx="1615">
                  <c:v>156.55243536</c:v>
                </c:pt>
                <c:pt idx="1616">
                  <c:v>156.28491977860466</c:v>
                </c:pt>
                <c:pt idx="1617">
                  <c:v>156.55268477302326</c:v>
                </c:pt>
                <c:pt idx="1618">
                  <c:v>156.54363349395351</c:v>
                </c:pt>
                <c:pt idx="1619">
                  <c:v>156.70253372651166</c:v>
                </c:pt>
                <c:pt idx="1620">
                  <c:v>157.02913605767444</c:v>
                </c:pt>
                <c:pt idx="1621">
                  <c:v>156.71811801767441</c:v>
                </c:pt>
                <c:pt idx="1622">
                  <c:v>156.8257276688372</c:v>
                </c:pt>
                <c:pt idx="1623">
                  <c:v>157.15257941302329</c:v>
                </c:pt>
                <c:pt idx="1624">
                  <c:v>157.04522722046511</c:v>
                </c:pt>
                <c:pt idx="1625">
                  <c:v>157.21217303441861</c:v>
                </c:pt>
                <c:pt idx="1626">
                  <c:v>157.58502941302325</c:v>
                </c:pt>
                <c:pt idx="1627">
                  <c:v>157.4374493134884</c:v>
                </c:pt>
                <c:pt idx="1628">
                  <c:v>157.7927100055814</c:v>
                </c:pt>
                <c:pt idx="1629">
                  <c:v>158.00566849953486</c:v>
                </c:pt>
                <c:pt idx="1630">
                  <c:v>157.85003477302328</c:v>
                </c:pt>
                <c:pt idx="1631">
                  <c:v>157.8160904651163</c:v>
                </c:pt>
                <c:pt idx="1632">
                  <c:v>158.01924139534887</c:v>
                </c:pt>
                <c:pt idx="1633">
                  <c:v>158.25307012744184</c:v>
                </c:pt>
                <c:pt idx="1634">
                  <c:v>158.14595930232559</c:v>
                </c:pt>
                <c:pt idx="1635">
                  <c:v>158.5628250111628</c:v>
                </c:pt>
                <c:pt idx="1636">
                  <c:v>158.45948756372093</c:v>
                </c:pt>
                <c:pt idx="1637">
                  <c:v>158.47759012186049</c:v>
                </c:pt>
                <c:pt idx="1638">
                  <c:v>158.87157419720933</c:v>
                </c:pt>
                <c:pt idx="1639">
                  <c:v>158.65685372093026</c:v>
                </c:pt>
                <c:pt idx="1640">
                  <c:v>158.79790080837208</c:v>
                </c:pt>
                <c:pt idx="1641">
                  <c:v>158.97918384837209</c:v>
                </c:pt>
                <c:pt idx="1642">
                  <c:v>159.18006592465119</c:v>
                </c:pt>
                <c:pt idx="1643">
                  <c:v>159.07220686046514</c:v>
                </c:pt>
                <c:pt idx="1644">
                  <c:v>159.39629092465117</c:v>
                </c:pt>
                <c:pt idx="1645">
                  <c:v>159.22960256930233</c:v>
                </c:pt>
                <c:pt idx="1646">
                  <c:v>159.40559966232559</c:v>
                </c:pt>
                <c:pt idx="1647">
                  <c:v>159.80837755813954</c:v>
                </c:pt>
                <c:pt idx="1648">
                  <c:v>159.53935745302326</c:v>
                </c:pt>
                <c:pt idx="1649">
                  <c:v>159.65224500558139</c:v>
                </c:pt>
                <c:pt idx="1650">
                  <c:v>159.96803407534884</c:v>
                </c:pt>
                <c:pt idx="1651">
                  <c:v>159.79782175534885</c:v>
                </c:pt>
                <c:pt idx="1652">
                  <c:v>160.03591464558141</c:v>
                </c:pt>
                <c:pt idx="1653">
                  <c:v>160.2388161627907</c:v>
                </c:pt>
                <c:pt idx="1654">
                  <c:v>160.20763953488373</c:v>
                </c:pt>
                <c:pt idx="1655">
                  <c:v>160.39872209302325</c:v>
                </c:pt>
                <c:pt idx="1656">
                  <c:v>160.41934291813953</c:v>
                </c:pt>
                <c:pt idx="1657">
                  <c:v>160.41305127348838</c:v>
                </c:pt>
                <c:pt idx="1658">
                  <c:v>160.72029593581394</c:v>
                </c:pt>
                <c:pt idx="1659">
                  <c:v>160.61720790139535</c:v>
                </c:pt>
                <c:pt idx="1660">
                  <c:v>160.87768359906977</c:v>
                </c:pt>
                <c:pt idx="1661">
                  <c:v>160.99434452930234</c:v>
                </c:pt>
                <c:pt idx="1662">
                  <c:v>161.00037871534886</c:v>
                </c:pt>
                <c:pt idx="1663">
                  <c:v>161.08184022697677</c:v>
                </c:pt>
                <c:pt idx="1664">
                  <c:v>161.2168611739535</c:v>
                </c:pt>
                <c:pt idx="1665">
                  <c:v>161.12232559255816</c:v>
                </c:pt>
                <c:pt idx="1666">
                  <c:v>161.22138279069767</c:v>
                </c:pt>
                <c:pt idx="1667">
                  <c:v>161.39436279069767</c:v>
                </c:pt>
                <c:pt idx="1668">
                  <c:v>161.04413058697676</c:v>
                </c:pt>
                <c:pt idx="1669">
                  <c:v>161.10321733674419</c:v>
                </c:pt>
                <c:pt idx="1670">
                  <c:v>161.22339418604653</c:v>
                </c:pt>
                <c:pt idx="1671">
                  <c:v>161.08913756930232</c:v>
                </c:pt>
                <c:pt idx="1672">
                  <c:v>161.10497127348836</c:v>
                </c:pt>
                <c:pt idx="1673">
                  <c:v>161.28599685488373</c:v>
                </c:pt>
                <c:pt idx="1674">
                  <c:v>160.96669186604655</c:v>
                </c:pt>
                <c:pt idx="1675">
                  <c:v>160.95487290697676</c:v>
                </c:pt>
                <c:pt idx="1676">
                  <c:v>161.04312488930233</c:v>
                </c:pt>
                <c:pt idx="1677">
                  <c:v>161.26815175534881</c:v>
                </c:pt>
                <c:pt idx="1678">
                  <c:v>161.13011371534884</c:v>
                </c:pt>
                <c:pt idx="1679">
                  <c:v>161.15902953488376</c:v>
                </c:pt>
                <c:pt idx="1680">
                  <c:v>161.30536256930233</c:v>
                </c:pt>
                <c:pt idx="1681">
                  <c:v>161.40643116279071</c:v>
                </c:pt>
                <c:pt idx="1682">
                  <c:v>161.48638815069768</c:v>
                </c:pt>
                <c:pt idx="1683">
                  <c:v>161.4026577851163</c:v>
                </c:pt>
                <c:pt idx="1684">
                  <c:v>161.88690523813955</c:v>
                </c:pt>
                <c:pt idx="1685">
                  <c:v>161.94724709860463</c:v>
                </c:pt>
                <c:pt idx="1686">
                  <c:v>161.70487395906977</c:v>
                </c:pt>
                <c:pt idx="1687">
                  <c:v>161.97263895348837</c:v>
                </c:pt>
                <c:pt idx="1688">
                  <c:v>161.91783245302327</c:v>
                </c:pt>
                <c:pt idx="1689">
                  <c:v>161.98873011627907</c:v>
                </c:pt>
                <c:pt idx="1690">
                  <c:v>162.15944930790698</c:v>
                </c:pt>
                <c:pt idx="1691">
                  <c:v>162.19942780186048</c:v>
                </c:pt>
                <c:pt idx="1692">
                  <c:v>162.29496908093023</c:v>
                </c:pt>
                <c:pt idx="1693">
                  <c:v>162.45235674418603</c:v>
                </c:pt>
                <c:pt idx="1694">
                  <c:v>162.58586512186048</c:v>
                </c:pt>
                <c:pt idx="1695">
                  <c:v>162.55770558697674</c:v>
                </c:pt>
                <c:pt idx="1696">
                  <c:v>162.5375916334884</c:v>
                </c:pt>
                <c:pt idx="1697">
                  <c:v>162.91949929116279</c:v>
                </c:pt>
                <c:pt idx="1698">
                  <c:v>162.78423697674418</c:v>
                </c:pt>
                <c:pt idx="1699">
                  <c:v>163.11561033767444</c:v>
                </c:pt>
                <c:pt idx="1700">
                  <c:v>163.04621719813954</c:v>
                </c:pt>
                <c:pt idx="1701">
                  <c:v>163.32580115162793</c:v>
                </c:pt>
                <c:pt idx="1702">
                  <c:v>163.17822105209305</c:v>
                </c:pt>
                <c:pt idx="1703">
                  <c:v>163.51160580837211</c:v>
                </c:pt>
                <c:pt idx="1704">
                  <c:v>163.35194929116281</c:v>
                </c:pt>
                <c:pt idx="1705">
                  <c:v>163.47791895906974</c:v>
                </c:pt>
                <c:pt idx="1706">
                  <c:v>163.73462127906976</c:v>
                </c:pt>
                <c:pt idx="1707">
                  <c:v>163.79948475627907</c:v>
                </c:pt>
                <c:pt idx="1708">
                  <c:v>163.65617686046511</c:v>
                </c:pt>
                <c:pt idx="1709">
                  <c:v>164.05242174418606</c:v>
                </c:pt>
                <c:pt idx="1710">
                  <c:v>163.85807268000002</c:v>
                </c:pt>
                <c:pt idx="1711">
                  <c:v>164.14745615162789</c:v>
                </c:pt>
                <c:pt idx="1712">
                  <c:v>164.31490883720932</c:v>
                </c:pt>
                <c:pt idx="1713">
                  <c:v>164.03657999441864</c:v>
                </c:pt>
                <c:pt idx="1714">
                  <c:v>164.25381069209303</c:v>
                </c:pt>
                <c:pt idx="1715">
                  <c:v>164.69656708186045</c:v>
                </c:pt>
                <c:pt idx="1716">
                  <c:v>164.4685311683721</c:v>
                </c:pt>
                <c:pt idx="1717">
                  <c:v>164.42226907534885</c:v>
                </c:pt>
                <c:pt idx="1718">
                  <c:v>164.92310651720931</c:v>
                </c:pt>
                <c:pt idx="1719">
                  <c:v>164.66539045395348</c:v>
                </c:pt>
                <c:pt idx="1720">
                  <c:v>164.6837504706977</c:v>
                </c:pt>
                <c:pt idx="1721">
                  <c:v>164.82454814511632</c:v>
                </c:pt>
                <c:pt idx="1722">
                  <c:v>164.94548127906975</c:v>
                </c:pt>
                <c:pt idx="1723">
                  <c:v>165.01939603534885</c:v>
                </c:pt>
                <c:pt idx="1724">
                  <c:v>165.20746150046512</c:v>
                </c:pt>
                <c:pt idx="1725">
                  <c:v>165.20620638976743</c:v>
                </c:pt>
                <c:pt idx="1726">
                  <c:v>165.24618488372093</c:v>
                </c:pt>
                <c:pt idx="1727">
                  <c:v>165.48277325023255</c:v>
                </c:pt>
                <c:pt idx="1728">
                  <c:v>165.41564091906977</c:v>
                </c:pt>
                <c:pt idx="1729">
                  <c:v>165.47698847720932</c:v>
                </c:pt>
                <c:pt idx="1730">
                  <c:v>165.34021359348839</c:v>
                </c:pt>
                <c:pt idx="1731">
                  <c:v>165.59465510511629</c:v>
                </c:pt>
                <c:pt idx="1732">
                  <c:v>165.45411488930233</c:v>
                </c:pt>
                <c:pt idx="1733">
                  <c:v>165.49710243069765</c:v>
                </c:pt>
                <c:pt idx="1734">
                  <c:v>165.29722605209304</c:v>
                </c:pt>
                <c:pt idx="1735">
                  <c:v>165.53054791255815</c:v>
                </c:pt>
                <c:pt idx="1736">
                  <c:v>165.47899987255815</c:v>
                </c:pt>
                <c:pt idx="1737">
                  <c:v>165.20947289581397</c:v>
                </c:pt>
                <c:pt idx="1738">
                  <c:v>165.09884615162792</c:v>
                </c:pt>
                <c:pt idx="1739">
                  <c:v>165.18458791255816</c:v>
                </c:pt>
                <c:pt idx="1740">
                  <c:v>165.01487441860465</c:v>
                </c:pt>
                <c:pt idx="1741">
                  <c:v>165.21525766883724</c:v>
                </c:pt>
                <c:pt idx="1742">
                  <c:v>165.0113504539535</c:v>
                </c:pt>
                <c:pt idx="1743">
                  <c:v>165.22003674418607</c:v>
                </c:pt>
                <c:pt idx="1744">
                  <c:v>165.2202861572093</c:v>
                </c:pt>
                <c:pt idx="1745">
                  <c:v>165.26780336093026</c:v>
                </c:pt>
                <c:pt idx="1746">
                  <c:v>165.40005662790699</c:v>
                </c:pt>
                <c:pt idx="1747">
                  <c:v>165.61225883720931</c:v>
                </c:pt>
                <c:pt idx="1748">
                  <c:v>165.72665895906977</c:v>
                </c:pt>
                <c:pt idx="1749">
                  <c:v>165.50188150604652</c:v>
                </c:pt>
                <c:pt idx="1750">
                  <c:v>165.66757220930236</c:v>
                </c:pt>
                <c:pt idx="1751">
                  <c:v>166.02107091906979</c:v>
                </c:pt>
                <c:pt idx="1752">
                  <c:v>165.73243568651162</c:v>
                </c:pt>
                <c:pt idx="1753">
                  <c:v>165.92427452930235</c:v>
                </c:pt>
                <c:pt idx="1754">
                  <c:v>165.97406058697678</c:v>
                </c:pt>
                <c:pt idx="1755">
                  <c:v>166.28884395906977</c:v>
                </c:pt>
                <c:pt idx="1756">
                  <c:v>166.12541406418606</c:v>
                </c:pt>
                <c:pt idx="1757">
                  <c:v>166.16639825581396</c:v>
                </c:pt>
                <c:pt idx="1758">
                  <c:v>166.23956477302323</c:v>
                </c:pt>
                <c:pt idx="1759">
                  <c:v>166.56163744186048</c:v>
                </c:pt>
                <c:pt idx="1760">
                  <c:v>166.3836289534884</c:v>
                </c:pt>
                <c:pt idx="1761">
                  <c:v>166.66647941302327</c:v>
                </c:pt>
                <c:pt idx="1762">
                  <c:v>166.60563872651164</c:v>
                </c:pt>
                <c:pt idx="1763">
                  <c:v>166.83769743069769</c:v>
                </c:pt>
                <c:pt idx="1764">
                  <c:v>167.12733836093025</c:v>
                </c:pt>
                <c:pt idx="1765">
                  <c:v>166.84398907534884</c:v>
                </c:pt>
                <c:pt idx="1766">
                  <c:v>166.89955186046512</c:v>
                </c:pt>
                <c:pt idx="1767">
                  <c:v>167.12432126790696</c:v>
                </c:pt>
                <c:pt idx="1768">
                  <c:v>167.38077417488373</c:v>
                </c:pt>
                <c:pt idx="1769">
                  <c:v>167.25456313953489</c:v>
                </c:pt>
                <c:pt idx="1770">
                  <c:v>167.21458464558143</c:v>
                </c:pt>
                <c:pt idx="1771">
                  <c:v>167.34658045395349</c:v>
                </c:pt>
                <c:pt idx="1772">
                  <c:v>167.56984533767442</c:v>
                </c:pt>
                <c:pt idx="1773">
                  <c:v>167.660865</c:v>
                </c:pt>
                <c:pt idx="1774">
                  <c:v>167.49090209302327</c:v>
                </c:pt>
                <c:pt idx="1775">
                  <c:v>167.96307312837209</c:v>
                </c:pt>
                <c:pt idx="1776">
                  <c:v>167.72724104651164</c:v>
                </c:pt>
                <c:pt idx="1777">
                  <c:v>167.95427930790703</c:v>
                </c:pt>
                <c:pt idx="1778">
                  <c:v>167.87608430232558</c:v>
                </c:pt>
                <c:pt idx="1779">
                  <c:v>168.10940616279069</c:v>
                </c:pt>
                <c:pt idx="1780">
                  <c:v>168.19287906976746</c:v>
                </c:pt>
                <c:pt idx="1781">
                  <c:v>167.96257430232558</c:v>
                </c:pt>
                <c:pt idx="1782">
                  <c:v>168.28213674976746</c:v>
                </c:pt>
                <c:pt idx="1783">
                  <c:v>168.28364127348837</c:v>
                </c:pt>
                <c:pt idx="1784">
                  <c:v>168.58057150046511</c:v>
                </c:pt>
                <c:pt idx="1785">
                  <c:v>168.36158686604654</c:v>
                </c:pt>
                <c:pt idx="1786">
                  <c:v>168.39678628465117</c:v>
                </c:pt>
                <c:pt idx="1787">
                  <c:v>168.64694754697678</c:v>
                </c:pt>
                <c:pt idx="1788">
                  <c:v>168.51445291255814</c:v>
                </c:pt>
                <c:pt idx="1789">
                  <c:v>168.78673952372097</c:v>
                </c:pt>
                <c:pt idx="1790">
                  <c:v>168.65675511069767</c:v>
                </c:pt>
                <c:pt idx="1791">
                  <c:v>168.76411534883721</c:v>
                </c:pt>
                <c:pt idx="1792">
                  <c:v>168.5923904595349</c:v>
                </c:pt>
                <c:pt idx="1793">
                  <c:v>168.82546290697678</c:v>
                </c:pt>
                <c:pt idx="1794">
                  <c:v>168.77039894790698</c:v>
                </c:pt>
                <c:pt idx="1795">
                  <c:v>168.81540593023257</c:v>
                </c:pt>
                <c:pt idx="1796">
                  <c:v>168.61476522139534</c:v>
                </c:pt>
                <c:pt idx="1797">
                  <c:v>168.73243184930232</c:v>
                </c:pt>
                <c:pt idx="1798">
                  <c:v>168.82168952930232</c:v>
                </c:pt>
                <c:pt idx="1799">
                  <c:v>168.83124767999999</c:v>
                </c:pt>
                <c:pt idx="1800">
                  <c:v>168.75455719813954</c:v>
                </c:pt>
                <c:pt idx="1801">
                  <c:v>169.11208674418606</c:v>
                </c:pt>
                <c:pt idx="1802">
                  <c:v>168.88555535441861</c:v>
                </c:pt>
                <c:pt idx="1803">
                  <c:v>168.88730929116278</c:v>
                </c:pt>
                <c:pt idx="1804">
                  <c:v>168.94992000558142</c:v>
                </c:pt>
                <c:pt idx="1805">
                  <c:v>169.01704429116282</c:v>
                </c:pt>
                <c:pt idx="1806">
                  <c:v>169.09599558139536</c:v>
                </c:pt>
                <c:pt idx="1807">
                  <c:v>169.08870628465118</c:v>
                </c:pt>
                <c:pt idx="1808">
                  <c:v>169.16036023255816</c:v>
                </c:pt>
                <c:pt idx="1809">
                  <c:v>169.48595686604651</c:v>
                </c:pt>
                <c:pt idx="1810">
                  <c:v>169.15508233116282</c:v>
                </c:pt>
                <c:pt idx="1811">
                  <c:v>169.46055696558142</c:v>
                </c:pt>
                <c:pt idx="1812">
                  <c:v>169.46433034325585</c:v>
                </c:pt>
                <c:pt idx="1813">
                  <c:v>169.66672498883719</c:v>
                </c:pt>
                <c:pt idx="1814">
                  <c:v>169.40298278511628</c:v>
                </c:pt>
                <c:pt idx="1815">
                  <c:v>169.60387290697679</c:v>
                </c:pt>
                <c:pt idx="1816">
                  <c:v>169.73637558697675</c:v>
                </c:pt>
                <c:pt idx="1817">
                  <c:v>169.65139011069766</c:v>
                </c:pt>
                <c:pt idx="1818">
                  <c:v>169.93173034883722</c:v>
                </c:pt>
                <c:pt idx="1819">
                  <c:v>169.69111919162793</c:v>
                </c:pt>
                <c:pt idx="1820">
                  <c:v>170.08710661674419</c:v>
                </c:pt>
                <c:pt idx="1821">
                  <c:v>169.91161639534886</c:v>
                </c:pt>
                <c:pt idx="1822">
                  <c:v>170.16454533767441</c:v>
                </c:pt>
                <c:pt idx="1823">
                  <c:v>170.0604596511628</c:v>
                </c:pt>
                <c:pt idx="1824">
                  <c:v>170.33727592465115</c:v>
                </c:pt>
                <c:pt idx="1825">
                  <c:v>170.10269895348841</c:v>
                </c:pt>
                <c:pt idx="1826">
                  <c:v>170.35890244744186</c:v>
                </c:pt>
                <c:pt idx="1827">
                  <c:v>170.64602511069771</c:v>
                </c:pt>
                <c:pt idx="1828">
                  <c:v>170.40617023813954</c:v>
                </c:pt>
                <c:pt idx="1829">
                  <c:v>170.7224581339535</c:v>
                </c:pt>
                <c:pt idx="1830">
                  <c:v>170.52634708744188</c:v>
                </c:pt>
                <c:pt idx="1831">
                  <c:v>170.6920377906977</c:v>
                </c:pt>
                <c:pt idx="1832">
                  <c:v>170.83107348279071</c:v>
                </c:pt>
                <c:pt idx="1833">
                  <c:v>170.63848640093025</c:v>
                </c:pt>
                <c:pt idx="1834">
                  <c:v>170.81448349395347</c:v>
                </c:pt>
                <c:pt idx="1835">
                  <c:v>170.83786395348838</c:v>
                </c:pt>
                <c:pt idx="1836">
                  <c:v>171.04352510511629</c:v>
                </c:pt>
                <c:pt idx="1837">
                  <c:v>170.92460336651166</c:v>
                </c:pt>
                <c:pt idx="1838">
                  <c:v>171.15365302325583</c:v>
                </c:pt>
                <c:pt idx="1839">
                  <c:v>171.16748337767444</c:v>
                </c:pt>
                <c:pt idx="1840">
                  <c:v>171.09883847720931</c:v>
                </c:pt>
                <c:pt idx="1841">
                  <c:v>171.40029836651163</c:v>
                </c:pt>
                <c:pt idx="1842">
                  <c:v>171.19991511627907</c:v>
                </c:pt>
                <c:pt idx="1843">
                  <c:v>171.56397767441862</c:v>
                </c:pt>
                <c:pt idx="1844">
                  <c:v>171.33794511069766</c:v>
                </c:pt>
                <c:pt idx="1845">
                  <c:v>171.7183482446512</c:v>
                </c:pt>
                <c:pt idx="1846">
                  <c:v>171.42443511069769</c:v>
                </c:pt>
                <c:pt idx="1847">
                  <c:v>171.70653733116279</c:v>
                </c:pt>
                <c:pt idx="1848">
                  <c:v>171.64870569209305</c:v>
                </c:pt>
                <c:pt idx="1849">
                  <c:v>171.85663569767442</c:v>
                </c:pt>
                <c:pt idx="1850">
                  <c:v>171.60671580279072</c:v>
                </c:pt>
                <c:pt idx="1851">
                  <c:v>171.86543756372095</c:v>
                </c:pt>
                <c:pt idx="1852">
                  <c:v>171.95595035441863</c:v>
                </c:pt>
                <c:pt idx="1853">
                  <c:v>171.92577942418603</c:v>
                </c:pt>
                <c:pt idx="1854">
                  <c:v>171.85814022139533</c:v>
                </c:pt>
                <c:pt idx="1855">
                  <c:v>172.05022847720932</c:v>
                </c:pt>
                <c:pt idx="1856">
                  <c:v>171.90113580837209</c:v>
                </c:pt>
                <c:pt idx="1857">
                  <c:v>171.91420987813953</c:v>
                </c:pt>
                <c:pt idx="1858">
                  <c:v>172.13043487813954</c:v>
                </c:pt>
                <c:pt idx="1859">
                  <c:v>171.78321976744186</c:v>
                </c:pt>
                <c:pt idx="1860">
                  <c:v>171.99768278511627</c:v>
                </c:pt>
                <c:pt idx="1861">
                  <c:v>171.85261290697676</c:v>
                </c:pt>
                <c:pt idx="1862">
                  <c:v>171.95293326139537</c:v>
                </c:pt>
                <c:pt idx="1863">
                  <c:v>171.67686522697679</c:v>
                </c:pt>
                <c:pt idx="1864">
                  <c:v>171.91420987813953</c:v>
                </c:pt>
                <c:pt idx="1865">
                  <c:v>171.93407441860464</c:v>
                </c:pt>
                <c:pt idx="1866">
                  <c:v>171.58434104093027</c:v>
                </c:pt>
                <c:pt idx="1867">
                  <c:v>171.77064452372096</c:v>
                </c:pt>
                <c:pt idx="1868">
                  <c:v>171.80986673302326</c:v>
                </c:pt>
                <c:pt idx="1869">
                  <c:v>171.61727965116282</c:v>
                </c:pt>
                <c:pt idx="1870">
                  <c:v>171.69949744744187</c:v>
                </c:pt>
                <c:pt idx="1871">
                  <c:v>171.60697326139535</c:v>
                </c:pt>
                <c:pt idx="1872">
                  <c:v>171.66630942418604</c:v>
                </c:pt>
                <c:pt idx="1873">
                  <c:v>171.5008681339535</c:v>
                </c:pt>
                <c:pt idx="1874">
                  <c:v>171.63337081395349</c:v>
                </c:pt>
                <c:pt idx="1875">
                  <c:v>171.74550208186048</c:v>
                </c:pt>
                <c:pt idx="1876">
                  <c:v>171.67737209860468</c:v>
                </c:pt>
                <c:pt idx="1877">
                  <c:v>171.86141477302326</c:v>
                </c:pt>
                <c:pt idx="1878">
                  <c:v>171.97329662790699</c:v>
                </c:pt>
                <c:pt idx="1879">
                  <c:v>171.90842510511629</c:v>
                </c:pt>
                <c:pt idx="1880">
                  <c:v>172.0640588316279</c:v>
                </c:pt>
                <c:pt idx="1881">
                  <c:v>172.13546336651163</c:v>
                </c:pt>
                <c:pt idx="1882">
                  <c:v>172.27651045395351</c:v>
                </c:pt>
                <c:pt idx="1883">
                  <c:v>172.12867289581396</c:v>
                </c:pt>
                <c:pt idx="1884">
                  <c:v>172.46081058697675</c:v>
                </c:pt>
                <c:pt idx="1885">
                  <c:v>172.41052570325581</c:v>
                </c:pt>
                <c:pt idx="1886">
                  <c:v>172.13119116279069</c:v>
                </c:pt>
                <c:pt idx="1887">
                  <c:v>172.45402011627908</c:v>
                </c:pt>
                <c:pt idx="1888">
                  <c:v>172.59833370976747</c:v>
                </c:pt>
                <c:pt idx="1889">
                  <c:v>172.67451732000001</c:v>
                </c:pt>
                <c:pt idx="1890">
                  <c:v>172.71147872093024</c:v>
                </c:pt>
                <c:pt idx="1891">
                  <c:v>172.53296336093024</c:v>
                </c:pt>
                <c:pt idx="1892">
                  <c:v>172.77785476744188</c:v>
                </c:pt>
                <c:pt idx="1893">
                  <c:v>172.9777391916279</c:v>
                </c:pt>
                <c:pt idx="1894">
                  <c:v>172.98552731441859</c:v>
                </c:pt>
                <c:pt idx="1895">
                  <c:v>172.84448022697677</c:v>
                </c:pt>
                <c:pt idx="1896">
                  <c:v>172.94907278511627</c:v>
                </c:pt>
                <c:pt idx="1897">
                  <c:v>173.02977801209303</c:v>
                </c:pt>
                <c:pt idx="1898">
                  <c:v>173.31690872093023</c:v>
                </c:pt>
                <c:pt idx="1899">
                  <c:v>173.27869220930233</c:v>
                </c:pt>
                <c:pt idx="1900">
                  <c:v>173.20024779069769</c:v>
                </c:pt>
                <c:pt idx="1901">
                  <c:v>173.26083906418609</c:v>
                </c:pt>
                <c:pt idx="1902">
                  <c:v>173.35387012186044</c:v>
                </c:pt>
                <c:pt idx="1903">
                  <c:v>173.59448127906975</c:v>
                </c:pt>
                <c:pt idx="1904">
                  <c:v>173.3568872148837</c:v>
                </c:pt>
                <c:pt idx="1905">
                  <c:v>173.63672058139537</c:v>
                </c:pt>
                <c:pt idx="1906">
                  <c:v>173.7086239423256</c:v>
                </c:pt>
                <c:pt idx="1907">
                  <c:v>173.65055093581392</c:v>
                </c:pt>
                <c:pt idx="1908">
                  <c:v>173.78782464558142</c:v>
                </c:pt>
                <c:pt idx="1909">
                  <c:v>173.90347987813954</c:v>
                </c:pt>
                <c:pt idx="1910">
                  <c:v>173.86450708186049</c:v>
                </c:pt>
                <c:pt idx="1911">
                  <c:v>173.8941791860465</c:v>
                </c:pt>
                <c:pt idx="1912">
                  <c:v>173.81019940744187</c:v>
                </c:pt>
                <c:pt idx="1913">
                  <c:v>173.94672487813955</c:v>
                </c:pt>
                <c:pt idx="1914">
                  <c:v>173.95477045953487</c:v>
                </c:pt>
                <c:pt idx="1915">
                  <c:v>174.09179475627909</c:v>
                </c:pt>
                <c:pt idx="1916">
                  <c:v>173.99273755813954</c:v>
                </c:pt>
                <c:pt idx="1917">
                  <c:v>174.21348417488372</c:v>
                </c:pt>
                <c:pt idx="1918">
                  <c:v>174.1144269767442</c:v>
                </c:pt>
                <c:pt idx="1919">
                  <c:v>174.17351372651163</c:v>
                </c:pt>
                <c:pt idx="1920">
                  <c:v>174.34774883720931</c:v>
                </c:pt>
                <c:pt idx="1921">
                  <c:v>174.44781173302326</c:v>
                </c:pt>
                <c:pt idx="1922">
                  <c:v>174.45636418604653</c:v>
                </c:pt>
                <c:pt idx="1923">
                  <c:v>174.30173615720932</c:v>
                </c:pt>
                <c:pt idx="1924">
                  <c:v>174.49608522139533</c:v>
                </c:pt>
                <c:pt idx="1925">
                  <c:v>174.51293266883724</c:v>
                </c:pt>
                <c:pt idx="1926">
                  <c:v>174.67862337209306</c:v>
                </c:pt>
                <c:pt idx="1927">
                  <c:v>174.72035580279069</c:v>
                </c:pt>
                <c:pt idx="1928">
                  <c:v>174.63763918046513</c:v>
                </c:pt>
                <c:pt idx="1929">
                  <c:v>174.6195366223256</c:v>
                </c:pt>
                <c:pt idx="1930">
                  <c:v>174.78221023255816</c:v>
                </c:pt>
                <c:pt idx="1931">
                  <c:v>174.76158940744187</c:v>
                </c:pt>
                <c:pt idx="1932">
                  <c:v>174.90566163348839</c:v>
                </c:pt>
                <c:pt idx="1933">
                  <c:v>174.93859219813953</c:v>
                </c:pt>
                <c:pt idx="1934">
                  <c:v>175.03312777953491</c:v>
                </c:pt>
                <c:pt idx="1935">
                  <c:v>175.05349919162791</c:v>
                </c:pt>
                <c:pt idx="1936">
                  <c:v>175.21264883720934</c:v>
                </c:pt>
                <c:pt idx="1937">
                  <c:v>174.95443394790698</c:v>
                </c:pt>
                <c:pt idx="1938">
                  <c:v>175.06506069209303</c:v>
                </c:pt>
                <c:pt idx="1939">
                  <c:v>175.18750639534886</c:v>
                </c:pt>
                <c:pt idx="1940">
                  <c:v>175.11358359348841</c:v>
                </c:pt>
                <c:pt idx="1941">
                  <c:v>175.20158616279073</c:v>
                </c:pt>
                <c:pt idx="1942">
                  <c:v>175.17921140093026</c:v>
                </c:pt>
                <c:pt idx="1943">
                  <c:v>175.32654208744185</c:v>
                </c:pt>
                <c:pt idx="1944">
                  <c:v>175.25991662790699</c:v>
                </c:pt>
                <c:pt idx="1945">
                  <c:v>175.38512196558142</c:v>
                </c:pt>
                <c:pt idx="1946">
                  <c:v>175.44295360465119</c:v>
                </c:pt>
                <c:pt idx="1947">
                  <c:v>175.48569173302329</c:v>
                </c:pt>
                <c:pt idx="1948">
                  <c:v>175.39417324465117</c:v>
                </c:pt>
                <c:pt idx="1949">
                  <c:v>175.45728278511629</c:v>
                </c:pt>
                <c:pt idx="1950">
                  <c:v>175.5548354595349</c:v>
                </c:pt>
                <c:pt idx="1951">
                  <c:v>175.48896628465116</c:v>
                </c:pt>
                <c:pt idx="1952">
                  <c:v>175.4655777795349</c:v>
                </c:pt>
                <c:pt idx="1953">
                  <c:v>175.3790877795349</c:v>
                </c:pt>
                <c:pt idx="1954">
                  <c:v>175.51887975627906</c:v>
                </c:pt>
                <c:pt idx="1955">
                  <c:v>175.46935115720933</c:v>
                </c:pt>
                <c:pt idx="1956">
                  <c:v>175.51536383720929</c:v>
                </c:pt>
                <c:pt idx="1957">
                  <c:v>175.68658185488374</c:v>
                </c:pt>
                <c:pt idx="1958">
                  <c:v>175.48494349395349</c:v>
                </c:pt>
                <c:pt idx="1959">
                  <c:v>175.38487255255816</c:v>
                </c:pt>
                <c:pt idx="1960">
                  <c:v>175.39719033767443</c:v>
                </c:pt>
                <c:pt idx="1961">
                  <c:v>175.22044500558141</c:v>
                </c:pt>
                <c:pt idx="1962">
                  <c:v>175.30642813395352</c:v>
                </c:pt>
                <c:pt idx="1963">
                  <c:v>175.29008755813956</c:v>
                </c:pt>
                <c:pt idx="1964">
                  <c:v>175.19605080279069</c:v>
                </c:pt>
                <c:pt idx="1965">
                  <c:v>175.21038802883723</c:v>
                </c:pt>
                <c:pt idx="1966">
                  <c:v>175.07612336651167</c:v>
                </c:pt>
                <c:pt idx="1967">
                  <c:v>175.08341266325581</c:v>
                </c:pt>
                <c:pt idx="1968">
                  <c:v>174.86442802883721</c:v>
                </c:pt>
                <c:pt idx="1969">
                  <c:v>175.08291383720933</c:v>
                </c:pt>
                <c:pt idx="1970">
                  <c:v>174.92250103534886</c:v>
                </c:pt>
                <c:pt idx="1971">
                  <c:v>175.10931138976744</c:v>
                </c:pt>
                <c:pt idx="1972">
                  <c:v>175.20636523813954</c:v>
                </c:pt>
                <c:pt idx="1973">
                  <c:v>175.26217743627907</c:v>
                </c:pt>
                <c:pt idx="1974">
                  <c:v>175.32075731441861</c:v>
                </c:pt>
                <c:pt idx="1975">
                  <c:v>175.39367441860466</c:v>
                </c:pt>
                <c:pt idx="1976">
                  <c:v>175.46608465116279</c:v>
                </c:pt>
                <c:pt idx="1977">
                  <c:v>175.6041146455814</c:v>
                </c:pt>
                <c:pt idx="1978">
                  <c:v>175.62272407534886</c:v>
                </c:pt>
                <c:pt idx="1979">
                  <c:v>175.64358626790698</c:v>
                </c:pt>
                <c:pt idx="1980">
                  <c:v>175.7210249888372</c:v>
                </c:pt>
                <c:pt idx="1981">
                  <c:v>175.5975816334884</c:v>
                </c:pt>
                <c:pt idx="1982">
                  <c:v>175.85755045953488</c:v>
                </c:pt>
                <c:pt idx="1983">
                  <c:v>175.83969731441863</c:v>
                </c:pt>
                <c:pt idx="1984">
                  <c:v>175.89954034883721</c:v>
                </c:pt>
                <c:pt idx="1985">
                  <c:v>175.90481825023258</c:v>
                </c:pt>
                <c:pt idx="1986">
                  <c:v>176.07553744186046</c:v>
                </c:pt>
                <c:pt idx="1987">
                  <c:v>176.00337662232559</c:v>
                </c:pt>
                <c:pt idx="1988">
                  <c:v>176.18792616837212</c:v>
                </c:pt>
                <c:pt idx="1989">
                  <c:v>176.29251872651162</c:v>
                </c:pt>
                <c:pt idx="1990">
                  <c:v>176.38654743627907</c:v>
                </c:pt>
                <c:pt idx="1991">
                  <c:v>176.35386628465119</c:v>
                </c:pt>
                <c:pt idx="1992">
                  <c:v>176.34531383162792</c:v>
                </c:pt>
                <c:pt idx="1993">
                  <c:v>176.52508430232558</c:v>
                </c:pt>
                <c:pt idx="1994">
                  <c:v>176.52759452372092</c:v>
                </c:pt>
                <c:pt idx="1995">
                  <c:v>176.69051754697676</c:v>
                </c:pt>
                <c:pt idx="1996">
                  <c:v>176.59372115720933</c:v>
                </c:pt>
                <c:pt idx="1997">
                  <c:v>176.7988834827907</c:v>
                </c:pt>
                <c:pt idx="1998">
                  <c:v>176.78983220372095</c:v>
                </c:pt>
                <c:pt idx="1999">
                  <c:v>176.92635767441863</c:v>
                </c:pt>
                <c:pt idx="2000">
                  <c:v>176.95979511069768</c:v>
                </c:pt>
                <c:pt idx="2001">
                  <c:v>176.98820405860462</c:v>
                </c:pt>
                <c:pt idx="2002">
                  <c:v>177.00731231441861</c:v>
                </c:pt>
                <c:pt idx="2003">
                  <c:v>176.97412429116278</c:v>
                </c:pt>
                <c:pt idx="2004">
                  <c:v>176.91127220930235</c:v>
                </c:pt>
                <c:pt idx="2005">
                  <c:v>177.13629907534886</c:v>
                </c:pt>
                <c:pt idx="2006">
                  <c:v>177.13127058697677</c:v>
                </c:pt>
                <c:pt idx="2007">
                  <c:v>177.16345291255814</c:v>
                </c:pt>
                <c:pt idx="2008">
                  <c:v>177.17501441302326</c:v>
                </c:pt>
                <c:pt idx="2009">
                  <c:v>177.19336638418608</c:v>
                </c:pt>
                <c:pt idx="2010">
                  <c:v>177.23057719813954</c:v>
                </c:pt>
                <c:pt idx="2011">
                  <c:v>177.18658395906976</c:v>
                </c:pt>
                <c:pt idx="2012">
                  <c:v>177.24666836093027</c:v>
                </c:pt>
                <c:pt idx="2013">
                  <c:v>177.25446452930231</c:v>
                </c:pt>
                <c:pt idx="2014">
                  <c:v>177.23208976744186</c:v>
                </c:pt>
                <c:pt idx="2015">
                  <c:v>177.15440163348839</c:v>
                </c:pt>
                <c:pt idx="2016">
                  <c:v>177.34422103534885</c:v>
                </c:pt>
                <c:pt idx="2017">
                  <c:v>177.38671779627907</c:v>
                </c:pt>
                <c:pt idx="2018">
                  <c:v>177.41186023813955</c:v>
                </c:pt>
                <c:pt idx="2019">
                  <c:v>177.42568254697676</c:v>
                </c:pt>
                <c:pt idx="2020">
                  <c:v>177.47345720930235</c:v>
                </c:pt>
                <c:pt idx="2021">
                  <c:v>177.52926940744189</c:v>
                </c:pt>
                <c:pt idx="2022">
                  <c:v>177.47446290697678</c:v>
                </c:pt>
                <c:pt idx="2023">
                  <c:v>177.60746441302328</c:v>
                </c:pt>
                <c:pt idx="2024">
                  <c:v>177.6610158027907</c:v>
                </c:pt>
                <c:pt idx="2025">
                  <c:v>177.65372650604652</c:v>
                </c:pt>
                <c:pt idx="2026">
                  <c:v>177.72839754697677</c:v>
                </c:pt>
                <c:pt idx="2027">
                  <c:v>177.72236336093025</c:v>
                </c:pt>
                <c:pt idx="2028">
                  <c:v>177.66227895906979</c:v>
                </c:pt>
                <c:pt idx="2029">
                  <c:v>177.77893988930234</c:v>
                </c:pt>
                <c:pt idx="2030">
                  <c:v>177.82444569767443</c:v>
                </c:pt>
                <c:pt idx="2031">
                  <c:v>177.80583626790698</c:v>
                </c:pt>
                <c:pt idx="2032">
                  <c:v>177.95393128465116</c:v>
                </c:pt>
                <c:pt idx="2033">
                  <c:v>178.00496440744189</c:v>
                </c:pt>
                <c:pt idx="2034">
                  <c:v>178.04192580837213</c:v>
                </c:pt>
                <c:pt idx="2035">
                  <c:v>177.77592279627905</c:v>
                </c:pt>
                <c:pt idx="2036">
                  <c:v>177.9089243023256</c:v>
                </c:pt>
                <c:pt idx="2037">
                  <c:v>178.00295301209306</c:v>
                </c:pt>
                <c:pt idx="2038">
                  <c:v>178.00773208744184</c:v>
                </c:pt>
                <c:pt idx="2039">
                  <c:v>177.95292558697673</c:v>
                </c:pt>
                <c:pt idx="2040">
                  <c:v>178.03086313395349</c:v>
                </c:pt>
                <c:pt idx="2041">
                  <c:v>177.95040732000001</c:v>
                </c:pt>
                <c:pt idx="2042">
                  <c:v>177.65749988372093</c:v>
                </c:pt>
                <c:pt idx="2043">
                  <c:v>177.65825616837211</c:v>
                </c:pt>
                <c:pt idx="2044">
                  <c:v>177.8284684883721</c:v>
                </c:pt>
                <c:pt idx="2045">
                  <c:v>177.75178605209302</c:v>
                </c:pt>
                <c:pt idx="2046">
                  <c:v>177.95719779069768</c:v>
                </c:pt>
                <c:pt idx="2047">
                  <c:v>177.94789709860467</c:v>
                </c:pt>
                <c:pt idx="2048">
                  <c:v>177.849081267907</c:v>
                </c:pt>
                <c:pt idx="2049">
                  <c:v>177.5074015172093</c:v>
                </c:pt>
                <c:pt idx="2050">
                  <c:v>177.56145173302326</c:v>
                </c:pt>
                <c:pt idx="2051">
                  <c:v>177.63788475627908</c:v>
                </c:pt>
                <c:pt idx="2052">
                  <c:v>177.56446882604652</c:v>
                </c:pt>
                <c:pt idx="2053">
                  <c:v>177.46666673860466</c:v>
                </c:pt>
                <c:pt idx="2054">
                  <c:v>177.57478326139537</c:v>
                </c:pt>
                <c:pt idx="2055">
                  <c:v>177.66051697674419</c:v>
                </c:pt>
                <c:pt idx="2056">
                  <c:v>177.7135695404651</c:v>
                </c:pt>
                <c:pt idx="2057">
                  <c:v>177.79854697116281</c:v>
                </c:pt>
                <c:pt idx="2058">
                  <c:v>177.81162104093028</c:v>
                </c:pt>
                <c:pt idx="2059">
                  <c:v>177.92651998883721</c:v>
                </c:pt>
                <c:pt idx="2060">
                  <c:v>177.98460104093024</c:v>
                </c:pt>
                <c:pt idx="2061">
                  <c:v>177.94562824465118</c:v>
                </c:pt>
                <c:pt idx="2062">
                  <c:v>178.11056266325582</c:v>
                </c:pt>
                <c:pt idx="2063">
                  <c:v>178.13998535441863</c:v>
                </c:pt>
                <c:pt idx="2064">
                  <c:v>178.18397859348838</c:v>
                </c:pt>
                <c:pt idx="2065">
                  <c:v>178.06606255255815</c:v>
                </c:pt>
                <c:pt idx="2066">
                  <c:v>178.23477034883723</c:v>
                </c:pt>
                <c:pt idx="2067">
                  <c:v>178.37230151720931</c:v>
                </c:pt>
                <c:pt idx="2068">
                  <c:v>178.41856361023261</c:v>
                </c:pt>
                <c:pt idx="2069">
                  <c:v>178.37531861023257</c:v>
                </c:pt>
                <c:pt idx="2070">
                  <c:v>178.53999557023258</c:v>
                </c:pt>
                <c:pt idx="2071">
                  <c:v>178.5425138372093</c:v>
                </c:pt>
                <c:pt idx="2072">
                  <c:v>178.56740686604653</c:v>
                </c:pt>
                <c:pt idx="2073">
                  <c:v>178.67702791255815</c:v>
                </c:pt>
                <c:pt idx="2074">
                  <c:v>178.69638558139533</c:v>
                </c:pt>
                <c:pt idx="2075">
                  <c:v>178.78966605209303</c:v>
                </c:pt>
                <c:pt idx="2076">
                  <c:v>178.81153394232558</c:v>
                </c:pt>
                <c:pt idx="2077">
                  <c:v>178.82888826139535</c:v>
                </c:pt>
                <c:pt idx="2078">
                  <c:v>178.94805941302326</c:v>
                </c:pt>
                <c:pt idx="2079">
                  <c:v>178.89450802325584</c:v>
                </c:pt>
                <c:pt idx="2080">
                  <c:v>178.96012778511627</c:v>
                </c:pt>
                <c:pt idx="2081">
                  <c:v>178.94303092465117</c:v>
                </c:pt>
                <c:pt idx="2082">
                  <c:v>179.06748802325583</c:v>
                </c:pt>
                <c:pt idx="2083">
                  <c:v>179.09715208186046</c:v>
                </c:pt>
                <c:pt idx="2084">
                  <c:v>179.13813627348836</c:v>
                </c:pt>
                <c:pt idx="2085">
                  <c:v>179.20149522697676</c:v>
                </c:pt>
                <c:pt idx="2086">
                  <c:v>179.1768596567442</c:v>
                </c:pt>
                <c:pt idx="2087">
                  <c:v>179.19395651720933</c:v>
                </c:pt>
                <c:pt idx="2088">
                  <c:v>179.23543953488374</c:v>
                </c:pt>
                <c:pt idx="2089">
                  <c:v>179.04837976744187</c:v>
                </c:pt>
                <c:pt idx="2090">
                  <c:v>179.31916185488373</c:v>
                </c:pt>
                <c:pt idx="2091">
                  <c:v>179.36869045395349</c:v>
                </c:pt>
                <c:pt idx="2092">
                  <c:v>179.36718593023258</c:v>
                </c:pt>
                <c:pt idx="2093">
                  <c:v>179.38403337767443</c:v>
                </c:pt>
                <c:pt idx="2094">
                  <c:v>179.36090233116281</c:v>
                </c:pt>
                <c:pt idx="2095">
                  <c:v>179.49088674418604</c:v>
                </c:pt>
                <c:pt idx="2096">
                  <c:v>179.5223127851163</c:v>
                </c:pt>
                <c:pt idx="2097">
                  <c:v>179.52709186046513</c:v>
                </c:pt>
                <c:pt idx="2098">
                  <c:v>179.53563626790699</c:v>
                </c:pt>
                <c:pt idx="2099">
                  <c:v>179.49339696558141</c:v>
                </c:pt>
                <c:pt idx="2100">
                  <c:v>179.49918173860468</c:v>
                </c:pt>
                <c:pt idx="2101">
                  <c:v>179.54846092465118</c:v>
                </c:pt>
                <c:pt idx="2102">
                  <c:v>179.58517291255814</c:v>
                </c:pt>
                <c:pt idx="2103">
                  <c:v>179.66109906418606</c:v>
                </c:pt>
                <c:pt idx="2104">
                  <c:v>179.68272558697677</c:v>
                </c:pt>
                <c:pt idx="2105">
                  <c:v>179.5705862734884</c:v>
                </c:pt>
                <c:pt idx="2106">
                  <c:v>179.70208325581396</c:v>
                </c:pt>
                <c:pt idx="2107">
                  <c:v>179.63470151162795</c:v>
                </c:pt>
                <c:pt idx="2108">
                  <c:v>179.66738266325584</c:v>
                </c:pt>
                <c:pt idx="2109">
                  <c:v>179.58441662790702</c:v>
                </c:pt>
                <c:pt idx="2110">
                  <c:v>179.64726870976747</c:v>
                </c:pt>
                <c:pt idx="2111">
                  <c:v>179.6088027851163</c:v>
                </c:pt>
                <c:pt idx="2112">
                  <c:v>179.70157638418604</c:v>
                </c:pt>
                <c:pt idx="2113">
                  <c:v>179.58265464558141</c:v>
                </c:pt>
                <c:pt idx="2114">
                  <c:v>179.63771860465118</c:v>
                </c:pt>
                <c:pt idx="2115">
                  <c:v>179.65028580279071</c:v>
                </c:pt>
                <c:pt idx="2116">
                  <c:v>179.61206929116281</c:v>
                </c:pt>
                <c:pt idx="2117">
                  <c:v>179.5972412846512</c:v>
                </c:pt>
                <c:pt idx="2118">
                  <c:v>179.62589964558143</c:v>
                </c:pt>
                <c:pt idx="2119">
                  <c:v>179.66361733116281</c:v>
                </c:pt>
                <c:pt idx="2120">
                  <c:v>179.58944511627908</c:v>
                </c:pt>
                <c:pt idx="2121">
                  <c:v>179.58240523255816</c:v>
                </c:pt>
                <c:pt idx="2122">
                  <c:v>179.51100069767443</c:v>
                </c:pt>
                <c:pt idx="2123">
                  <c:v>179.38453220372094</c:v>
                </c:pt>
                <c:pt idx="2124">
                  <c:v>179.43834105209302</c:v>
                </c:pt>
                <c:pt idx="2125">
                  <c:v>179.41897533767442</c:v>
                </c:pt>
                <c:pt idx="2126">
                  <c:v>179.25253639534884</c:v>
                </c:pt>
                <c:pt idx="2127">
                  <c:v>179.37498209860468</c:v>
                </c:pt>
                <c:pt idx="2128">
                  <c:v>179.48786965116281</c:v>
                </c:pt>
                <c:pt idx="2129">
                  <c:v>179.45946070325581</c:v>
                </c:pt>
                <c:pt idx="2130">
                  <c:v>179.55675591906979</c:v>
                </c:pt>
                <c:pt idx="2131">
                  <c:v>179.63997941302327</c:v>
                </c:pt>
                <c:pt idx="2132">
                  <c:v>179.71641243627906</c:v>
                </c:pt>
                <c:pt idx="2133">
                  <c:v>179.76117000558142</c:v>
                </c:pt>
                <c:pt idx="2134">
                  <c:v>179.82578406976745</c:v>
                </c:pt>
                <c:pt idx="2135">
                  <c:v>179.87204616279072</c:v>
                </c:pt>
                <c:pt idx="2136">
                  <c:v>179.91277289581396</c:v>
                </c:pt>
                <c:pt idx="2137">
                  <c:v>179.9230873311628</c:v>
                </c:pt>
                <c:pt idx="2138">
                  <c:v>179.97840070325583</c:v>
                </c:pt>
                <c:pt idx="2139">
                  <c:v>180.02692360465116</c:v>
                </c:pt>
                <c:pt idx="2140">
                  <c:v>180.0960673311628</c:v>
                </c:pt>
                <c:pt idx="2141">
                  <c:v>180.08072440744186</c:v>
                </c:pt>
                <c:pt idx="2142">
                  <c:v>180.10083836093025</c:v>
                </c:pt>
                <c:pt idx="2143">
                  <c:v>180.16897638976744</c:v>
                </c:pt>
                <c:pt idx="2144">
                  <c:v>180.21322708744185</c:v>
                </c:pt>
                <c:pt idx="2145">
                  <c:v>180.24842650604654</c:v>
                </c:pt>
                <c:pt idx="2146">
                  <c:v>180.25219988372095</c:v>
                </c:pt>
                <c:pt idx="2147">
                  <c:v>180.29468859906976</c:v>
                </c:pt>
                <c:pt idx="2148">
                  <c:v>180.37464558697678</c:v>
                </c:pt>
                <c:pt idx="2149">
                  <c:v>180.42266161674419</c:v>
                </c:pt>
                <c:pt idx="2150">
                  <c:v>180.45987243069771</c:v>
                </c:pt>
                <c:pt idx="2151">
                  <c:v>180.49406615162792</c:v>
                </c:pt>
                <c:pt idx="2152">
                  <c:v>180.54360279627909</c:v>
                </c:pt>
                <c:pt idx="2153">
                  <c:v>180.53731115162793</c:v>
                </c:pt>
                <c:pt idx="2154">
                  <c:v>180.56345929116281</c:v>
                </c:pt>
                <c:pt idx="2155">
                  <c:v>180.63914407534884</c:v>
                </c:pt>
                <c:pt idx="2156">
                  <c:v>180.6753491916279</c:v>
                </c:pt>
                <c:pt idx="2157">
                  <c:v>180.68263848837211</c:v>
                </c:pt>
                <c:pt idx="2158">
                  <c:v>180.74599744186048</c:v>
                </c:pt>
                <c:pt idx="2159">
                  <c:v>180.79603291255816</c:v>
                </c:pt>
                <c:pt idx="2160">
                  <c:v>180.8262038427907</c:v>
                </c:pt>
                <c:pt idx="2161">
                  <c:v>180.85285080837212</c:v>
                </c:pt>
                <c:pt idx="2162">
                  <c:v>180.88302173860467</c:v>
                </c:pt>
                <c:pt idx="2163">
                  <c:v>180.88252291255813</c:v>
                </c:pt>
                <c:pt idx="2164">
                  <c:v>180.90112429674423</c:v>
                </c:pt>
                <c:pt idx="2165">
                  <c:v>180.92098883720931</c:v>
                </c:pt>
                <c:pt idx="2166">
                  <c:v>180.99063138976746</c:v>
                </c:pt>
                <c:pt idx="2167">
                  <c:v>181.04871244186046</c:v>
                </c:pt>
                <c:pt idx="2168">
                  <c:v>181.06605871534884</c:v>
                </c:pt>
                <c:pt idx="2169">
                  <c:v>181.08139359348837</c:v>
                </c:pt>
                <c:pt idx="2170">
                  <c:v>181.08441068651163</c:v>
                </c:pt>
                <c:pt idx="2171">
                  <c:v>181.11508848837212</c:v>
                </c:pt>
                <c:pt idx="2172">
                  <c:v>181.14324802325584</c:v>
                </c:pt>
                <c:pt idx="2173">
                  <c:v>181.17241325581395</c:v>
                </c:pt>
                <c:pt idx="2174">
                  <c:v>181.19051581395348</c:v>
                </c:pt>
                <c:pt idx="2175">
                  <c:v>181.26820394790698</c:v>
                </c:pt>
                <c:pt idx="2176">
                  <c:v>181.24180639534885</c:v>
                </c:pt>
                <c:pt idx="2177">
                  <c:v>181.26066523813955</c:v>
                </c:pt>
                <c:pt idx="2178">
                  <c:v>181.32754011069767</c:v>
                </c:pt>
                <c:pt idx="2179">
                  <c:v>181.38863825581396</c:v>
                </c:pt>
                <c:pt idx="2180">
                  <c:v>181.41503580837212</c:v>
                </c:pt>
                <c:pt idx="2181">
                  <c:v>181.38436605209307</c:v>
                </c:pt>
                <c:pt idx="2182">
                  <c:v>181.43766802883724</c:v>
                </c:pt>
                <c:pt idx="2183">
                  <c:v>181.46456440744188</c:v>
                </c:pt>
                <c:pt idx="2184">
                  <c:v>181.46557010511631</c:v>
                </c:pt>
                <c:pt idx="2185">
                  <c:v>181.50932197674419</c:v>
                </c:pt>
                <c:pt idx="2186">
                  <c:v>181.54226058697674</c:v>
                </c:pt>
                <c:pt idx="2187">
                  <c:v>181.57066953488373</c:v>
                </c:pt>
                <c:pt idx="2188">
                  <c:v>181.62648173302324</c:v>
                </c:pt>
                <c:pt idx="2189">
                  <c:v>181.63528359906979</c:v>
                </c:pt>
                <c:pt idx="2190">
                  <c:v>181.66042604093025</c:v>
                </c:pt>
                <c:pt idx="2191">
                  <c:v>181.6961323311628</c:v>
                </c:pt>
                <c:pt idx="2192">
                  <c:v>181.69386347720933</c:v>
                </c:pt>
                <c:pt idx="2193">
                  <c:v>181.69386347720933</c:v>
                </c:pt>
                <c:pt idx="2194">
                  <c:v>181.75722243069771</c:v>
                </c:pt>
                <c:pt idx="2195">
                  <c:v>181.79845603534886</c:v>
                </c:pt>
                <c:pt idx="2196">
                  <c:v>181.84245731999999</c:v>
                </c:pt>
                <c:pt idx="2197">
                  <c:v>181.8364231339535</c:v>
                </c:pt>
                <c:pt idx="2198">
                  <c:v>181.87790615162791</c:v>
                </c:pt>
                <c:pt idx="2199">
                  <c:v>181.91059534883723</c:v>
                </c:pt>
                <c:pt idx="2200">
                  <c:v>181.86282068651164</c:v>
                </c:pt>
                <c:pt idx="2201">
                  <c:v>181.88997452372095</c:v>
                </c:pt>
                <c:pt idx="2202">
                  <c:v>181.97948161674421</c:v>
                </c:pt>
                <c:pt idx="2203">
                  <c:v>182.03680638418606</c:v>
                </c:pt>
                <c:pt idx="2204">
                  <c:v>181.94453965674421</c:v>
                </c:pt>
                <c:pt idx="2205">
                  <c:v>181.97420371534884</c:v>
                </c:pt>
                <c:pt idx="2206">
                  <c:v>181.97093720930235</c:v>
                </c:pt>
                <c:pt idx="2207">
                  <c:v>181.93347698232563</c:v>
                </c:pt>
                <c:pt idx="2208">
                  <c:v>181.84095279627908</c:v>
                </c:pt>
                <c:pt idx="2209">
                  <c:v>181.75295022697674</c:v>
                </c:pt>
                <c:pt idx="2210">
                  <c:v>181.65464126790701</c:v>
                </c:pt>
                <c:pt idx="2211">
                  <c:v>181.51057708744185</c:v>
                </c:pt>
                <c:pt idx="2212">
                  <c:v>181.49448592465117</c:v>
                </c:pt>
                <c:pt idx="2213">
                  <c:v>181.45350173302327</c:v>
                </c:pt>
                <c:pt idx="2214">
                  <c:v>181.42408708744188</c:v>
                </c:pt>
                <c:pt idx="2215">
                  <c:v>181.32000140093024</c:v>
                </c:pt>
                <c:pt idx="2216">
                  <c:v>181.30264708186047</c:v>
                </c:pt>
                <c:pt idx="2217">
                  <c:v>181.23300452930235</c:v>
                </c:pt>
                <c:pt idx="2218">
                  <c:v>181.28253312837211</c:v>
                </c:pt>
                <c:pt idx="2219">
                  <c:v>181.26040777953492</c:v>
                </c:pt>
                <c:pt idx="2220">
                  <c:v>181.39040023813953</c:v>
                </c:pt>
                <c:pt idx="2221">
                  <c:v>181.46129790139537</c:v>
                </c:pt>
                <c:pt idx="2222">
                  <c:v>181.53672522697676</c:v>
                </c:pt>
                <c:pt idx="2223">
                  <c:v>181.62019813395349</c:v>
                </c:pt>
                <c:pt idx="2224">
                  <c:v>181.67475522139534</c:v>
                </c:pt>
                <c:pt idx="2225">
                  <c:v>181.72856406976746</c:v>
                </c:pt>
                <c:pt idx="2226">
                  <c:v>181.82133766883723</c:v>
                </c:pt>
                <c:pt idx="2227">
                  <c:v>181.86257127348838</c:v>
                </c:pt>
                <c:pt idx="2228">
                  <c:v>181.92342000558139</c:v>
                </c:pt>
                <c:pt idx="2229">
                  <c:v>181.96716383162794</c:v>
                </c:pt>
                <c:pt idx="2230">
                  <c:v>182.02021639534885</c:v>
                </c:pt>
                <c:pt idx="2231">
                  <c:v>182.06471650604655</c:v>
                </c:pt>
                <c:pt idx="2232">
                  <c:v>182.12128498883723</c:v>
                </c:pt>
                <c:pt idx="2233">
                  <c:v>182.1745869655814</c:v>
                </c:pt>
                <c:pt idx="2234">
                  <c:v>182.20526476744189</c:v>
                </c:pt>
                <c:pt idx="2235">
                  <c:v>182.26485034325583</c:v>
                </c:pt>
                <c:pt idx="2236">
                  <c:v>182.32670477302327</c:v>
                </c:pt>
                <c:pt idx="2237">
                  <c:v>182.39458534325584</c:v>
                </c:pt>
                <c:pt idx="2238">
                  <c:v>182.42852965116279</c:v>
                </c:pt>
                <c:pt idx="2239">
                  <c:v>182.46498418046514</c:v>
                </c:pt>
                <c:pt idx="2240">
                  <c:v>182.51048998883724</c:v>
                </c:pt>
                <c:pt idx="2241">
                  <c:v>182.56731593023258</c:v>
                </c:pt>
                <c:pt idx="2242">
                  <c:v>182.56807221488373</c:v>
                </c:pt>
                <c:pt idx="2243">
                  <c:v>182.60100277953489</c:v>
                </c:pt>
                <c:pt idx="2244">
                  <c:v>182.66663058697677</c:v>
                </c:pt>
                <c:pt idx="2245">
                  <c:v>182.69126615720933</c:v>
                </c:pt>
                <c:pt idx="2246">
                  <c:v>182.74959662232558</c:v>
                </c:pt>
                <c:pt idx="2247">
                  <c:v>182.77197138418603</c:v>
                </c:pt>
                <c:pt idx="2248">
                  <c:v>182.79560930232557</c:v>
                </c:pt>
                <c:pt idx="2249">
                  <c:v>182.85393976744189</c:v>
                </c:pt>
                <c:pt idx="2250">
                  <c:v>182.86274163348838</c:v>
                </c:pt>
                <c:pt idx="2251">
                  <c:v>182.88335441302328</c:v>
                </c:pt>
                <c:pt idx="2252">
                  <c:v>182.91377475627908</c:v>
                </c:pt>
                <c:pt idx="2253">
                  <c:v>182.98065767441864</c:v>
                </c:pt>
                <c:pt idx="2254">
                  <c:v>182.96833988930234</c:v>
                </c:pt>
                <c:pt idx="2255">
                  <c:v>183.0329539534884</c:v>
                </c:pt>
                <c:pt idx="2256">
                  <c:v>183.03798244186049</c:v>
                </c:pt>
                <c:pt idx="2257">
                  <c:v>183.09052813395351</c:v>
                </c:pt>
                <c:pt idx="2258">
                  <c:v>183.06287547069769</c:v>
                </c:pt>
                <c:pt idx="2259">
                  <c:v>183.10888010511627</c:v>
                </c:pt>
                <c:pt idx="2260">
                  <c:v>183.12497126790703</c:v>
                </c:pt>
                <c:pt idx="2261">
                  <c:v>183.13050662790701</c:v>
                </c:pt>
                <c:pt idx="2262">
                  <c:v>183.16696115720933</c:v>
                </c:pt>
                <c:pt idx="2263">
                  <c:v>183.17676872093026</c:v>
                </c:pt>
                <c:pt idx="2264">
                  <c:v>183.20542708186048</c:v>
                </c:pt>
                <c:pt idx="2265">
                  <c:v>183.24993523813956</c:v>
                </c:pt>
                <c:pt idx="2266">
                  <c:v>183.20844417488374</c:v>
                </c:pt>
                <c:pt idx="2267">
                  <c:v>183.26878603534885</c:v>
                </c:pt>
                <c:pt idx="2268">
                  <c:v>183.28840116279071</c:v>
                </c:pt>
                <c:pt idx="2269">
                  <c:v>183.31001964000004</c:v>
                </c:pt>
                <c:pt idx="2270">
                  <c:v>183.30574743627909</c:v>
                </c:pt>
                <c:pt idx="2271">
                  <c:v>183.3354195404651</c:v>
                </c:pt>
                <c:pt idx="2272">
                  <c:v>183.4015381283721</c:v>
                </c:pt>
                <c:pt idx="2273">
                  <c:v>183.35151070325583</c:v>
                </c:pt>
                <c:pt idx="2274">
                  <c:v>183.35855058697675</c:v>
                </c:pt>
                <c:pt idx="2275">
                  <c:v>183.33566895348838</c:v>
                </c:pt>
                <c:pt idx="2276">
                  <c:v>183.28437837209302</c:v>
                </c:pt>
                <c:pt idx="2277">
                  <c:v>183.26275184930233</c:v>
                </c:pt>
                <c:pt idx="2278">
                  <c:v>183.29443534883723</c:v>
                </c:pt>
                <c:pt idx="2279">
                  <c:v>183.26426441860468</c:v>
                </c:pt>
                <c:pt idx="2280">
                  <c:v>183.20944987255814</c:v>
                </c:pt>
                <c:pt idx="2281">
                  <c:v>183.15841674976744</c:v>
                </c:pt>
                <c:pt idx="2282">
                  <c:v>183.14910801209302</c:v>
                </c:pt>
                <c:pt idx="2283">
                  <c:v>183.12422302883724</c:v>
                </c:pt>
                <c:pt idx="2284">
                  <c:v>183.0955566223256</c:v>
                </c:pt>
                <c:pt idx="2285">
                  <c:v>183.0545724306977</c:v>
                </c:pt>
                <c:pt idx="2286">
                  <c:v>182.97813940744189</c:v>
                </c:pt>
                <c:pt idx="2287">
                  <c:v>182.96280452930233</c:v>
                </c:pt>
                <c:pt idx="2288">
                  <c:v>182.89164940744186</c:v>
                </c:pt>
                <c:pt idx="2289">
                  <c:v>182.91578615162788</c:v>
                </c:pt>
                <c:pt idx="2290">
                  <c:v>182.96305394232559</c:v>
                </c:pt>
                <c:pt idx="2291">
                  <c:v>183.02868174976743</c:v>
                </c:pt>
                <c:pt idx="2292">
                  <c:v>183.10234709302327</c:v>
                </c:pt>
                <c:pt idx="2293">
                  <c:v>183.14584150604651</c:v>
                </c:pt>
                <c:pt idx="2294">
                  <c:v>183.21347266325586</c:v>
                </c:pt>
                <c:pt idx="2295">
                  <c:v>183.24666068651163</c:v>
                </c:pt>
                <c:pt idx="2296">
                  <c:v>183.25948534325582</c:v>
                </c:pt>
                <c:pt idx="2297">
                  <c:v>183.27356511069769</c:v>
                </c:pt>
                <c:pt idx="2298">
                  <c:v>183.34899243627908</c:v>
                </c:pt>
                <c:pt idx="2299">
                  <c:v>183.41109627906977</c:v>
                </c:pt>
                <c:pt idx="2300">
                  <c:v>183.44956220372092</c:v>
                </c:pt>
                <c:pt idx="2301">
                  <c:v>183.46187998883724</c:v>
                </c:pt>
                <c:pt idx="2302">
                  <c:v>183.51141663348838</c:v>
                </c:pt>
                <c:pt idx="2303">
                  <c:v>183.54812057581398</c:v>
                </c:pt>
                <c:pt idx="2304">
                  <c:v>183.5639623255814</c:v>
                </c:pt>
                <c:pt idx="2305">
                  <c:v>183.60670045395352</c:v>
                </c:pt>
                <c:pt idx="2306">
                  <c:v>183.6514580232558</c:v>
                </c:pt>
                <c:pt idx="2307">
                  <c:v>183.70149349395351</c:v>
                </c:pt>
                <c:pt idx="2308">
                  <c:v>183.77766905860466</c:v>
                </c:pt>
                <c:pt idx="2309">
                  <c:v>183.85309638418605</c:v>
                </c:pt>
                <c:pt idx="2310">
                  <c:v>183.90212615720932</c:v>
                </c:pt>
                <c:pt idx="2311">
                  <c:v>183.91243254697676</c:v>
                </c:pt>
                <c:pt idx="2312">
                  <c:v>183.93556359348838</c:v>
                </c:pt>
                <c:pt idx="2313">
                  <c:v>183.99138383720933</c:v>
                </c:pt>
                <c:pt idx="2314">
                  <c:v>184.01601940744186</c:v>
                </c:pt>
                <c:pt idx="2315">
                  <c:v>184.03840221488372</c:v>
                </c:pt>
                <c:pt idx="2316">
                  <c:v>184.07058454046512</c:v>
                </c:pt>
                <c:pt idx="2317">
                  <c:v>184.15305174976746</c:v>
                </c:pt>
                <c:pt idx="2318">
                  <c:v>184.16260185488375</c:v>
                </c:pt>
                <c:pt idx="2319">
                  <c:v>184.16210302883721</c:v>
                </c:pt>
                <c:pt idx="2320">
                  <c:v>184.16210302883721</c:v>
                </c:pt>
                <c:pt idx="2321">
                  <c:v>184.23023301209301</c:v>
                </c:pt>
                <c:pt idx="2322">
                  <c:v>184.25688802325581</c:v>
                </c:pt>
                <c:pt idx="2323">
                  <c:v>184.25060442418606</c:v>
                </c:pt>
                <c:pt idx="2324">
                  <c:v>184.26744382604653</c:v>
                </c:pt>
                <c:pt idx="2325">
                  <c:v>184.34438372093024</c:v>
                </c:pt>
                <c:pt idx="2326">
                  <c:v>184.36172999441862</c:v>
                </c:pt>
                <c:pt idx="2327">
                  <c:v>184.38184394790699</c:v>
                </c:pt>
                <c:pt idx="2328">
                  <c:v>184.38687243627908</c:v>
                </c:pt>
                <c:pt idx="2329">
                  <c:v>184.37933372651165</c:v>
                </c:pt>
                <c:pt idx="2330">
                  <c:v>184.39692941302326</c:v>
                </c:pt>
                <c:pt idx="2331">
                  <c:v>184.40271418604652</c:v>
                </c:pt>
                <c:pt idx="2332">
                  <c:v>184.42131557023257</c:v>
                </c:pt>
                <c:pt idx="2333">
                  <c:v>184.45073826139537</c:v>
                </c:pt>
                <c:pt idx="2334">
                  <c:v>184.43514592465115</c:v>
                </c:pt>
                <c:pt idx="2335">
                  <c:v>184.4954877851163</c:v>
                </c:pt>
                <c:pt idx="2336">
                  <c:v>184.50931813953491</c:v>
                </c:pt>
                <c:pt idx="2337">
                  <c:v>184.5276701106977</c:v>
                </c:pt>
                <c:pt idx="2338">
                  <c:v>184.50152197116282</c:v>
                </c:pt>
                <c:pt idx="2339">
                  <c:v>184.56941058697674</c:v>
                </c:pt>
                <c:pt idx="2340">
                  <c:v>184.53772708744185</c:v>
                </c:pt>
                <c:pt idx="2341">
                  <c:v>184.59455302883723</c:v>
                </c:pt>
                <c:pt idx="2342">
                  <c:v>184.59630696558142</c:v>
                </c:pt>
                <c:pt idx="2343">
                  <c:v>184.60108604093026</c:v>
                </c:pt>
                <c:pt idx="2344">
                  <c:v>184.63150638418605</c:v>
                </c:pt>
                <c:pt idx="2345">
                  <c:v>184.67098605209301</c:v>
                </c:pt>
                <c:pt idx="2346">
                  <c:v>184.67199174976744</c:v>
                </c:pt>
                <c:pt idx="2347">
                  <c:v>184.72755453488372</c:v>
                </c:pt>
                <c:pt idx="2348">
                  <c:v>184.73032221488376</c:v>
                </c:pt>
                <c:pt idx="2349">
                  <c:v>184.71146337209305</c:v>
                </c:pt>
                <c:pt idx="2350">
                  <c:v>184.79644080279073</c:v>
                </c:pt>
                <c:pt idx="2351">
                  <c:v>184.81630534325581</c:v>
                </c:pt>
                <c:pt idx="2352">
                  <c:v>184.77356721488371</c:v>
                </c:pt>
                <c:pt idx="2353">
                  <c:v>184.77783941860466</c:v>
                </c:pt>
                <c:pt idx="2354">
                  <c:v>184.7670261572093</c:v>
                </c:pt>
                <c:pt idx="2355">
                  <c:v>184.73233361023259</c:v>
                </c:pt>
                <c:pt idx="2356">
                  <c:v>184.73509324465118</c:v>
                </c:pt>
                <c:pt idx="2357">
                  <c:v>184.71372418046511</c:v>
                </c:pt>
                <c:pt idx="2358">
                  <c:v>184.70995080279073</c:v>
                </c:pt>
                <c:pt idx="2359">
                  <c:v>184.66972289581398</c:v>
                </c:pt>
                <c:pt idx="2360">
                  <c:v>184.71221965674417</c:v>
                </c:pt>
                <c:pt idx="2361">
                  <c:v>184.67299744744187</c:v>
                </c:pt>
                <c:pt idx="2362">
                  <c:v>184.67349627348841</c:v>
                </c:pt>
                <c:pt idx="2363">
                  <c:v>184.65388919162794</c:v>
                </c:pt>
                <c:pt idx="2364">
                  <c:v>184.59455302883723</c:v>
                </c:pt>
                <c:pt idx="2365">
                  <c:v>184.54250616279072</c:v>
                </c:pt>
                <c:pt idx="2366">
                  <c:v>184.50630104651165</c:v>
                </c:pt>
                <c:pt idx="2367">
                  <c:v>184.49674289581398</c:v>
                </c:pt>
                <c:pt idx="2368">
                  <c:v>184.55558023255816</c:v>
                </c:pt>
                <c:pt idx="2369">
                  <c:v>184.58776255813956</c:v>
                </c:pt>
                <c:pt idx="2370">
                  <c:v>184.69311140093023</c:v>
                </c:pt>
                <c:pt idx="2371">
                  <c:v>184.73182673860467</c:v>
                </c:pt>
                <c:pt idx="2372">
                  <c:v>184.75194069209306</c:v>
                </c:pt>
                <c:pt idx="2373">
                  <c:v>184.7758280232558</c:v>
                </c:pt>
                <c:pt idx="2374">
                  <c:v>184.8210844186047</c:v>
                </c:pt>
                <c:pt idx="2375">
                  <c:v>184.82133383162792</c:v>
                </c:pt>
                <c:pt idx="2376">
                  <c:v>184.79040661674421</c:v>
                </c:pt>
                <c:pt idx="2377">
                  <c:v>184.84144778511629</c:v>
                </c:pt>
                <c:pt idx="2378">
                  <c:v>184.80222557581396</c:v>
                </c:pt>
                <c:pt idx="2379">
                  <c:v>184.79569256372093</c:v>
                </c:pt>
                <c:pt idx="2380">
                  <c:v>184.83390907534886</c:v>
                </c:pt>
                <c:pt idx="2381">
                  <c:v>184.75445895906978</c:v>
                </c:pt>
                <c:pt idx="2382">
                  <c:v>184.73861720930233</c:v>
                </c:pt>
                <c:pt idx="2383">
                  <c:v>184.74515022139536</c:v>
                </c:pt>
                <c:pt idx="2384">
                  <c:v>184.73132791255819</c:v>
                </c:pt>
                <c:pt idx="2385">
                  <c:v>184.73811033767444</c:v>
                </c:pt>
                <c:pt idx="2386">
                  <c:v>184.75721859348837</c:v>
                </c:pt>
                <c:pt idx="2387">
                  <c:v>184.73861720930233</c:v>
                </c:pt>
                <c:pt idx="2388">
                  <c:v>184.79342370976747</c:v>
                </c:pt>
                <c:pt idx="2389">
                  <c:v>184.84169719813957</c:v>
                </c:pt>
                <c:pt idx="2390">
                  <c:v>184.86281684930233</c:v>
                </c:pt>
                <c:pt idx="2391">
                  <c:v>184.87790231441863</c:v>
                </c:pt>
                <c:pt idx="2392">
                  <c:v>184.90053453488375</c:v>
                </c:pt>
                <c:pt idx="2393">
                  <c:v>184.95081941860468</c:v>
                </c:pt>
                <c:pt idx="2394">
                  <c:v>184.98174663348837</c:v>
                </c:pt>
                <c:pt idx="2395">
                  <c:v>185.04837209302326</c:v>
                </c:pt>
                <c:pt idx="2396">
                  <c:v>185.0702480288372</c:v>
                </c:pt>
                <c:pt idx="2397">
                  <c:v>185.10368546511631</c:v>
                </c:pt>
                <c:pt idx="2398">
                  <c:v>185.14391337209307</c:v>
                </c:pt>
                <c:pt idx="2399">
                  <c:v>185.21406279627908</c:v>
                </c:pt>
                <c:pt idx="2400">
                  <c:v>185.24448313953491</c:v>
                </c:pt>
                <c:pt idx="2401">
                  <c:v>185.2826996511628</c:v>
                </c:pt>
                <c:pt idx="2402">
                  <c:v>185.30406871534885</c:v>
                </c:pt>
                <c:pt idx="2403">
                  <c:v>185.31010290139537</c:v>
                </c:pt>
                <c:pt idx="2404">
                  <c:v>185.3613934827907</c:v>
                </c:pt>
                <c:pt idx="2405">
                  <c:v>185.39080812837213</c:v>
                </c:pt>
                <c:pt idx="2406">
                  <c:v>185.40011686604652</c:v>
                </c:pt>
                <c:pt idx="2407">
                  <c:v>185.42801894232559</c:v>
                </c:pt>
                <c:pt idx="2408">
                  <c:v>185.45014429116281</c:v>
                </c:pt>
                <c:pt idx="2409">
                  <c:v>185.44411010511629</c:v>
                </c:pt>
                <c:pt idx="2410">
                  <c:v>185.48634940744188</c:v>
                </c:pt>
                <c:pt idx="2411">
                  <c:v>185.50143487255818</c:v>
                </c:pt>
                <c:pt idx="2412">
                  <c:v>185.50194174418604</c:v>
                </c:pt>
                <c:pt idx="2413">
                  <c:v>185.52959440744186</c:v>
                </c:pt>
                <c:pt idx="2414">
                  <c:v>185.52657731441863</c:v>
                </c:pt>
                <c:pt idx="2415">
                  <c:v>185.5459430288372</c:v>
                </c:pt>
                <c:pt idx="2416">
                  <c:v>185.58038616279069</c:v>
                </c:pt>
                <c:pt idx="2417">
                  <c:v>185.5942165172093</c:v>
                </c:pt>
                <c:pt idx="2418">
                  <c:v>185.62137035441862</c:v>
                </c:pt>
                <c:pt idx="2419">
                  <c:v>185.64072802325586</c:v>
                </c:pt>
                <c:pt idx="2420">
                  <c:v>185.62513568651164</c:v>
                </c:pt>
                <c:pt idx="2421">
                  <c:v>185.6218691804651</c:v>
                </c:pt>
                <c:pt idx="2422">
                  <c:v>185.6397223255814</c:v>
                </c:pt>
                <c:pt idx="2423">
                  <c:v>185.6397223255814</c:v>
                </c:pt>
                <c:pt idx="2424">
                  <c:v>185.71514965116282</c:v>
                </c:pt>
                <c:pt idx="2425">
                  <c:v>185.75260987813954</c:v>
                </c:pt>
                <c:pt idx="2426">
                  <c:v>185.7174104595349</c:v>
                </c:pt>
                <c:pt idx="2427">
                  <c:v>185.72017813953491</c:v>
                </c:pt>
                <c:pt idx="2428">
                  <c:v>185.65380209302327</c:v>
                </c:pt>
                <c:pt idx="2429">
                  <c:v>185.63569953488371</c:v>
                </c:pt>
                <c:pt idx="2430">
                  <c:v>185.66209708744185</c:v>
                </c:pt>
                <c:pt idx="2431">
                  <c:v>185.65430091906978</c:v>
                </c:pt>
                <c:pt idx="2432">
                  <c:v>185.62287487813953</c:v>
                </c:pt>
                <c:pt idx="2433">
                  <c:v>185.57913105209303</c:v>
                </c:pt>
                <c:pt idx="2434">
                  <c:v>185.5959704539535</c:v>
                </c:pt>
                <c:pt idx="2435">
                  <c:v>185.62412998883721</c:v>
                </c:pt>
                <c:pt idx="2436">
                  <c:v>185.61835326139536</c:v>
                </c:pt>
                <c:pt idx="2437">
                  <c:v>185.66989325581397</c:v>
                </c:pt>
                <c:pt idx="2438">
                  <c:v>185.66234650046511</c:v>
                </c:pt>
                <c:pt idx="2439">
                  <c:v>185.63746151720932</c:v>
                </c:pt>
                <c:pt idx="2440">
                  <c:v>185.59471534325581</c:v>
                </c:pt>
                <c:pt idx="2441">
                  <c:v>185.51249754697676</c:v>
                </c:pt>
                <c:pt idx="2442">
                  <c:v>185.43154290697674</c:v>
                </c:pt>
                <c:pt idx="2443">
                  <c:v>185.37598012186047</c:v>
                </c:pt>
                <c:pt idx="2444">
                  <c:v>185.35158591906978</c:v>
                </c:pt>
                <c:pt idx="2445">
                  <c:v>185.33374081953491</c:v>
                </c:pt>
                <c:pt idx="2446">
                  <c:v>185.31437510511628</c:v>
                </c:pt>
                <c:pt idx="2447">
                  <c:v>185.34178640093023</c:v>
                </c:pt>
                <c:pt idx="2448">
                  <c:v>185.39055871534885</c:v>
                </c:pt>
                <c:pt idx="2449">
                  <c:v>185.46699173860466</c:v>
                </c:pt>
                <c:pt idx="2450">
                  <c:v>185.53663429116278</c:v>
                </c:pt>
                <c:pt idx="2451">
                  <c:v>185.61332477302329</c:v>
                </c:pt>
                <c:pt idx="2452">
                  <c:v>185.62388057581396</c:v>
                </c:pt>
                <c:pt idx="2453">
                  <c:v>185.6603351051163</c:v>
                </c:pt>
                <c:pt idx="2454">
                  <c:v>185.70383756372095</c:v>
                </c:pt>
                <c:pt idx="2455">
                  <c:v>185.72872254697677</c:v>
                </c:pt>
                <c:pt idx="2456">
                  <c:v>185.74330918604653</c:v>
                </c:pt>
                <c:pt idx="2457">
                  <c:v>185.76065545953492</c:v>
                </c:pt>
                <c:pt idx="2458">
                  <c:v>185.78957127906975</c:v>
                </c:pt>
                <c:pt idx="2459">
                  <c:v>185.86449173302327</c:v>
                </c:pt>
                <c:pt idx="2460">
                  <c:v>185.90598279627909</c:v>
                </c:pt>
                <c:pt idx="2461">
                  <c:v>185.91226639534884</c:v>
                </c:pt>
                <c:pt idx="2462">
                  <c:v>185.94143162790698</c:v>
                </c:pt>
                <c:pt idx="2463">
                  <c:v>185.99824952372097</c:v>
                </c:pt>
                <c:pt idx="2464">
                  <c:v>186.00479058139535</c:v>
                </c:pt>
                <c:pt idx="2465">
                  <c:v>186.06462557023258</c:v>
                </c:pt>
                <c:pt idx="2466">
                  <c:v>186.11289905860468</c:v>
                </c:pt>
                <c:pt idx="2467">
                  <c:v>186.14131605209303</c:v>
                </c:pt>
                <c:pt idx="2468">
                  <c:v>186.18958954046514</c:v>
                </c:pt>
                <c:pt idx="2469">
                  <c:v>186.21699279069767</c:v>
                </c:pt>
                <c:pt idx="2470">
                  <c:v>186.24716372093025</c:v>
                </c:pt>
                <c:pt idx="2471">
                  <c:v>186.23735615720929</c:v>
                </c:pt>
                <c:pt idx="2472">
                  <c:v>186.27532325581396</c:v>
                </c:pt>
                <c:pt idx="2473">
                  <c:v>186.32938151720933</c:v>
                </c:pt>
                <c:pt idx="2474">
                  <c:v>186.3283758195349</c:v>
                </c:pt>
                <c:pt idx="2475">
                  <c:v>186.30197022139535</c:v>
                </c:pt>
                <c:pt idx="2476">
                  <c:v>186.34245558697677</c:v>
                </c:pt>
                <c:pt idx="2477">
                  <c:v>186.35225510511628</c:v>
                </c:pt>
                <c:pt idx="2478">
                  <c:v>186.39072907534887</c:v>
                </c:pt>
                <c:pt idx="2479">
                  <c:v>186.40581454046512</c:v>
                </c:pt>
                <c:pt idx="2480">
                  <c:v>186.43598547069769</c:v>
                </c:pt>
                <c:pt idx="2481">
                  <c:v>186.44629186046515</c:v>
                </c:pt>
                <c:pt idx="2482">
                  <c:v>186.49054255813954</c:v>
                </c:pt>
                <c:pt idx="2483">
                  <c:v>186.4774684883721</c:v>
                </c:pt>
                <c:pt idx="2484">
                  <c:v>186.49758244186049</c:v>
                </c:pt>
                <c:pt idx="2485">
                  <c:v>186.49858813953492</c:v>
                </c:pt>
                <c:pt idx="2486">
                  <c:v>186.53931487255815</c:v>
                </c:pt>
                <c:pt idx="2487">
                  <c:v>186.55390151162791</c:v>
                </c:pt>
                <c:pt idx="2488">
                  <c:v>186.57175465674422</c:v>
                </c:pt>
                <c:pt idx="2489">
                  <c:v>186.56043452372094</c:v>
                </c:pt>
                <c:pt idx="2490">
                  <c:v>186.5800496511628</c:v>
                </c:pt>
                <c:pt idx="2491">
                  <c:v>186.59437883162792</c:v>
                </c:pt>
                <c:pt idx="2492">
                  <c:v>186.59689709860467</c:v>
                </c:pt>
                <c:pt idx="2493">
                  <c:v>186.62228895348841</c:v>
                </c:pt>
                <c:pt idx="2494">
                  <c:v>186.62128325581398</c:v>
                </c:pt>
                <c:pt idx="2495">
                  <c:v>186.64591882604651</c:v>
                </c:pt>
                <c:pt idx="2496">
                  <c:v>186.62781626790701</c:v>
                </c:pt>
                <c:pt idx="2497">
                  <c:v>186.67684604093026</c:v>
                </c:pt>
                <c:pt idx="2498">
                  <c:v>186.70022650046513</c:v>
                </c:pt>
                <c:pt idx="2499">
                  <c:v>186.7515170818605</c:v>
                </c:pt>
                <c:pt idx="2500">
                  <c:v>186.73693848837209</c:v>
                </c:pt>
                <c:pt idx="2501">
                  <c:v>186.75805813953488</c:v>
                </c:pt>
                <c:pt idx="2502">
                  <c:v>186.78269370976744</c:v>
                </c:pt>
                <c:pt idx="2503">
                  <c:v>186.7452334827907</c:v>
                </c:pt>
                <c:pt idx="2504">
                  <c:v>186.79551836651163</c:v>
                </c:pt>
                <c:pt idx="2505">
                  <c:v>186.76132464558142</c:v>
                </c:pt>
                <c:pt idx="2506">
                  <c:v>186.79275068651162</c:v>
                </c:pt>
                <c:pt idx="2507">
                  <c:v>186.78872789581396</c:v>
                </c:pt>
                <c:pt idx="2508">
                  <c:v>186.81010500558136</c:v>
                </c:pt>
                <c:pt idx="2509">
                  <c:v>186.82795010511632</c:v>
                </c:pt>
                <c:pt idx="2510">
                  <c:v>186.83297859348838</c:v>
                </c:pt>
                <c:pt idx="2511">
                  <c:v>186.86088871534886</c:v>
                </c:pt>
                <c:pt idx="2512">
                  <c:v>186.82770069209306</c:v>
                </c:pt>
                <c:pt idx="2513">
                  <c:v>186.8551039423256</c:v>
                </c:pt>
                <c:pt idx="2514">
                  <c:v>186.82921326139538</c:v>
                </c:pt>
                <c:pt idx="2515">
                  <c:v>186.86642407534887</c:v>
                </c:pt>
                <c:pt idx="2516">
                  <c:v>186.89231475627909</c:v>
                </c:pt>
                <c:pt idx="2517">
                  <c:v>186.91016790139537</c:v>
                </c:pt>
                <c:pt idx="2518">
                  <c:v>186.9204742911628</c:v>
                </c:pt>
                <c:pt idx="2519">
                  <c:v>186.94134452930234</c:v>
                </c:pt>
                <c:pt idx="2520">
                  <c:v>186.95341290139535</c:v>
                </c:pt>
                <c:pt idx="2521">
                  <c:v>186.94235022697677</c:v>
                </c:pt>
                <c:pt idx="2522">
                  <c:v>186.97931162790701</c:v>
                </c:pt>
                <c:pt idx="2523">
                  <c:v>186.91872035441864</c:v>
                </c:pt>
                <c:pt idx="2524">
                  <c:v>186.98735720930233</c:v>
                </c:pt>
                <c:pt idx="2525">
                  <c:v>187.02481743627908</c:v>
                </c:pt>
                <c:pt idx="2526">
                  <c:v>187.0487047674419</c:v>
                </c:pt>
                <c:pt idx="2527">
                  <c:v>187.0230554539535</c:v>
                </c:pt>
                <c:pt idx="2528">
                  <c:v>187.00973197116281</c:v>
                </c:pt>
                <c:pt idx="2529">
                  <c:v>187.04769906976745</c:v>
                </c:pt>
                <c:pt idx="2530">
                  <c:v>187.07058070325584</c:v>
                </c:pt>
                <c:pt idx="2531">
                  <c:v>187.09043719813954</c:v>
                </c:pt>
                <c:pt idx="2532">
                  <c:v>187.08440301209305</c:v>
                </c:pt>
                <c:pt idx="2533">
                  <c:v>187.07811941302324</c:v>
                </c:pt>
                <c:pt idx="2534">
                  <c:v>187.08641440744188</c:v>
                </c:pt>
                <c:pt idx="2535">
                  <c:v>187.10929604093025</c:v>
                </c:pt>
                <c:pt idx="2536">
                  <c:v>187.13544418046513</c:v>
                </c:pt>
                <c:pt idx="2537">
                  <c:v>187.12940999441861</c:v>
                </c:pt>
                <c:pt idx="2538">
                  <c:v>187.12563661674423</c:v>
                </c:pt>
                <c:pt idx="2539">
                  <c:v>187.13821186046513</c:v>
                </c:pt>
                <c:pt idx="2540">
                  <c:v>187.16586452372096</c:v>
                </c:pt>
                <c:pt idx="2541">
                  <c:v>187.17290440744188</c:v>
                </c:pt>
                <c:pt idx="2542">
                  <c:v>187.16335430232559</c:v>
                </c:pt>
                <c:pt idx="2543">
                  <c:v>187.18070057581394</c:v>
                </c:pt>
                <c:pt idx="2544">
                  <c:v>187.17164929674419</c:v>
                </c:pt>
                <c:pt idx="2545">
                  <c:v>187.20282592465117</c:v>
                </c:pt>
                <c:pt idx="2546">
                  <c:v>187.19502975627907</c:v>
                </c:pt>
                <c:pt idx="2547">
                  <c:v>187.24104243627909</c:v>
                </c:pt>
                <c:pt idx="2548">
                  <c:v>187.21263348837212</c:v>
                </c:pt>
                <c:pt idx="2549">
                  <c:v>187.17592150046514</c:v>
                </c:pt>
                <c:pt idx="2550">
                  <c:v>187.1610934939535</c:v>
                </c:pt>
                <c:pt idx="2551">
                  <c:v>187.11457394232559</c:v>
                </c:pt>
                <c:pt idx="2552">
                  <c:v>187.06529475627909</c:v>
                </c:pt>
                <c:pt idx="2553">
                  <c:v>187.01350534883721</c:v>
                </c:pt>
                <c:pt idx="2554">
                  <c:v>186.95819197674419</c:v>
                </c:pt>
                <c:pt idx="2555">
                  <c:v>186.83851395348839</c:v>
                </c:pt>
                <c:pt idx="2556">
                  <c:v>186.76257975627908</c:v>
                </c:pt>
                <c:pt idx="2557">
                  <c:v>186.73970616837209</c:v>
                </c:pt>
                <c:pt idx="2558">
                  <c:v>186.65522756372093</c:v>
                </c:pt>
                <c:pt idx="2559">
                  <c:v>186.55037754697679</c:v>
                </c:pt>
                <c:pt idx="2560">
                  <c:v>186.47293882604654</c:v>
                </c:pt>
                <c:pt idx="2561">
                  <c:v>186.38494430232558</c:v>
                </c:pt>
                <c:pt idx="2562">
                  <c:v>186.37966640093023</c:v>
                </c:pt>
                <c:pt idx="2563">
                  <c:v>186.35527219813955</c:v>
                </c:pt>
                <c:pt idx="2564">
                  <c:v>186.26576510511629</c:v>
                </c:pt>
                <c:pt idx="2565">
                  <c:v>186.25194279627908</c:v>
                </c:pt>
                <c:pt idx="2566">
                  <c:v>186.23433906418609</c:v>
                </c:pt>
                <c:pt idx="2567">
                  <c:v>186.17726370976746</c:v>
                </c:pt>
                <c:pt idx="2568">
                  <c:v>186.13553127906977</c:v>
                </c:pt>
                <c:pt idx="2569">
                  <c:v>186.17048128465117</c:v>
                </c:pt>
                <c:pt idx="2570">
                  <c:v>186.21674337767442</c:v>
                </c:pt>
                <c:pt idx="2571">
                  <c:v>186.30498731441864</c:v>
                </c:pt>
                <c:pt idx="2572">
                  <c:v>186.40480884279071</c:v>
                </c:pt>
                <c:pt idx="2573">
                  <c:v>186.44075650046511</c:v>
                </c:pt>
                <c:pt idx="2574">
                  <c:v>186.54485023255816</c:v>
                </c:pt>
                <c:pt idx="2575">
                  <c:v>186.62656115720932</c:v>
                </c:pt>
                <c:pt idx="2576">
                  <c:v>186.71807964558141</c:v>
                </c:pt>
                <c:pt idx="2577">
                  <c:v>186.77012651162789</c:v>
                </c:pt>
                <c:pt idx="2578">
                  <c:v>186.7935069711628</c:v>
                </c:pt>
                <c:pt idx="2579">
                  <c:v>186.84479755255813</c:v>
                </c:pt>
                <c:pt idx="2580">
                  <c:v>186.89633754697678</c:v>
                </c:pt>
                <c:pt idx="2581">
                  <c:v>186.94033883162791</c:v>
                </c:pt>
                <c:pt idx="2582">
                  <c:v>186.97730023255815</c:v>
                </c:pt>
                <c:pt idx="2583">
                  <c:v>187.0263300055814</c:v>
                </c:pt>
                <c:pt idx="2584">
                  <c:v>187.08415359906979</c:v>
                </c:pt>
                <c:pt idx="2585">
                  <c:v>187.16083603534884</c:v>
                </c:pt>
                <c:pt idx="2586">
                  <c:v>187.19980883162793</c:v>
                </c:pt>
                <c:pt idx="2587">
                  <c:v>187.22897406418605</c:v>
                </c:pt>
                <c:pt idx="2588">
                  <c:v>187.26442289581396</c:v>
                </c:pt>
                <c:pt idx="2589">
                  <c:v>187.2862988316279</c:v>
                </c:pt>
                <c:pt idx="2590">
                  <c:v>187.3566976688372</c:v>
                </c:pt>
                <c:pt idx="2591">
                  <c:v>187.40999964558139</c:v>
                </c:pt>
                <c:pt idx="2592">
                  <c:v>187.45324464558141</c:v>
                </c:pt>
                <c:pt idx="2593">
                  <c:v>187.4904554595349</c:v>
                </c:pt>
                <c:pt idx="2594">
                  <c:v>187.48492814511627</c:v>
                </c:pt>
                <c:pt idx="2595">
                  <c:v>187.52238837209302</c:v>
                </c:pt>
                <c:pt idx="2596">
                  <c:v>187.55130419162791</c:v>
                </c:pt>
                <c:pt idx="2597">
                  <c:v>187.56387138976746</c:v>
                </c:pt>
                <c:pt idx="2598">
                  <c:v>187.5797131395349</c:v>
                </c:pt>
                <c:pt idx="2599">
                  <c:v>187.62974861023258</c:v>
                </c:pt>
                <c:pt idx="2600">
                  <c:v>187.6566449888372</c:v>
                </c:pt>
                <c:pt idx="2601">
                  <c:v>187.66796512186048</c:v>
                </c:pt>
                <c:pt idx="2602">
                  <c:v>187.68832848837209</c:v>
                </c:pt>
                <c:pt idx="2603">
                  <c:v>187.66218034883724</c:v>
                </c:pt>
                <c:pt idx="2604">
                  <c:v>187.70542534883722</c:v>
                </c:pt>
                <c:pt idx="2605">
                  <c:v>187.7049184772093</c:v>
                </c:pt>
                <c:pt idx="2606">
                  <c:v>187.70768615720931</c:v>
                </c:pt>
                <c:pt idx="2607">
                  <c:v>187.73534686604651</c:v>
                </c:pt>
                <c:pt idx="2608">
                  <c:v>187.73961906976746</c:v>
                </c:pt>
                <c:pt idx="2609">
                  <c:v>187.7582204539535</c:v>
                </c:pt>
                <c:pt idx="2610">
                  <c:v>187.74715777953489</c:v>
                </c:pt>
                <c:pt idx="2611">
                  <c:v>187.77356337767444</c:v>
                </c:pt>
                <c:pt idx="2612">
                  <c:v>187.77783558139538</c:v>
                </c:pt>
                <c:pt idx="2613">
                  <c:v>187.77129452372091</c:v>
                </c:pt>
                <c:pt idx="2614">
                  <c:v>187.78261465674419</c:v>
                </c:pt>
                <c:pt idx="2615">
                  <c:v>187.80675140093024</c:v>
                </c:pt>
                <c:pt idx="2616">
                  <c:v>187.81630150604653</c:v>
                </c:pt>
                <c:pt idx="2617">
                  <c:v>187.81453952372095</c:v>
                </c:pt>
                <c:pt idx="2618">
                  <c:v>187.84119453488373</c:v>
                </c:pt>
                <c:pt idx="2619">
                  <c:v>187.83113755813957</c:v>
                </c:pt>
                <c:pt idx="2620">
                  <c:v>187.85929709302326</c:v>
                </c:pt>
                <c:pt idx="2621">
                  <c:v>187.86281301209306</c:v>
                </c:pt>
                <c:pt idx="2622">
                  <c:v>187.84119453488373</c:v>
                </c:pt>
                <c:pt idx="2623">
                  <c:v>187.83817744186049</c:v>
                </c:pt>
                <c:pt idx="2624">
                  <c:v>187.88645093023257</c:v>
                </c:pt>
                <c:pt idx="2625">
                  <c:v>187.85904768</c:v>
                </c:pt>
                <c:pt idx="2626">
                  <c:v>187.86784150046512</c:v>
                </c:pt>
                <c:pt idx="2627">
                  <c:v>187.88292696558142</c:v>
                </c:pt>
                <c:pt idx="2628">
                  <c:v>187.88242813953488</c:v>
                </c:pt>
                <c:pt idx="2629">
                  <c:v>187.8723711627907</c:v>
                </c:pt>
                <c:pt idx="2630">
                  <c:v>187.87764906418607</c:v>
                </c:pt>
                <c:pt idx="2631">
                  <c:v>187.88041674418608</c:v>
                </c:pt>
                <c:pt idx="2632">
                  <c:v>187.9017858083721</c:v>
                </c:pt>
                <c:pt idx="2633">
                  <c:v>187.887456627907</c:v>
                </c:pt>
                <c:pt idx="2634">
                  <c:v>187.91863325581394</c:v>
                </c:pt>
                <c:pt idx="2635">
                  <c:v>187.90631547069768</c:v>
                </c:pt>
                <c:pt idx="2636">
                  <c:v>187.89123000558141</c:v>
                </c:pt>
                <c:pt idx="2637">
                  <c:v>187.91184278511628</c:v>
                </c:pt>
                <c:pt idx="2638">
                  <c:v>187.91360476744188</c:v>
                </c:pt>
                <c:pt idx="2639">
                  <c:v>187.89550220930232</c:v>
                </c:pt>
                <c:pt idx="2640">
                  <c:v>187.89349081395349</c:v>
                </c:pt>
                <c:pt idx="2641">
                  <c:v>187.92818336093026</c:v>
                </c:pt>
                <c:pt idx="2642">
                  <c:v>187.93145791255816</c:v>
                </c:pt>
                <c:pt idx="2643">
                  <c:v>187.92114347720931</c:v>
                </c:pt>
                <c:pt idx="2644">
                  <c:v>187.91284848279071</c:v>
                </c:pt>
                <c:pt idx="2645">
                  <c:v>187.90128698232562</c:v>
                </c:pt>
                <c:pt idx="2646">
                  <c:v>187.92818336093026</c:v>
                </c:pt>
                <c:pt idx="2647">
                  <c:v>187.92315487255814</c:v>
                </c:pt>
                <c:pt idx="2648">
                  <c:v>187.91108650046513</c:v>
                </c:pt>
                <c:pt idx="2649">
                  <c:v>187.93573011627907</c:v>
                </c:pt>
                <c:pt idx="2650">
                  <c:v>187.94277000000002</c:v>
                </c:pt>
                <c:pt idx="2651">
                  <c:v>187.96288395348839</c:v>
                </c:pt>
                <c:pt idx="2652">
                  <c:v>187.95760605209304</c:v>
                </c:pt>
                <c:pt idx="2653">
                  <c:v>187.94377569767443</c:v>
                </c:pt>
                <c:pt idx="2654">
                  <c:v>187.93924603534884</c:v>
                </c:pt>
                <c:pt idx="2655">
                  <c:v>187.9100808027907</c:v>
                </c:pt>
                <c:pt idx="2656">
                  <c:v>187.94377569767443</c:v>
                </c:pt>
                <c:pt idx="2657">
                  <c:v>187.93271302325584</c:v>
                </c:pt>
                <c:pt idx="2658">
                  <c:v>187.93472441860467</c:v>
                </c:pt>
                <c:pt idx="2659">
                  <c:v>187.92391115720929</c:v>
                </c:pt>
                <c:pt idx="2660">
                  <c:v>187.91058767441862</c:v>
                </c:pt>
                <c:pt idx="2661">
                  <c:v>187.92667883720929</c:v>
                </c:pt>
                <c:pt idx="2662">
                  <c:v>187.87513884279073</c:v>
                </c:pt>
                <c:pt idx="2663">
                  <c:v>187.81831290139536</c:v>
                </c:pt>
                <c:pt idx="2664">
                  <c:v>187.82132999441862</c:v>
                </c:pt>
                <c:pt idx="2665">
                  <c:v>187.79341987255813</c:v>
                </c:pt>
                <c:pt idx="2666">
                  <c:v>187.77808499441861</c:v>
                </c:pt>
                <c:pt idx="2667">
                  <c:v>187.78738568651164</c:v>
                </c:pt>
                <c:pt idx="2668">
                  <c:v>187.76576720930234</c:v>
                </c:pt>
                <c:pt idx="2669">
                  <c:v>187.70768615720931</c:v>
                </c:pt>
                <c:pt idx="2670">
                  <c:v>187.58398534325582</c:v>
                </c:pt>
                <c:pt idx="2671">
                  <c:v>187.50403640093026</c:v>
                </c:pt>
                <c:pt idx="2672">
                  <c:v>187.39692557581395</c:v>
                </c:pt>
                <c:pt idx="2673">
                  <c:v>187.37077743627907</c:v>
                </c:pt>
                <c:pt idx="2674">
                  <c:v>187.34940837209302</c:v>
                </c:pt>
                <c:pt idx="2675">
                  <c:v>187.33809628465119</c:v>
                </c:pt>
                <c:pt idx="2676">
                  <c:v>187.28831022697679</c:v>
                </c:pt>
                <c:pt idx="2677">
                  <c:v>187.19629291255819</c:v>
                </c:pt>
                <c:pt idx="2678">
                  <c:v>187.12764801209303</c:v>
                </c:pt>
                <c:pt idx="2679">
                  <c:v>187.01225023813956</c:v>
                </c:pt>
                <c:pt idx="2680">
                  <c:v>186.99137999999999</c:v>
                </c:pt>
                <c:pt idx="2681">
                  <c:v>186.9209811627907</c:v>
                </c:pt>
                <c:pt idx="2682">
                  <c:v>186.86817801209304</c:v>
                </c:pt>
                <c:pt idx="2683">
                  <c:v>186.81035441860465</c:v>
                </c:pt>
                <c:pt idx="2684">
                  <c:v>186.75403534883722</c:v>
                </c:pt>
                <c:pt idx="2685">
                  <c:v>186.8219159190698</c:v>
                </c:pt>
                <c:pt idx="2686">
                  <c:v>186.91293558139535</c:v>
                </c:pt>
                <c:pt idx="2687">
                  <c:v>187.00521035441861</c:v>
                </c:pt>
                <c:pt idx="2688">
                  <c:v>187.06931754697675</c:v>
                </c:pt>
                <c:pt idx="2689">
                  <c:v>187.11005232558142</c:v>
                </c:pt>
                <c:pt idx="2690">
                  <c:v>187.20333279627906</c:v>
                </c:pt>
                <c:pt idx="2691">
                  <c:v>187.25336022139535</c:v>
                </c:pt>
                <c:pt idx="2692">
                  <c:v>187.3235096455814</c:v>
                </c:pt>
                <c:pt idx="2693">
                  <c:v>187.39717498883721</c:v>
                </c:pt>
                <c:pt idx="2694">
                  <c:v>187.46631871534888</c:v>
                </c:pt>
                <c:pt idx="2695">
                  <c:v>187.50504209860466</c:v>
                </c:pt>
                <c:pt idx="2696">
                  <c:v>187.53948523255815</c:v>
                </c:pt>
                <c:pt idx="2697">
                  <c:v>187.59102522697677</c:v>
                </c:pt>
                <c:pt idx="2698">
                  <c:v>187.63276570325581</c:v>
                </c:pt>
                <c:pt idx="2699">
                  <c:v>187.66242976186047</c:v>
                </c:pt>
                <c:pt idx="2700">
                  <c:v>187.71045383720931</c:v>
                </c:pt>
                <c:pt idx="2701">
                  <c:v>187.75546081953487</c:v>
                </c:pt>
                <c:pt idx="2702">
                  <c:v>187.77104511069768</c:v>
                </c:pt>
                <c:pt idx="2703">
                  <c:v>187.78085267441861</c:v>
                </c:pt>
                <c:pt idx="2704">
                  <c:v>187.82157940744187</c:v>
                </c:pt>
                <c:pt idx="2705">
                  <c:v>187.887456627907</c:v>
                </c:pt>
                <c:pt idx="2706">
                  <c:v>187.91184278511628</c:v>
                </c:pt>
                <c:pt idx="2707">
                  <c:v>187.94578709302328</c:v>
                </c:pt>
                <c:pt idx="2708">
                  <c:v>187.97319034325582</c:v>
                </c:pt>
                <c:pt idx="2709">
                  <c:v>187.98576558697675</c:v>
                </c:pt>
                <c:pt idx="2710">
                  <c:v>188.01241255255812</c:v>
                </c:pt>
                <c:pt idx="2711">
                  <c:v>188.04107895906978</c:v>
                </c:pt>
                <c:pt idx="2712">
                  <c:v>188.01895361023256</c:v>
                </c:pt>
                <c:pt idx="2713">
                  <c:v>188.02271894232558</c:v>
                </c:pt>
                <c:pt idx="2714">
                  <c:v>188.0448442911628</c:v>
                </c:pt>
                <c:pt idx="2715">
                  <c:v>188.07426698232558</c:v>
                </c:pt>
                <c:pt idx="2716">
                  <c:v>188.09136384279071</c:v>
                </c:pt>
                <c:pt idx="2717">
                  <c:v>188.08859616279071</c:v>
                </c:pt>
                <c:pt idx="2718">
                  <c:v>188.08960186046511</c:v>
                </c:pt>
                <c:pt idx="2719">
                  <c:v>188.08055058139539</c:v>
                </c:pt>
                <c:pt idx="2720">
                  <c:v>188.08205510511632</c:v>
                </c:pt>
                <c:pt idx="2721">
                  <c:v>188.06948790697678</c:v>
                </c:pt>
                <c:pt idx="2722">
                  <c:v>188.07577150604652</c:v>
                </c:pt>
                <c:pt idx="2723">
                  <c:v>188.09563604651163</c:v>
                </c:pt>
                <c:pt idx="2724">
                  <c:v>188.10443791255818</c:v>
                </c:pt>
                <c:pt idx="2725">
                  <c:v>188.10795383162792</c:v>
                </c:pt>
                <c:pt idx="2726">
                  <c:v>188.08935244744185</c:v>
                </c:pt>
                <c:pt idx="2727">
                  <c:v>188.09739802883723</c:v>
                </c:pt>
                <c:pt idx="2728">
                  <c:v>188.10368162790698</c:v>
                </c:pt>
                <c:pt idx="2729">
                  <c:v>188.09186266883722</c:v>
                </c:pt>
                <c:pt idx="2730">
                  <c:v>188.05590696558144</c:v>
                </c:pt>
                <c:pt idx="2731">
                  <c:v>188.06269743627908</c:v>
                </c:pt>
                <c:pt idx="2732">
                  <c:v>188.09487976186051</c:v>
                </c:pt>
                <c:pt idx="2733">
                  <c:v>188.08079999441864</c:v>
                </c:pt>
                <c:pt idx="2734">
                  <c:v>188.0775334883721</c:v>
                </c:pt>
                <c:pt idx="2735">
                  <c:v>188.0792954706977</c:v>
                </c:pt>
                <c:pt idx="2736">
                  <c:v>188.06546511627909</c:v>
                </c:pt>
                <c:pt idx="2737">
                  <c:v>188.06068604093022</c:v>
                </c:pt>
                <c:pt idx="2738">
                  <c:v>188.0461074474419</c:v>
                </c:pt>
                <c:pt idx="2739">
                  <c:v>188.06823279627912</c:v>
                </c:pt>
                <c:pt idx="2740">
                  <c:v>188.03529418604654</c:v>
                </c:pt>
                <c:pt idx="2741">
                  <c:v>188.01015174418606</c:v>
                </c:pt>
                <c:pt idx="2742">
                  <c:v>188.0136676632558</c:v>
                </c:pt>
                <c:pt idx="2743">
                  <c:v>188.00738406418606</c:v>
                </c:pt>
                <c:pt idx="2744">
                  <c:v>188.04107895906978</c:v>
                </c:pt>
                <c:pt idx="2745">
                  <c:v>188.02171324465118</c:v>
                </c:pt>
                <c:pt idx="2746">
                  <c:v>188.01417453488375</c:v>
                </c:pt>
                <c:pt idx="2747">
                  <c:v>187.99958789581396</c:v>
                </c:pt>
                <c:pt idx="2748">
                  <c:v>188.00009476744185</c:v>
                </c:pt>
                <c:pt idx="2749">
                  <c:v>188.01643534325584</c:v>
                </c:pt>
                <c:pt idx="2750">
                  <c:v>188.01115744186046</c:v>
                </c:pt>
                <c:pt idx="2751">
                  <c:v>188.0310219823256</c:v>
                </c:pt>
                <c:pt idx="2752">
                  <c:v>188.0310219823256</c:v>
                </c:pt>
                <c:pt idx="2753">
                  <c:v>187.97746254697677</c:v>
                </c:pt>
                <c:pt idx="2754">
                  <c:v>187.96062314511627</c:v>
                </c:pt>
                <c:pt idx="2755">
                  <c:v>187.9777200055814</c:v>
                </c:pt>
                <c:pt idx="2756">
                  <c:v>187.98324732</c:v>
                </c:pt>
                <c:pt idx="2757">
                  <c:v>187.92994534325584</c:v>
                </c:pt>
                <c:pt idx="2758">
                  <c:v>187.9472916167442</c:v>
                </c:pt>
                <c:pt idx="2759">
                  <c:v>187.96690674418605</c:v>
                </c:pt>
                <c:pt idx="2760">
                  <c:v>187.97243405860465</c:v>
                </c:pt>
                <c:pt idx="2761">
                  <c:v>187.97545115162791</c:v>
                </c:pt>
                <c:pt idx="2762">
                  <c:v>187.93548070325582</c:v>
                </c:pt>
                <c:pt idx="2763">
                  <c:v>187.91536674976746</c:v>
                </c:pt>
                <c:pt idx="2764">
                  <c:v>187.95081558139537</c:v>
                </c:pt>
                <c:pt idx="2765">
                  <c:v>187.98953091906978</c:v>
                </c:pt>
                <c:pt idx="2766">
                  <c:v>187.97419604093025</c:v>
                </c:pt>
                <c:pt idx="2767">
                  <c:v>187.96539417488373</c:v>
                </c:pt>
                <c:pt idx="2768">
                  <c:v>187.97922452930234</c:v>
                </c:pt>
                <c:pt idx="2769">
                  <c:v>187.97218464558139</c:v>
                </c:pt>
                <c:pt idx="2770">
                  <c:v>187.93019475627909</c:v>
                </c:pt>
                <c:pt idx="2771">
                  <c:v>187.95081558139537</c:v>
                </c:pt>
                <c:pt idx="2772">
                  <c:v>187.94201371534885</c:v>
                </c:pt>
                <c:pt idx="2773">
                  <c:v>187.97343975627908</c:v>
                </c:pt>
                <c:pt idx="2774">
                  <c:v>187.96011627348835</c:v>
                </c:pt>
                <c:pt idx="2775">
                  <c:v>187.94402511069771</c:v>
                </c:pt>
                <c:pt idx="2776">
                  <c:v>187.94100801767445</c:v>
                </c:pt>
                <c:pt idx="2777">
                  <c:v>187.99104348837213</c:v>
                </c:pt>
                <c:pt idx="2778">
                  <c:v>187.95131440744186</c:v>
                </c:pt>
                <c:pt idx="2779">
                  <c:v>187.95408208744189</c:v>
                </c:pt>
                <c:pt idx="2780">
                  <c:v>187.91159337209302</c:v>
                </c:pt>
                <c:pt idx="2781">
                  <c:v>187.92818336093026</c:v>
                </c:pt>
                <c:pt idx="2782">
                  <c:v>187.9633827795349</c:v>
                </c:pt>
                <c:pt idx="2783">
                  <c:v>187.93723464000001</c:v>
                </c:pt>
                <c:pt idx="2784">
                  <c:v>187.91461046511631</c:v>
                </c:pt>
                <c:pt idx="2785">
                  <c:v>187.89650790697672</c:v>
                </c:pt>
                <c:pt idx="2786">
                  <c:v>187.89826988930236</c:v>
                </c:pt>
                <c:pt idx="2787">
                  <c:v>187.93070162790698</c:v>
                </c:pt>
                <c:pt idx="2788">
                  <c:v>187.97042266325582</c:v>
                </c:pt>
                <c:pt idx="2789">
                  <c:v>187.99229859906981</c:v>
                </c:pt>
                <c:pt idx="2790">
                  <c:v>187.93874720930236</c:v>
                </c:pt>
                <c:pt idx="2791">
                  <c:v>187.95307638976746</c:v>
                </c:pt>
                <c:pt idx="2792">
                  <c:v>187.92516626790697</c:v>
                </c:pt>
                <c:pt idx="2793">
                  <c:v>187.92039523813955</c:v>
                </c:pt>
                <c:pt idx="2794">
                  <c:v>187.87262057581398</c:v>
                </c:pt>
                <c:pt idx="2795">
                  <c:v>187.85100209860468</c:v>
                </c:pt>
                <c:pt idx="2796">
                  <c:v>187.80021034325583</c:v>
                </c:pt>
                <c:pt idx="2797">
                  <c:v>187.80423313395349</c:v>
                </c:pt>
                <c:pt idx="2798">
                  <c:v>187.76576720930234</c:v>
                </c:pt>
                <c:pt idx="2799">
                  <c:v>187.73911219813954</c:v>
                </c:pt>
              </c:numCache>
            </c:numRef>
          </c:yVal>
          <c:smooth val="0"/>
          <c:extLst>
            <c:ext xmlns:c16="http://schemas.microsoft.com/office/drawing/2014/chart" uri="{C3380CC4-5D6E-409C-BE32-E72D297353CC}">
              <c16:uniqueId val="{00000003-124E-4502-B568-DDA1E33F9A18}"/>
            </c:ext>
          </c:extLst>
        </c:ser>
        <c:ser>
          <c:idx val="9"/>
          <c:order val="4"/>
          <c:tx>
            <c:strRef>
              <c:f>'4'!$C$1</c:f>
              <c:strCache>
                <c:ptCount val="1"/>
                <c:pt idx="0">
                  <c:v>4_B3</c:v>
                </c:pt>
              </c:strCache>
            </c:strRef>
          </c:tx>
          <c:spPr>
            <a:ln w="19050" cap="rnd">
              <a:solidFill>
                <a:srgbClr val="7030A0"/>
              </a:solidFill>
              <a:prstDash val="dashDot"/>
              <a:round/>
            </a:ln>
            <a:effectLst/>
          </c:spPr>
          <c:marker>
            <c:symbol val="none"/>
          </c:marker>
          <c:xVal>
            <c:numRef>
              <c:f>'4'!$H$2:$H$1600</c:f>
              <c:numCache>
                <c:formatCode>General</c:formatCode>
                <c:ptCount val="1599"/>
                <c:pt idx="0">
                  <c:v>1.9313737392093644</c:v>
                </c:pt>
                <c:pt idx="1">
                  <c:v>2.029460333612414</c:v>
                </c:pt>
                <c:pt idx="2">
                  <c:v>2.1806653872454902</c:v>
                </c:pt>
                <c:pt idx="3">
                  <c:v>2.3129841899255394</c:v>
                </c:pt>
                <c:pt idx="4">
                  <c:v>2.5155068770052091</c:v>
                </c:pt>
                <c:pt idx="5">
                  <c:v>2.6871349890325438</c:v>
                </c:pt>
                <c:pt idx="6">
                  <c:v>2.832806170180731</c:v>
                </c:pt>
                <c:pt idx="7">
                  <c:v>3.06421043282081</c:v>
                </c:pt>
                <c:pt idx="8">
                  <c:v>3.2502941363611129</c:v>
                </c:pt>
                <c:pt idx="9">
                  <c:v>3.3684433440177544</c:v>
                </c:pt>
                <c:pt idx="10">
                  <c:v>3.6104836217219569</c:v>
                </c:pt>
                <c:pt idx="11">
                  <c:v>3.8142953182921762</c:v>
                </c:pt>
                <c:pt idx="12">
                  <c:v>4.0356045125960973</c:v>
                </c:pt>
                <c:pt idx="13">
                  <c:v>4.3575541286932404</c:v>
                </c:pt>
                <c:pt idx="14">
                  <c:v>4.5821371673619815</c:v>
                </c:pt>
                <c:pt idx="15">
                  <c:v>4.8092028100103876</c:v>
                </c:pt>
                <c:pt idx="16">
                  <c:v>5.062977337633515</c:v>
                </c:pt>
                <c:pt idx="17">
                  <c:v>5.3254558319578535</c:v>
                </c:pt>
                <c:pt idx="18">
                  <c:v>5.5710461503056035</c:v>
                </c:pt>
                <c:pt idx="19">
                  <c:v>5.9848696172288172</c:v>
                </c:pt>
                <c:pt idx="20">
                  <c:v>6.2546765228498895</c:v>
                </c:pt>
                <c:pt idx="21">
                  <c:v>6.4926079574479303</c:v>
                </c:pt>
                <c:pt idx="22">
                  <c:v>6.830814474628208</c:v>
                </c:pt>
                <c:pt idx="23">
                  <c:v>7.1839578661593517</c:v>
                </c:pt>
                <c:pt idx="24">
                  <c:v>7.6670500689395569</c:v>
                </c:pt>
                <c:pt idx="25">
                  <c:v>7.6070816080015211</c:v>
                </c:pt>
                <c:pt idx="26">
                  <c:v>8.2047664401779219</c:v>
                </c:pt>
                <c:pt idx="27">
                  <c:v>8.618370538362246</c:v>
                </c:pt>
                <c:pt idx="28">
                  <c:v>8.9154708121374231</c:v>
                </c:pt>
                <c:pt idx="29">
                  <c:v>9.3000834549165408</c:v>
                </c:pt>
                <c:pt idx="30">
                  <c:v>9.6949847649990364</c:v>
                </c:pt>
                <c:pt idx="31">
                  <c:v>9.9588161404233979</c:v>
                </c:pt>
                <c:pt idx="32">
                  <c:v>10.295919903786226</c:v>
                </c:pt>
                <c:pt idx="33">
                  <c:v>10.690941618285059</c:v>
                </c:pt>
                <c:pt idx="34">
                  <c:v>11.096191505857959</c:v>
                </c:pt>
                <c:pt idx="35">
                  <c:v>11.501491446108394</c:v>
                </c:pt>
                <c:pt idx="36">
                  <c:v>11.771467422478661</c:v>
                </c:pt>
                <c:pt idx="37">
                  <c:v>12.227080310789901</c:v>
                </c:pt>
                <c:pt idx="38">
                  <c:v>12.556192873793922</c:v>
                </c:pt>
                <c:pt idx="39">
                  <c:v>12.925221939064484</c:v>
                </c:pt>
                <c:pt idx="40">
                  <c:v>13.370290600758683</c:v>
                </c:pt>
                <c:pt idx="41">
                  <c:v>13.734206900951122</c:v>
                </c:pt>
                <c:pt idx="42">
                  <c:v>14.087059795632213</c:v>
                </c:pt>
                <c:pt idx="43">
                  <c:v>14.584485094366642</c:v>
                </c:pt>
                <c:pt idx="44">
                  <c:v>15.032269196889795</c:v>
                </c:pt>
                <c:pt idx="45">
                  <c:v>15.343553201110499</c:v>
                </c:pt>
                <c:pt idx="46">
                  <c:v>15.728001340099226</c:v>
                </c:pt>
                <c:pt idx="47">
                  <c:v>16.112013914718791</c:v>
                </c:pt>
                <c:pt idx="48">
                  <c:v>16.459611367128588</c:v>
                </c:pt>
                <c:pt idx="49">
                  <c:v>16.811337336090276</c:v>
                </c:pt>
                <c:pt idx="50">
                  <c:v>17.279919171545977</c:v>
                </c:pt>
                <c:pt idx="51">
                  <c:v>17.677538963478156</c:v>
                </c:pt>
                <c:pt idx="52">
                  <c:v>18.002184364673049</c:v>
                </c:pt>
                <c:pt idx="53">
                  <c:v>18.426013976141039</c:v>
                </c:pt>
                <c:pt idx="54">
                  <c:v>18.840223122072622</c:v>
                </c:pt>
                <c:pt idx="55">
                  <c:v>19.179874190752681</c:v>
                </c:pt>
                <c:pt idx="56">
                  <c:v>19.48598568209437</c:v>
                </c:pt>
                <c:pt idx="57">
                  <c:v>19.917068362146402</c:v>
                </c:pt>
                <c:pt idx="58">
                  <c:v>20.289029116165189</c:v>
                </c:pt>
                <c:pt idx="59">
                  <c:v>20.687637409719731</c:v>
                </c:pt>
                <c:pt idx="60">
                  <c:v>21.046088163319865</c:v>
                </c:pt>
                <c:pt idx="61">
                  <c:v>21.530149258650155</c:v>
                </c:pt>
                <c:pt idx="62">
                  <c:v>21.788663958020457</c:v>
                </c:pt>
                <c:pt idx="63">
                  <c:v>22.199335380340941</c:v>
                </c:pt>
                <c:pt idx="64">
                  <c:v>22.546630933991249</c:v>
                </c:pt>
                <c:pt idx="65">
                  <c:v>22.917883939015486</c:v>
                </c:pt>
                <c:pt idx="66">
                  <c:v>23.306633503263793</c:v>
                </c:pt>
                <c:pt idx="67">
                  <c:v>23.616816859336957</c:v>
                </c:pt>
                <c:pt idx="68">
                  <c:v>23.95387437690567</c:v>
                </c:pt>
                <c:pt idx="69">
                  <c:v>24.36018836621388</c:v>
                </c:pt>
                <c:pt idx="70">
                  <c:v>24.693182854801279</c:v>
                </c:pt>
                <c:pt idx="71">
                  <c:v>25.037077972454522</c:v>
                </c:pt>
                <c:pt idx="72">
                  <c:v>25.361735748534407</c:v>
                </c:pt>
                <c:pt idx="73">
                  <c:v>25.68303568857478</c:v>
                </c:pt>
                <c:pt idx="74">
                  <c:v>26.060745495437079</c:v>
                </c:pt>
                <c:pt idx="75">
                  <c:v>26.431099986422524</c:v>
                </c:pt>
                <c:pt idx="76">
                  <c:v>26.796280664592775</c:v>
                </c:pt>
                <c:pt idx="77">
                  <c:v>27.122996913594346</c:v>
                </c:pt>
                <c:pt idx="78">
                  <c:v>27.466377975107342</c:v>
                </c:pt>
                <c:pt idx="79">
                  <c:v>27.837496417214943</c:v>
                </c:pt>
                <c:pt idx="80">
                  <c:v>28.229735686656333</c:v>
                </c:pt>
                <c:pt idx="81">
                  <c:v>28.607519040366473</c:v>
                </c:pt>
                <c:pt idx="82">
                  <c:v>28.989627415464039</c:v>
                </c:pt>
                <c:pt idx="83">
                  <c:v>29.360263221867331</c:v>
                </c:pt>
                <c:pt idx="84">
                  <c:v>29.677713677666215</c:v>
                </c:pt>
                <c:pt idx="85">
                  <c:v>29.997018357445171</c:v>
                </c:pt>
                <c:pt idx="86">
                  <c:v>30.256868186344189</c:v>
                </c:pt>
                <c:pt idx="87">
                  <c:v>30.734989094487378</c:v>
                </c:pt>
                <c:pt idx="88">
                  <c:v>31.110513120409522</c:v>
                </c:pt>
                <c:pt idx="89">
                  <c:v>31.470693915560009</c:v>
                </c:pt>
                <c:pt idx="90">
                  <c:v>31.901612331251318</c:v>
                </c:pt>
                <c:pt idx="91">
                  <c:v>32.156055330020337</c:v>
                </c:pt>
                <c:pt idx="92">
                  <c:v>32.585935910680561</c:v>
                </c:pt>
                <c:pt idx="93">
                  <c:v>32.914670736945268</c:v>
                </c:pt>
                <c:pt idx="94">
                  <c:v>31.73755668173553</c:v>
                </c:pt>
                <c:pt idx="95">
                  <c:v>30.355862411095369</c:v>
                </c:pt>
                <c:pt idx="96">
                  <c:v>30.861979911991565</c:v>
                </c:pt>
                <c:pt idx="97">
                  <c:v>31.186594450539303</c:v>
                </c:pt>
                <c:pt idx="98">
                  <c:v>31.476694524517999</c:v>
                </c:pt>
                <c:pt idx="99">
                  <c:v>31.956787823547035</c:v>
                </c:pt>
                <c:pt idx="100">
                  <c:v>32.295644526573525</c:v>
                </c:pt>
                <c:pt idx="101">
                  <c:v>32.796243735459882</c:v>
                </c:pt>
                <c:pt idx="102">
                  <c:v>33.200195627988315</c:v>
                </c:pt>
                <c:pt idx="103">
                  <c:v>33.608142212539477</c:v>
                </c:pt>
                <c:pt idx="104">
                  <c:v>33.987328293052038</c:v>
                </c:pt>
                <c:pt idx="105">
                  <c:v>34.292542798683115</c:v>
                </c:pt>
                <c:pt idx="106">
                  <c:v>34.668744001624056</c:v>
                </c:pt>
                <c:pt idx="107">
                  <c:v>35.043307659004732</c:v>
                </c:pt>
                <c:pt idx="108">
                  <c:v>35.375056844780211</c:v>
                </c:pt>
                <c:pt idx="109">
                  <c:v>35.709842903743912</c:v>
                </c:pt>
                <c:pt idx="110">
                  <c:v>35.944670490137106</c:v>
                </c:pt>
                <c:pt idx="111">
                  <c:v>36.337794074625108</c:v>
                </c:pt>
                <c:pt idx="112">
                  <c:v>36.676252761118604</c:v>
                </c:pt>
                <c:pt idx="113">
                  <c:v>37.013088609428507</c:v>
                </c:pt>
                <c:pt idx="114">
                  <c:v>37.297832561074038</c:v>
                </c:pt>
                <c:pt idx="115">
                  <c:v>37.623978766264074</c:v>
                </c:pt>
                <c:pt idx="116">
                  <c:v>37.976493343281739</c:v>
                </c:pt>
                <c:pt idx="117">
                  <c:v>38.276287154504402</c:v>
                </c:pt>
                <c:pt idx="118">
                  <c:v>38.595181442901854</c:v>
                </c:pt>
                <c:pt idx="119">
                  <c:v>38.907846026396903</c:v>
                </c:pt>
                <c:pt idx="120">
                  <c:v>39.21929499639662</c:v>
                </c:pt>
                <c:pt idx="121">
                  <c:v>39.523538133505681</c:v>
                </c:pt>
                <c:pt idx="122">
                  <c:v>39.928162077288874</c:v>
                </c:pt>
                <c:pt idx="123">
                  <c:v>40.185671991343902</c:v>
                </c:pt>
                <c:pt idx="124">
                  <c:v>40.50662704723343</c:v>
                </c:pt>
                <c:pt idx="125">
                  <c:v>40.795168511071616</c:v>
                </c:pt>
                <c:pt idx="126">
                  <c:v>41.08425161737555</c:v>
                </c:pt>
                <c:pt idx="127">
                  <c:v>41.512535642795228</c:v>
                </c:pt>
                <c:pt idx="128">
                  <c:v>41.771027550056949</c:v>
                </c:pt>
                <c:pt idx="129">
                  <c:v>42.070916226748722</c:v>
                </c:pt>
                <c:pt idx="130">
                  <c:v>42.349610120691004</c:v>
                </c:pt>
                <c:pt idx="131">
                  <c:v>42.735247335404722</c:v>
                </c:pt>
                <c:pt idx="132">
                  <c:v>43.043619810962767</c:v>
                </c:pt>
                <c:pt idx="133">
                  <c:v>43.279504513795267</c:v>
                </c:pt>
                <c:pt idx="134">
                  <c:v>43.648304247185266</c:v>
                </c:pt>
                <c:pt idx="135">
                  <c:v>43.965802293183835</c:v>
                </c:pt>
                <c:pt idx="136">
                  <c:v>44.3060839579733</c:v>
                </c:pt>
                <c:pt idx="137">
                  <c:v>44.56536711798983</c:v>
                </c:pt>
                <c:pt idx="138">
                  <c:v>44.886571418235008</c:v>
                </c:pt>
                <c:pt idx="139">
                  <c:v>45.186406173272552</c:v>
                </c:pt>
                <c:pt idx="140">
                  <c:v>45.49169970152272</c:v>
                </c:pt>
                <c:pt idx="141">
                  <c:v>45.792615523750911</c:v>
                </c:pt>
                <c:pt idx="142">
                  <c:v>46.129869553508811</c:v>
                </c:pt>
                <c:pt idx="143">
                  <c:v>46.362388824219231</c:v>
                </c:pt>
                <c:pt idx="144">
                  <c:v>46.717998740245292</c:v>
                </c:pt>
                <c:pt idx="145">
                  <c:v>47.056917993276365</c:v>
                </c:pt>
                <c:pt idx="146">
                  <c:v>47.304045565876194</c:v>
                </c:pt>
                <c:pt idx="147">
                  <c:v>47.662771101778688</c:v>
                </c:pt>
                <c:pt idx="148">
                  <c:v>47.956882644225402</c:v>
                </c:pt>
                <c:pt idx="149">
                  <c:v>48.266722892240978</c:v>
                </c:pt>
                <c:pt idx="150">
                  <c:v>48.600923664902432</c:v>
                </c:pt>
                <c:pt idx="151">
                  <c:v>48.891485455393259</c:v>
                </c:pt>
                <c:pt idx="152">
                  <c:v>49.229055247670047</c:v>
                </c:pt>
                <c:pt idx="153">
                  <c:v>49.577864479058199</c:v>
                </c:pt>
                <c:pt idx="154">
                  <c:v>49.866831278857859</c:v>
                </c:pt>
                <c:pt idx="155">
                  <c:v>50.122076451160403</c:v>
                </c:pt>
                <c:pt idx="156">
                  <c:v>50.469107670463416</c:v>
                </c:pt>
                <c:pt idx="157">
                  <c:v>50.73839882047595</c:v>
                </c:pt>
                <c:pt idx="158">
                  <c:v>51.075500318599573</c:v>
                </c:pt>
                <c:pt idx="159">
                  <c:v>51.400241936253309</c:v>
                </c:pt>
                <c:pt idx="160">
                  <c:v>51.697488510746361</c:v>
                </c:pt>
                <c:pt idx="161">
                  <c:v>52.030833876483221</c:v>
                </c:pt>
                <c:pt idx="162">
                  <c:v>52.428670930432418</c:v>
                </c:pt>
                <c:pt idx="163">
                  <c:v>52.778807060357707</c:v>
                </c:pt>
                <c:pt idx="164">
                  <c:v>53.034416732370808</c:v>
                </c:pt>
                <c:pt idx="165">
                  <c:v>53.433498877385951</c:v>
                </c:pt>
                <c:pt idx="166">
                  <c:v>53.713366840434986</c:v>
                </c:pt>
                <c:pt idx="167">
                  <c:v>54.016829218333633</c:v>
                </c:pt>
                <c:pt idx="168">
                  <c:v>54.486016188675386</c:v>
                </c:pt>
                <c:pt idx="169">
                  <c:v>54.874343350070063</c:v>
                </c:pt>
                <c:pt idx="170">
                  <c:v>55.108791260974513</c:v>
                </c:pt>
                <c:pt idx="171">
                  <c:v>55.407576223363407</c:v>
                </c:pt>
                <c:pt idx="172">
                  <c:v>55.856589061750938</c:v>
                </c:pt>
                <c:pt idx="173">
                  <c:v>56.123142114639705</c:v>
                </c:pt>
                <c:pt idx="174">
                  <c:v>56.451208327617103</c:v>
                </c:pt>
                <c:pt idx="175">
                  <c:v>56.809475364181544</c:v>
                </c:pt>
                <c:pt idx="176">
                  <c:v>57.2297520951455</c:v>
                </c:pt>
                <c:pt idx="177">
                  <c:v>57.324686974868634</c:v>
                </c:pt>
                <c:pt idx="178">
                  <c:v>57.654262379882418</c:v>
                </c:pt>
                <c:pt idx="179">
                  <c:v>58.053732496371929</c:v>
                </c:pt>
                <c:pt idx="180">
                  <c:v>58.268975617608326</c:v>
                </c:pt>
                <c:pt idx="181">
                  <c:v>58.638726346105337</c:v>
                </c:pt>
                <c:pt idx="182">
                  <c:v>58.888217454890885</c:v>
                </c:pt>
                <c:pt idx="183">
                  <c:v>59.158547696739127</c:v>
                </c:pt>
                <c:pt idx="184">
                  <c:v>59.558538964198796</c:v>
                </c:pt>
                <c:pt idx="185">
                  <c:v>59.841385536352185</c:v>
                </c:pt>
                <c:pt idx="186">
                  <c:v>60.162728925134033</c:v>
                </c:pt>
                <c:pt idx="187">
                  <c:v>60.440910201308398</c:v>
                </c:pt>
                <c:pt idx="188">
                  <c:v>60.673642902695974</c:v>
                </c:pt>
                <c:pt idx="189">
                  <c:v>60.993676354763771</c:v>
                </c:pt>
                <c:pt idx="190">
                  <c:v>61.292467164547737</c:v>
                </c:pt>
                <c:pt idx="191">
                  <c:v>61.547755656434298</c:v>
                </c:pt>
                <c:pt idx="192">
                  <c:v>61.866900241049677</c:v>
                </c:pt>
                <c:pt idx="193">
                  <c:v>62.196746443211445</c:v>
                </c:pt>
                <c:pt idx="194">
                  <c:v>62.428364854526436</c:v>
                </c:pt>
                <c:pt idx="195">
                  <c:v>62.752130716865253</c:v>
                </c:pt>
                <c:pt idx="196">
                  <c:v>63.019222829074408</c:v>
                </c:pt>
                <c:pt idx="197">
                  <c:v>63.234145268140232</c:v>
                </c:pt>
                <c:pt idx="198">
                  <c:v>63.580805286411362</c:v>
                </c:pt>
                <c:pt idx="199">
                  <c:v>63.873752077188328</c:v>
                </c:pt>
                <c:pt idx="200">
                  <c:v>64.164795632765561</c:v>
                </c:pt>
                <c:pt idx="201">
                  <c:v>64.452420768038678</c:v>
                </c:pt>
                <c:pt idx="202">
                  <c:v>64.754772115830491</c:v>
                </c:pt>
                <c:pt idx="203">
                  <c:v>65.085587174444953</c:v>
                </c:pt>
                <c:pt idx="204">
                  <c:v>65.330206559343921</c:v>
                </c:pt>
                <c:pt idx="205">
                  <c:v>65.623029770158269</c:v>
                </c:pt>
                <c:pt idx="206">
                  <c:v>65.921807251752753</c:v>
                </c:pt>
                <c:pt idx="207">
                  <c:v>66.208307373555016</c:v>
                </c:pt>
                <c:pt idx="208">
                  <c:v>66.560303096128123</c:v>
                </c:pt>
                <c:pt idx="209">
                  <c:v>66.801063899458853</c:v>
                </c:pt>
                <c:pt idx="210">
                  <c:v>67.087238115720211</c:v>
                </c:pt>
                <c:pt idx="211">
                  <c:v>67.312536284768996</c:v>
                </c:pt>
                <c:pt idx="212">
                  <c:v>67.568130793098959</c:v>
                </c:pt>
                <c:pt idx="213">
                  <c:v>67.877125798802894</c:v>
                </c:pt>
                <c:pt idx="214">
                  <c:v>68.167340041763069</c:v>
                </c:pt>
                <c:pt idx="215">
                  <c:v>68.436955610406343</c:v>
                </c:pt>
                <c:pt idx="216">
                  <c:v>68.715198592506013</c:v>
                </c:pt>
                <c:pt idx="217">
                  <c:v>68.985472579440682</c:v>
                </c:pt>
                <c:pt idx="218">
                  <c:v>69.256853400506984</c:v>
                </c:pt>
                <c:pt idx="219">
                  <c:v>69.548052945721878</c:v>
                </c:pt>
                <c:pt idx="220">
                  <c:v>69.809874519717027</c:v>
                </c:pt>
                <c:pt idx="221">
                  <c:v>70.132600232067318</c:v>
                </c:pt>
                <c:pt idx="222">
                  <c:v>70.353361391099639</c:v>
                </c:pt>
                <c:pt idx="223">
                  <c:v>70.667483550604643</c:v>
                </c:pt>
                <c:pt idx="224">
                  <c:v>71.013348584161719</c:v>
                </c:pt>
                <c:pt idx="225">
                  <c:v>71.27390526617306</c:v>
                </c:pt>
                <c:pt idx="226">
                  <c:v>71.582892689000261</c:v>
                </c:pt>
                <c:pt idx="227">
                  <c:v>71.812468411702028</c:v>
                </c:pt>
                <c:pt idx="228">
                  <c:v>72.151913216041436</c:v>
                </c:pt>
                <c:pt idx="229">
                  <c:v>72.364263785937709</c:v>
                </c:pt>
                <c:pt idx="230">
                  <c:v>72.669315425516643</c:v>
                </c:pt>
                <c:pt idx="231">
                  <c:v>72.896864362081814</c:v>
                </c:pt>
                <c:pt idx="232">
                  <c:v>73.176368851462769</c:v>
                </c:pt>
                <c:pt idx="233">
                  <c:v>73.476010270377643</c:v>
                </c:pt>
                <c:pt idx="234">
                  <c:v>73.70863535071193</c:v>
                </c:pt>
                <c:pt idx="235">
                  <c:v>73.985440038006516</c:v>
                </c:pt>
                <c:pt idx="236">
                  <c:v>74.229038433197076</c:v>
                </c:pt>
                <c:pt idx="237">
                  <c:v>74.516978931663502</c:v>
                </c:pt>
                <c:pt idx="238">
                  <c:v>74.789056360991125</c:v>
                </c:pt>
                <c:pt idx="239">
                  <c:v>75.037053320826956</c:v>
                </c:pt>
                <c:pt idx="240">
                  <c:v>75.295458701366456</c:v>
                </c:pt>
                <c:pt idx="241">
                  <c:v>75.572516216412339</c:v>
                </c:pt>
                <c:pt idx="242">
                  <c:v>75.865751462922915</c:v>
                </c:pt>
                <c:pt idx="243">
                  <c:v>76.106563424239241</c:v>
                </c:pt>
                <c:pt idx="244">
                  <c:v>76.403617926808764</c:v>
                </c:pt>
                <c:pt idx="245">
                  <c:v>76.685586781008382</c:v>
                </c:pt>
                <c:pt idx="246">
                  <c:v>76.962106402753562</c:v>
                </c:pt>
                <c:pt idx="247">
                  <c:v>77.239356862273297</c:v>
                </c:pt>
                <c:pt idx="248">
                  <c:v>77.5183671850792</c:v>
                </c:pt>
                <c:pt idx="249">
                  <c:v>77.738773867989224</c:v>
                </c:pt>
                <c:pt idx="250">
                  <c:v>77.980012145165631</c:v>
                </c:pt>
                <c:pt idx="251">
                  <c:v>78.258054395212866</c:v>
                </c:pt>
                <c:pt idx="252">
                  <c:v>78.519548961613779</c:v>
                </c:pt>
                <c:pt idx="253">
                  <c:v>78.783645901454264</c:v>
                </c:pt>
                <c:pt idx="254">
                  <c:v>79.048576251400135</c:v>
                </c:pt>
                <c:pt idx="255">
                  <c:v>79.280927009644643</c:v>
                </c:pt>
                <c:pt idx="256">
                  <c:v>79.533418500918486</c:v>
                </c:pt>
                <c:pt idx="257">
                  <c:v>79.82752167810925</c:v>
                </c:pt>
                <c:pt idx="258">
                  <c:v>80.098200519240493</c:v>
                </c:pt>
                <c:pt idx="259">
                  <c:v>80.321407305703559</c:v>
                </c:pt>
                <c:pt idx="260">
                  <c:v>80.566755679255024</c:v>
                </c:pt>
                <c:pt idx="261">
                  <c:v>80.845084105375548</c:v>
                </c:pt>
                <c:pt idx="262">
                  <c:v>81.111751510404929</c:v>
                </c:pt>
                <c:pt idx="263">
                  <c:v>81.38064406426119</c:v>
                </c:pt>
                <c:pt idx="264">
                  <c:v>81.704305742951561</c:v>
                </c:pt>
                <c:pt idx="265">
                  <c:v>81.961212746291523</c:v>
                </c:pt>
                <c:pt idx="266">
                  <c:v>82.203056803488991</c:v>
                </c:pt>
                <c:pt idx="267">
                  <c:v>82.485861630043971</c:v>
                </c:pt>
                <c:pt idx="268">
                  <c:v>83.037125188124236</c:v>
                </c:pt>
                <c:pt idx="269">
                  <c:v>83.220393709174445</c:v>
                </c:pt>
                <c:pt idx="270">
                  <c:v>83.359372246126625</c:v>
                </c:pt>
                <c:pt idx="271">
                  <c:v>83.65919941965312</c:v>
                </c:pt>
                <c:pt idx="272">
                  <c:v>84.019215522353335</c:v>
                </c:pt>
                <c:pt idx="273">
                  <c:v>84.370057311316899</c:v>
                </c:pt>
                <c:pt idx="274">
                  <c:v>84.784194143797464</c:v>
                </c:pt>
                <c:pt idx="275">
                  <c:v>85.038272076211072</c:v>
                </c:pt>
                <c:pt idx="276">
                  <c:v>85.381700225601833</c:v>
                </c:pt>
                <c:pt idx="277">
                  <c:v>85.766281598396716</c:v>
                </c:pt>
                <c:pt idx="278">
                  <c:v>86.042855233596043</c:v>
                </c:pt>
                <c:pt idx="279">
                  <c:v>86.259534962410868</c:v>
                </c:pt>
                <c:pt idx="280">
                  <c:v>86.658511491768152</c:v>
                </c:pt>
                <c:pt idx="281">
                  <c:v>87.005663483207812</c:v>
                </c:pt>
                <c:pt idx="282">
                  <c:v>87.292618017915075</c:v>
                </c:pt>
                <c:pt idx="283">
                  <c:v>87.342990554858872</c:v>
                </c:pt>
                <c:pt idx="284">
                  <c:v>87.645793499832337</c:v>
                </c:pt>
                <c:pt idx="285">
                  <c:v>87.920422985691857</c:v>
                </c:pt>
                <c:pt idx="286">
                  <c:v>88.122873924635627</c:v>
                </c:pt>
                <c:pt idx="287">
                  <c:v>88.332736494076542</c:v>
                </c:pt>
                <c:pt idx="288">
                  <c:v>88.601843996274624</c:v>
                </c:pt>
                <c:pt idx="289">
                  <c:v>88.8614175712368</c:v>
                </c:pt>
                <c:pt idx="290">
                  <c:v>89.076296376908246</c:v>
                </c:pt>
                <c:pt idx="291">
                  <c:v>89.36825979076221</c:v>
                </c:pt>
                <c:pt idx="292">
                  <c:v>89.595908432204027</c:v>
                </c:pt>
                <c:pt idx="293">
                  <c:v>89.792776511476418</c:v>
                </c:pt>
                <c:pt idx="294">
                  <c:v>90.010321880963218</c:v>
                </c:pt>
                <c:pt idx="295">
                  <c:v>90.228503148204354</c:v>
                </c:pt>
                <c:pt idx="296">
                  <c:v>90.467004635595558</c:v>
                </c:pt>
                <c:pt idx="297">
                  <c:v>90.69133493679324</c:v>
                </c:pt>
                <c:pt idx="298">
                  <c:v>90.910120023638413</c:v>
                </c:pt>
                <c:pt idx="299">
                  <c:v>91.120710246474445</c:v>
                </c:pt>
                <c:pt idx="300">
                  <c:v>91.322341679549382</c:v>
                </c:pt>
                <c:pt idx="301">
                  <c:v>91.538283885884738</c:v>
                </c:pt>
                <c:pt idx="302">
                  <c:v>91.79959631010604</c:v>
                </c:pt>
                <c:pt idx="303">
                  <c:v>91.996088118217656</c:v>
                </c:pt>
                <c:pt idx="304">
                  <c:v>92.220611498765507</c:v>
                </c:pt>
                <c:pt idx="305">
                  <c:v>92.458841822959428</c:v>
                </c:pt>
                <c:pt idx="306">
                  <c:v>92.670356595093821</c:v>
                </c:pt>
                <c:pt idx="307">
                  <c:v>92.897306009390661</c:v>
                </c:pt>
                <c:pt idx="308">
                  <c:v>93.095221741041655</c:v>
                </c:pt>
                <c:pt idx="309">
                  <c:v>93.315558764167875</c:v>
                </c:pt>
                <c:pt idx="310">
                  <c:v>93.587134642389898</c:v>
                </c:pt>
                <c:pt idx="311">
                  <c:v>93.837159285896107</c:v>
                </c:pt>
                <c:pt idx="312">
                  <c:v>93.994537917169779</c:v>
                </c:pt>
                <c:pt idx="313">
                  <c:v>94.10863649663402</c:v>
                </c:pt>
                <c:pt idx="314">
                  <c:v>94.391062189111679</c:v>
                </c:pt>
                <c:pt idx="315">
                  <c:v>94.60209757707932</c:v>
                </c:pt>
                <c:pt idx="316">
                  <c:v>94.79666870453066</c:v>
                </c:pt>
                <c:pt idx="317">
                  <c:v>95.052447082259889</c:v>
                </c:pt>
                <c:pt idx="318">
                  <c:v>95.327208329434825</c:v>
                </c:pt>
                <c:pt idx="319">
                  <c:v>95.484399409321412</c:v>
                </c:pt>
                <c:pt idx="320">
                  <c:v>95.613713908141278</c:v>
                </c:pt>
                <c:pt idx="321">
                  <c:v>95.788168339786566</c:v>
                </c:pt>
                <c:pt idx="322">
                  <c:v>95.968899946541953</c:v>
                </c:pt>
                <c:pt idx="323">
                  <c:v>96.179775984574874</c:v>
                </c:pt>
                <c:pt idx="324">
                  <c:v>96.406592973771495</c:v>
                </c:pt>
                <c:pt idx="325">
                  <c:v>96.614076947251462</c:v>
                </c:pt>
                <c:pt idx="326">
                  <c:v>96.798938520997893</c:v>
                </c:pt>
                <c:pt idx="327">
                  <c:v>96.966955002972298</c:v>
                </c:pt>
                <c:pt idx="328">
                  <c:v>97.179951914364125</c:v>
                </c:pt>
                <c:pt idx="329">
                  <c:v>97.350766279754595</c:v>
                </c:pt>
                <c:pt idx="330">
                  <c:v>97.526712376470755</c:v>
                </c:pt>
                <c:pt idx="331">
                  <c:v>97.740144881873448</c:v>
                </c:pt>
                <c:pt idx="332">
                  <c:v>97.957155545292537</c:v>
                </c:pt>
                <c:pt idx="333">
                  <c:v>98.130110057228578</c:v>
                </c:pt>
                <c:pt idx="334">
                  <c:v>98.284232069415552</c:v>
                </c:pt>
                <c:pt idx="335">
                  <c:v>98.447912006071235</c:v>
                </c:pt>
                <c:pt idx="336">
                  <c:v>98.616334414566225</c:v>
                </c:pt>
                <c:pt idx="337">
                  <c:v>98.790271534183901</c:v>
                </c:pt>
                <c:pt idx="338">
                  <c:v>98.980938590506753</c:v>
                </c:pt>
                <c:pt idx="339">
                  <c:v>99.163887759865077</c:v>
                </c:pt>
                <c:pt idx="340">
                  <c:v>99.37064418260475</c:v>
                </c:pt>
                <c:pt idx="341">
                  <c:v>99.593876735700832</c:v>
                </c:pt>
                <c:pt idx="342">
                  <c:v>99.812733268270861</c:v>
                </c:pt>
                <c:pt idx="343">
                  <c:v>99.973664229315531</c:v>
                </c:pt>
                <c:pt idx="344">
                  <c:v>100.12357451580827</c:v>
                </c:pt>
                <c:pt idx="345">
                  <c:v>100.28586012590405</c:v>
                </c:pt>
                <c:pt idx="346">
                  <c:v>100.42766187114788</c:v>
                </c:pt>
                <c:pt idx="347">
                  <c:v>100.57290958128578</c:v>
                </c:pt>
                <c:pt idx="348">
                  <c:v>100.78338935959398</c:v>
                </c:pt>
                <c:pt idx="349">
                  <c:v>100.97590196562163</c:v>
                </c:pt>
                <c:pt idx="350">
                  <c:v>101.14733564165192</c:v>
                </c:pt>
                <c:pt idx="351">
                  <c:v>101.30244936217804</c:v>
                </c:pt>
                <c:pt idx="352">
                  <c:v>101.42840247318414</c:v>
                </c:pt>
                <c:pt idx="353">
                  <c:v>101.60942899647591</c:v>
                </c:pt>
                <c:pt idx="354">
                  <c:v>101.79902435786944</c:v>
                </c:pt>
                <c:pt idx="355">
                  <c:v>101.97662077479784</c:v>
                </c:pt>
                <c:pt idx="356">
                  <c:v>102.16859719684294</c:v>
                </c:pt>
                <c:pt idx="357">
                  <c:v>102.34137523874331</c:v>
                </c:pt>
                <c:pt idx="358">
                  <c:v>102.47531280840303</c:v>
                </c:pt>
                <c:pt idx="359">
                  <c:v>102.63701711667328</c:v>
                </c:pt>
                <c:pt idx="360">
                  <c:v>102.82154673586216</c:v>
                </c:pt>
                <c:pt idx="361">
                  <c:v>103.00362911899819</c:v>
                </c:pt>
                <c:pt idx="362">
                  <c:v>103.17217821697903</c:v>
                </c:pt>
                <c:pt idx="363">
                  <c:v>103.32895152695886</c:v>
                </c:pt>
                <c:pt idx="364">
                  <c:v>103.48085330781447</c:v>
                </c:pt>
                <c:pt idx="365">
                  <c:v>103.68609553385524</c:v>
                </c:pt>
                <c:pt idx="366">
                  <c:v>103.87289980869843</c:v>
                </c:pt>
                <c:pt idx="367">
                  <c:v>104.05761075093345</c:v>
                </c:pt>
                <c:pt idx="368">
                  <c:v>104.31327237706751</c:v>
                </c:pt>
                <c:pt idx="369">
                  <c:v>104.56525598703011</c:v>
                </c:pt>
                <c:pt idx="370">
                  <c:v>104.67096300129604</c:v>
                </c:pt>
                <c:pt idx="371">
                  <c:v>104.95818327741388</c:v>
                </c:pt>
                <c:pt idx="372">
                  <c:v>105.08701530180096</c:v>
                </c:pt>
                <c:pt idx="373">
                  <c:v>105.32378032891725</c:v>
                </c:pt>
                <c:pt idx="374">
                  <c:v>105.53169760130628</c:v>
                </c:pt>
                <c:pt idx="375">
                  <c:v>105.65043657492956</c:v>
                </c:pt>
                <c:pt idx="376">
                  <c:v>105.82815234454542</c:v>
                </c:pt>
                <c:pt idx="377">
                  <c:v>106.16048730357349</c:v>
                </c:pt>
                <c:pt idx="378">
                  <c:v>106.43872206637734</c:v>
                </c:pt>
                <c:pt idx="379">
                  <c:v>106.70538648912512</c:v>
                </c:pt>
                <c:pt idx="380">
                  <c:v>106.86855130406725</c:v>
                </c:pt>
                <c:pt idx="381">
                  <c:v>107.02228091528005</c:v>
                </c:pt>
                <c:pt idx="382">
                  <c:v>107.22032383399652</c:v>
                </c:pt>
                <c:pt idx="383">
                  <c:v>107.41711287248256</c:v>
                </c:pt>
                <c:pt idx="384">
                  <c:v>107.66613770719438</c:v>
                </c:pt>
                <c:pt idx="385">
                  <c:v>107.82385039928708</c:v>
                </c:pt>
                <c:pt idx="386">
                  <c:v>107.92546450876083</c:v>
                </c:pt>
                <c:pt idx="387">
                  <c:v>107.89530840876701</c:v>
                </c:pt>
                <c:pt idx="388">
                  <c:v>107.99336062363712</c:v>
                </c:pt>
                <c:pt idx="389">
                  <c:v>108.09520305259433</c:v>
                </c:pt>
                <c:pt idx="390">
                  <c:v>108.22607893611084</c:v>
                </c:pt>
                <c:pt idx="391">
                  <c:v>108.42074909804681</c:v>
                </c:pt>
                <c:pt idx="392">
                  <c:v>108.6135465476719</c:v>
                </c:pt>
                <c:pt idx="393">
                  <c:v>108.77557902447327</c:v>
                </c:pt>
                <c:pt idx="394">
                  <c:v>108.92639650917673</c:v>
                </c:pt>
                <c:pt idx="395">
                  <c:v>109.07736108779582</c:v>
                </c:pt>
                <c:pt idx="396">
                  <c:v>109.2148268660968</c:v>
                </c:pt>
                <c:pt idx="397">
                  <c:v>109.3483711057811</c:v>
                </c:pt>
                <c:pt idx="398">
                  <c:v>109.49020278538673</c:v>
                </c:pt>
                <c:pt idx="399">
                  <c:v>109.64159722644834</c:v>
                </c:pt>
                <c:pt idx="400">
                  <c:v>109.80068741975403</c:v>
                </c:pt>
                <c:pt idx="401">
                  <c:v>109.94039302614767</c:v>
                </c:pt>
                <c:pt idx="402">
                  <c:v>110.0707332475243</c:v>
                </c:pt>
                <c:pt idx="403">
                  <c:v>110.1990402376079</c:v>
                </c:pt>
                <c:pt idx="404">
                  <c:v>110.33302591969935</c:v>
                </c:pt>
                <c:pt idx="405">
                  <c:v>110.45476881073664</c:v>
                </c:pt>
                <c:pt idx="406">
                  <c:v>110.58153366768897</c:v>
                </c:pt>
                <c:pt idx="407">
                  <c:v>110.73231966267913</c:v>
                </c:pt>
                <c:pt idx="408">
                  <c:v>110.91314903755698</c:v>
                </c:pt>
                <c:pt idx="409">
                  <c:v>111.07101242158417</c:v>
                </c:pt>
                <c:pt idx="410">
                  <c:v>111.20134605875197</c:v>
                </c:pt>
                <c:pt idx="411">
                  <c:v>111.32348583390412</c:v>
                </c:pt>
                <c:pt idx="412">
                  <c:v>111.46816886725286</c:v>
                </c:pt>
                <c:pt idx="413">
                  <c:v>111.61890803136579</c:v>
                </c:pt>
                <c:pt idx="414">
                  <c:v>111.75344090614335</c:v>
                </c:pt>
                <c:pt idx="415">
                  <c:v>111.88851288803713</c:v>
                </c:pt>
                <c:pt idx="416">
                  <c:v>112.01210934562241</c:v>
                </c:pt>
                <c:pt idx="417">
                  <c:v>112.1320559192082</c:v>
                </c:pt>
                <c:pt idx="418">
                  <c:v>112.26729198970988</c:v>
                </c:pt>
                <c:pt idx="419">
                  <c:v>112.40848352793644</c:v>
                </c:pt>
                <c:pt idx="420">
                  <c:v>112.56765528094891</c:v>
                </c:pt>
                <c:pt idx="421">
                  <c:v>112.72790356892061</c:v>
                </c:pt>
                <c:pt idx="422">
                  <c:v>112.87408434074696</c:v>
                </c:pt>
                <c:pt idx="423">
                  <c:v>113.00954565989582</c:v>
                </c:pt>
                <c:pt idx="424">
                  <c:v>113.12189024582908</c:v>
                </c:pt>
                <c:pt idx="425">
                  <c:v>113.23399732814616</c:v>
                </c:pt>
                <c:pt idx="426">
                  <c:v>113.3681004654285</c:v>
                </c:pt>
                <c:pt idx="427">
                  <c:v>113.51006555920962</c:v>
                </c:pt>
                <c:pt idx="428">
                  <c:v>113.63698615606806</c:v>
                </c:pt>
                <c:pt idx="429">
                  <c:v>113.76375712662734</c:v>
                </c:pt>
                <c:pt idx="430">
                  <c:v>113.8936380170464</c:v>
                </c:pt>
                <c:pt idx="431">
                  <c:v>114.02084877498496</c:v>
                </c:pt>
                <c:pt idx="432">
                  <c:v>114.13293130821602</c:v>
                </c:pt>
                <c:pt idx="433">
                  <c:v>114.25417369721092</c:v>
                </c:pt>
                <c:pt idx="434">
                  <c:v>114.3883981572303</c:v>
                </c:pt>
                <c:pt idx="435">
                  <c:v>114.5385519608123</c:v>
                </c:pt>
                <c:pt idx="436">
                  <c:v>114.66282641472804</c:v>
                </c:pt>
                <c:pt idx="437">
                  <c:v>114.78206624914414</c:v>
                </c:pt>
                <c:pt idx="438">
                  <c:v>114.90195330687534</c:v>
                </c:pt>
                <c:pt idx="439">
                  <c:v>115.0233058997819</c:v>
                </c:pt>
                <c:pt idx="440">
                  <c:v>115.14073886310157</c:v>
                </c:pt>
                <c:pt idx="441">
                  <c:v>115.25287268749348</c:v>
                </c:pt>
                <c:pt idx="442">
                  <c:v>115.36664491090914</c:v>
                </c:pt>
                <c:pt idx="443">
                  <c:v>115.50558359842385</c:v>
                </c:pt>
                <c:pt idx="444">
                  <c:v>115.63441786465417</c:v>
                </c:pt>
                <c:pt idx="445">
                  <c:v>115.75075277429339</c:v>
                </c:pt>
                <c:pt idx="446">
                  <c:v>115.86252730592399</c:v>
                </c:pt>
                <c:pt idx="447">
                  <c:v>115.97378648231484</c:v>
                </c:pt>
                <c:pt idx="448">
                  <c:v>116.09612207770783</c:v>
                </c:pt>
                <c:pt idx="449">
                  <c:v>116.27346267803318</c:v>
                </c:pt>
                <c:pt idx="450">
                  <c:v>116.41934057797185</c:v>
                </c:pt>
                <c:pt idx="451">
                  <c:v>116.54752380105464</c:v>
                </c:pt>
                <c:pt idx="452">
                  <c:v>116.65911103214758</c:v>
                </c:pt>
                <c:pt idx="453">
                  <c:v>116.76983983241892</c:v>
                </c:pt>
                <c:pt idx="454">
                  <c:v>116.89000119139889</c:v>
                </c:pt>
                <c:pt idx="455">
                  <c:v>117.01521438780455</c:v>
                </c:pt>
                <c:pt idx="456">
                  <c:v>117.1477389394888</c:v>
                </c:pt>
                <c:pt idx="457">
                  <c:v>117.2606845112643</c:v>
                </c:pt>
                <c:pt idx="458">
                  <c:v>117.39904533922493</c:v>
                </c:pt>
                <c:pt idx="459">
                  <c:v>117.60145437339062</c:v>
                </c:pt>
                <c:pt idx="460">
                  <c:v>117.81552513909025</c:v>
                </c:pt>
                <c:pt idx="461">
                  <c:v>117.89320706698875</c:v>
                </c:pt>
                <c:pt idx="462">
                  <c:v>118.04720652261766</c:v>
                </c:pt>
                <c:pt idx="463">
                  <c:v>118.11764555534521</c:v>
                </c:pt>
                <c:pt idx="464">
                  <c:v>118.1845178408812</c:v>
                </c:pt>
                <c:pt idx="465">
                  <c:v>118.29531366547945</c:v>
                </c:pt>
                <c:pt idx="466">
                  <c:v>118.44311358989673</c:v>
                </c:pt>
                <c:pt idx="467">
                  <c:v>118.74724586186056</c:v>
                </c:pt>
                <c:pt idx="468">
                  <c:v>118.87990241292904</c:v>
                </c:pt>
                <c:pt idx="469">
                  <c:v>118.99814328177521</c:v>
                </c:pt>
                <c:pt idx="470">
                  <c:v>119.1268906248326</c:v>
                </c:pt>
                <c:pt idx="471">
                  <c:v>119.31058590744368</c:v>
                </c:pt>
                <c:pt idx="472">
                  <c:v>119.30916813165526</c:v>
                </c:pt>
                <c:pt idx="473">
                  <c:v>119.46726351200807</c:v>
                </c:pt>
                <c:pt idx="474">
                  <c:v>119.91322250397842</c:v>
                </c:pt>
                <c:pt idx="475">
                  <c:v>120.15636496423072</c:v>
                </c:pt>
                <c:pt idx="476">
                  <c:v>120.22123131748684</c:v>
                </c:pt>
                <c:pt idx="477">
                  <c:v>120.41671696572776</c:v>
                </c:pt>
                <c:pt idx="478">
                  <c:v>120.55864607761613</c:v>
                </c:pt>
                <c:pt idx="479">
                  <c:v>120.73578519084978</c:v>
                </c:pt>
                <c:pt idx="480">
                  <c:v>120.64022134170891</c:v>
                </c:pt>
                <c:pt idx="481">
                  <c:v>120.90069743956128</c:v>
                </c:pt>
                <c:pt idx="482">
                  <c:v>121.04997515380771</c:v>
                </c:pt>
                <c:pt idx="483">
                  <c:v>121.05526175094656</c:v>
                </c:pt>
                <c:pt idx="484">
                  <c:v>121.20598186813025</c:v>
                </c:pt>
                <c:pt idx="485">
                  <c:v>121.39775695491431</c:v>
                </c:pt>
                <c:pt idx="486">
                  <c:v>121.47123392878618</c:v>
                </c:pt>
                <c:pt idx="487">
                  <c:v>121.56121971287682</c:v>
                </c:pt>
                <c:pt idx="488">
                  <c:v>121.68723755759002</c:v>
                </c:pt>
                <c:pt idx="489">
                  <c:v>121.80961477374974</c:v>
                </c:pt>
                <c:pt idx="490">
                  <c:v>121.92461426865687</c:v>
                </c:pt>
                <c:pt idx="491">
                  <c:v>122.04365421923058</c:v>
                </c:pt>
                <c:pt idx="492">
                  <c:v>122.17504992582978</c:v>
                </c:pt>
                <c:pt idx="493">
                  <c:v>122.31797533329653</c:v>
                </c:pt>
                <c:pt idx="494">
                  <c:v>122.4640639237933</c:v>
                </c:pt>
                <c:pt idx="495">
                  <c:v>122.60487431870749</c:v>
                </c:pt>
                <c:pt idx="496">
                  <c:v>122.71855847965274</c:v>
                </c:pt>
                <c:pt idx="497">
                  <c:v>122.81795684281803</c:v>
                </c:pt>
                <c:pt idx="498">
                  <c:v>122.91145456185902</c:v>
                </c:pt>
                <c:pt idx="499">
                  <c:v>122.99725189093867</c:v>
                </c:pt>
                <c:pt idx="500">
                  <c:v>123.08156779238101</c:v>
                </c:pt>
                <c:pt idx="501">
                  <c:v>123.17399015532104</c:v>
                </c:pt>
                <c:pt idx="502">
                  <c:v>123.27915662918113</c:v>
                </c:pt>
                <c:pt idx="503">
                  <c:v>123.3899530311925</c:v>
                </c:pt>
                <c:pt idx="504">
                  <c:v>123.50290210702505</c:v>
                </c:pt>
                <c:pt idx="505">
                  <c:v>123.61137657996211</c:v>
                </c:pt>
                <c:pt idx="506">
                  <c:v>123.73253943785885</c:v>
                </c:pt>
                <c:pt idx="507">
                  <c:v>123.8748575669927</c:v>
                </c:pt>
                <c:pt idx="508">
                  <c:v>124.01933949086249</c:v>
                </c:pt>
                <c:pt idx="509">
                  <c:v>124.13547263823665</c:v>
                </c:pt>
                <c:pt idx="510">
                  <c:v>124.22792243934296</c:v>
                </c:pt>
                <c:pt idx="511">
                  <c:v>124.31317923320579</c:v>
                </c:pt>
                <c:pt idx="512">
                  <c:v>124.40407481603862</c:v>
                </c:pt>
                <c:pt idx="513">
                  <c:v>124.49098022840263</c:v>
                </c:pt>
                <c:pt idx="514">
                  <c:v>124.57639506473343</c:v>
                </c:pt>
                <c:pt idx="515">
                  <c:v>124.665895844353</c:v>
                </c:pt>
                <c:pt idx="516">
                  <c:v>124.75834574831299</c:v>
                </c:pt>
                <c:pt idx="517">
                  <c:v>124.8493627402724</c:v>
                </c:pt>
                <c:pt idx="518">
                  <c:v>124.93243061710156</c:v>
                </c:pt>
                <c:pt idx="519">
                  <c:v>125.02018819784368</c:v>
                </c:pt>
                <c:pt idx="520">
                  <c:v>125.03347953243009</c:v>
                </c:pt>
                <c:pt idx="521">
                  <c:v>125.15664302367891</c:v>
                </c:pt>
                <c:pt idx="522">
                  <c:v>125.29628602531933</c:v>
                </c:pt>
                <c:pt idx="523">
                  <c:v>125.38582797161715</c:v>
                </c:pt>
                <c:pt idx="524">
                  <c:v>125.49715498006354</c:v>
                </c:pt>
                <c:pt idx="525">
                  <c:v>125.59502622015222</c:v>
                </c:pt>
                <c:pt idx="526">
                  <c:v>125.68082821813674</c:v>
                </c:pt>
                <c:pt idx="527">
                  <c:v>125.79911311384204</c:v>
                </c:pt>
                <c:pt idx="528">
                  <c:v>125.89533663090614</c:v>
                </c:pt>
                <c:pt idx="529">
                  <c:v>125.98247579564546</c:v>
                </c:pt>
                <c:pt idx="530">
                  <c:v>126.06502864741327</c:v>
                </c:pt>
                <c:pt idx="531">
                  <c:v>126.148833710055</c:v>
                </c:pt>
                <c:pt idx="532">
                  <c:v>126.23606490308887</c:v>
                </c:pt>
                <c:pt idx="533">
                  <c:v>126.3297546755056</c:v>
                </c:pt>
                <c:pt idx="534">
                  <c:v>126.4228286572784</c:v>
                </c:pt>
                <c:pt idx="535">
                  <c:v>126.50317091135206</c:v>
                </c:pt>
                <c:pt idx="536">
                  <c:v>126.59282597318987</c:v>
                </c:pt>
                <c:pt idx="537">
                  <c:v>126.70108237848198</c:v>
                </c:pt>
                <c:pt idx="538">
                  <c:v>126.81939902475057</c:v>
                </c:pt>
                <c:pt idx="539">
                  <c:v>126.9296520610762</c:v>
                </c:pt>
                <c:pt idx="540">
                  <c:v>127.01965272351998</c:v>
                </c:pt>
                <c:pt idx="541">
                  <c:v>127.10808505709083</c:v>
                </c:pt>
                <c:pt idx="542">
                  <c:v>127.19347564521438</c:v>
                </c:pt>
                <c:pt idx="543">
                  <c:v>127.27408856180055</c:v>
                </c:pt>
                <c:pt idx="544">
                  <c:v>127.34813452245638</c:v>
                </c:pt>
                <c:pt idx="545">
                  <c:v>127.46996834775864</c:v>
                </c:pt>
                <c:pt idx="546">
                  <c:v>127.61515659163021</c:v>
                </c:pt>
                <c:pt idx="547">
                  <c:v>127.72811707782594</c:v>
                </c:pt>
                <c:pt idx="548">
                  <c:v>127.82891771396724</c:v>
                </c:pt>
                <c:pt idx="549">
                  <c:v>127.90995486892895</c:v>
                </c:pt>
                <c:pt idx="550">
                  <c:v>127.99036514001743</c:v>
                </c:pt>
                <c:pt idx="551">
                  <c:v>128.06277066448729</c:v>
                </c:pt>
                <c:pt idx="552">
                  <c:v>128.11999183040143</c:v>
                </c:pt>
                <c:pt idx="553">
                  <c:v>128.21679533257768</c:v>
                </c:pt>
                <c:pt idx="554">
                  <c:v>128.30685741254467</c:v>
                </c:pt>
                <c:pt idx="555">
                  <c:v>128.40520064991279</c:v>
                </c:pt>
                <c:pt idx="556">
                  <c:v>128.50305127811981</c:v>
                </c:pt>
                <c:pt idx="557">
                  <c:v>128.70835622036054</c:v>
                </c:pt>
                <c:pt idx="558">
                  <c:v>128.88499055859504</c:v>
                </c:pt>
                <c:pt idx="559">
                  <c:v>128.92715506008534</c:v>
                </c:pt>
                <c:pt idx="560">
                  <c:v>128.99708335106084</c:v>
                </c:pt>
                <c:pt idx="561">
                  <c:v>129.03467413283701</c:v>
                </c:pt>
                <c:pt idx="562">
                  <c:v>129.18216472109211</c:v>
                </c:pt>
                <c:pt idx="563">
                  <c:v>129.34640895000177</c:v>
                </c:pt>
                <c:pt idx="564">
                  <c:v>129.64743300625196</c:v>
                </c:pt>
                <c:pt idx="565">
                  <c:v>129.71466718744892</c:v>
                </c:pt>
                <c:pt idx="566">
                  <c:v>129.83661351296325</c:v>
                </c:pt>
                <c:pt idx="567">
                  <c:v>129.87139270415648</c:v>
                </c:pt>
                <c:pt idx="568">
                  <c:v>129.98738704163353</c:v>
                </c:pt>
                <c:pt idx="569">
                  <c:v>130.01367609750005</c:v>
                </c:pt>
                <c:pt idx="570">
                  <c:v>130.2659270010511</c:v>
                </c:pt>
                <c:pt idx="571">
                  <c:v>130.44485336796879</c:v>
                </c:pt>
                <c:pt idx="572">
                  <c:v>130.55775745196399</c:v>
                </c:pt>
                <c:pt idx="573">
                  <c:v>130.753582175064</c:v>
                </c:pt>
                <c:pt idx="574">
                  <c:v>130.96304360436289</c:v>
                </c:pt>
                <c:pt idx="575">
                  <c:v>131.11179272925006</c:v>
                </c:pt>
                <c:pt idx="576">
                  <c:v>131.05177366196199</c:v>
                </c:pt>
                <c:pt idx="577">
                  <c:v>131.11259787088048</c:v>
                </c:pt>
                <c:pt idx="578">
                  <c:v>131.22848549685543</c:v>
                </c:pt>
                <c:pt idx="579">
                  <c:v>131.31663036960961</c:v>
                </c:pt>
                <c:pt idx="580">
                  <c:v>131.35211081899681</c:v>
                </c:pt>
                <c:pt idx="581">
                  <c:v>131.48231584252414</c:v>
                </c:pt>
                <c:pt idx="582">
                  <c:v>131.73058423655965</c:v>
                </c:pt>
                <c:pt idx="583">
                  <c:v>131.76667331061722</c:v>
                </c:pt>
                <c:pt idx="584">
                  <c:v>131.8290560280513</c:v>
                </c:pt>
                <c:pt idx="585">
                  <c:v>131.88485272174168</c:v>
                </c:pt>
                <c:pt idx="586">
                  <c:v>131.99828532458358</c:v>
                </c:pt>
                <c:pt idx="587">
                  <c:v>132.03344451789161</c:v>
                </c:pt>
                <c:pt idx="588">
                  <c:v>132.13861653434344</c:v>
                </c:pt>
                <c:pt idx="589">
                  <c:v>132.25765468573786</c:v>
                </c:pt>
                <c:pt idx="590">
                  <c:v>132.32597927089873</c:v>
                </c:pt>
                <c:pt idx="591">
                  <c:v>132.3484276699252</c:v>
                </c:pt>
                <c:pt idx="592">
                  <c:v>132.45965925022728</c:v>
                </c:pt>
                <c:pt idx="593">
                  <c:v>132.56998029791015</c:v>
                </c:pt>
                <c:pt idx="594">
                  <c:v>132.65858569767664</c:v>
                </c:pt>
                <c:pt idx="595">
                  <c:v>132.7257133785856</c:v>
                </c:pt>
                <c:pt idx="596">
                  <c:v>132.78922879627709</c:v>
                </c:pt>
                <c:pt idx="597">
                  <c:v>132.86743426866639</c:v>
                </c:pt>
                <c:pt idx="598">
                  <c:v>132.94556007379038</c:v>
                </c:pt>
                <c:pt idx="599">
                  <c:v>133.02831957931704</c:v>
                </c:pt>
                <c:pt idx="600">
                  <c:v>133.1109037554244</c:v>
                </c:pt>
                <c:pt idx="601">
                  <c:v>133.18900657971031</c:v>
                </c:pt>
                <c:pt idx="602">
                  <c:v>133.28489538512096</c:v>
                </c:pt>
                <c:pt idx="603">
                  <c:v>133.37723071383769</c:v>
                </c:pt>
                <c:pt idx="604">
                  <c:v>133.47441295917926</c:v>
                </c:pt>
                <c:pt idx="605">
                  <c:v>133.58445160362464</c:v>
                </c:pt>
                <c:pt idx="606">
                  <c:v>133.71722330642717</c:v>
                </c:pt>
                <c:pt idx="607">
                  <c:v>133.82375427525494</c:v>
                </c:pt>
                <c:pt idx="608">
                  <c:v>133.89876779365906</c:v>
                </c:pt>
                <c:pt idx="609">
                  <c:v>133.9580583906843</c:v>
                </c:pt>
                <c:pt idx="610">
                  <c:v>134.0074415404998</c:v>
                </c:pt>
                <c:pt idx="611">
                  <c:v>134.05564231837968</c:v>
                </c:pt>
                <c:pt idx="612">
                  <c:v>134.11519629089887</c:v>
                </c:pt>
                <c:pt idx="613">
                  <c:v>134.1758616124302</c:v>
                </c:pt>
                <c:pt idx="614">
                  <c:v>134.23378166034325</c:v>
                </c:pt>
                <c:pt idx="615">
                  <c:v>134.29785476887187</c:v>
                </c:pt>
                <c:pt idx="616">
                  <c:v>134.38135424457258</c:v>
                </c:pt>
                <c:pt idx="617">
                  <c:v>134.52575317071359</c:v>
                </c:pt>
                <c:pt idx="618">
                  <c:v>134.63579757997698</c:v>
                </c:pt>
                <c:pt idx="619">
                  <c:v>134.69061246136033</c:v>
                </c:pt>
                <c:pt idx="620">
                  <c:v>134.74818911895989</c:v>
                </c:pt>
                <c:pt idx="621">
                  <c:v>134.81343997165061</c:v>
                </c:pt>
                <c:pt idx="622">
                  <c:v>134.87061286094556</c:v>
                </c:pt>
                <c:pt idx="623">
                  <c:v>134.93290137689368</c:v>
                </c:pt>
                <c:pt idx="624">
                  <c:v>134.98441420232749</c:v>
                </c:pt>
                <c:pt idx="625">
                  <c:v>135.02796681311276</c:v>
                </c:pt>
                <c:pt idx="626">
                  <c:v>135.08663383052871</c:v>
                </c:pt>
                <c:pt idx="627">
                  <c:v>135.14422575207854</c:v>
                </c:pt>
                <c:pt idx="628">
                  <c:v>135.21363292821374</c:v>
                </c:pt>
                <c:pt idx="629">
                  <c:v>135.2948788369483</c:v>
                </c:pt>
                <c:pt idx="630">
                  <c:v>135.37224702180853</c:v>
                </c:pt>
                <c:pt idx="631">
                  <c:v>135.43969412007115</c:v>
                </c:pt>
                <c:pt idx="632">
                  <c:v>135.53230016175951</c:v>
                </c:pt>
                <c:pt idx="633">
                  <c:v>135.62304859283833</c:v>
                </c:pt>
                <c:pt idx="634">
                  <c:v>135.6738346881146</c:v>
                </c:pt>
                <c:pt idx="635">
                  <c:v>135.74193403490946</c:v>
                </c:pt>
                <c:pt idx="636">
                  <c:v>135.80599760891045</c:v>
                </c:pt>
                <c:pt idx="637">
                  <c:v>135.86836338780989</c:v>
                </c:pt>
                <c:pt idx="638">
                  <c:v>135.94449699272474</c:v>
                </c:pt>
                <c:pt idx="639">
                  <c:v>136.0287102811852</c:v>
                </c:pt>
                <c:pt idx="640">
                  <c:v>136.10416386472716</c:v>
                </c:pt>
                <c:pt idx="641">
                  <c:v>136.1702910811249</c:v>
                </c:pt>
                <c:pt idx="642">
                  <c:v>136.22874828855237</c:v>
                </c:pt>
                <c:pt idx="643">
                  <c:v>136.29878845246859</c:v>
                </c:pt>
                <c:pt idx="644">
                  <c:v>136.3761534424024</c:v>
                </c:pt>
                <c:pt idx="645">
                  <c:v>136.44591666221297</c:v>
                </c:pt>
                <c:pt idx="646">
                  <c:v>136.50463710377386</c:v>
                </c:pt>
                <c:pt idx="647">
                  <c:v>136.54699616989203</c:v>
                </c:pt>
                <c:pt idx="648">
                  <c:v>136.60103990025686</c:v>
                </c:pt>
                <c:pt idx="649">
                  <c:v>136.70099644822417</c:v>
                </c:pt>
                <c:pt idx="650">
                  <c:v>136.81060276163001</c:v>
                </c:pt>
                <c:pt idx="651">
                  <c:v>136.86570846927719</c:v>
                </c:pt>
                <c:pt idx="652">
                  <c:v>136.93419596614928</c:v>
                </c:pt>
                <c:pt idx="653">
                  <c:v>136.99393815149776</c:v>
                </c:pt>
                <c:pt idx="654">
                  <c:v>137.05628778235086</c:v>
                </c:pt>
                <c:pt idx="655">
                  <c:v>137.1370045474265</c:v>
                </c:pt>
                <c:pt idx="656">
                  <c:v>137.20222429251012</c:v>
                </c:pt>
                <c:pt idx="657">
                  <c:v>137.25244639857053</c:v>
                </c:pt>
                <c:pt idx="658">
                  <c:v>137.29928604231634</c:v>
                </c:pt>
                <c:pt idx="659">
                  <c:v>137.35430130701283</c:v>
                </c:pt>
                <c:pt idx="660">
                  <c:v>137.42141489417</c:v>
                </c:pt>
                <c:pt idx="661">
                  <c:v>137.51375085838743</c:v>
                </c:pt>
                <c:pt idx="662">
                  <c:v>137.58142065308769</c:v>
                </c:pt>
                <c:pt idx="663">
                  <c:v>137.64911835190719</c:v>
                </c:pt>
                <c:pt idx="664">
                  <c:v>137.7163088924396</c:v>
                </c:pt>
                <c:pt idx="665">
                  <c:v>137.77733757251605</c:v>
                </c:pt>
                <c:pt idx="666">
                  <c:v>137.82078583329729</c:v>
                </c:pt>
                <c:pt idx="667">
                  <c:v>137.88582322008534</c:v>
                </c:pt>
                <c:pt idx="668">
                  <c:v>137.95095635611131</c:v>
                </c:pt>
                <c:pt idx="669">
                  <c:v>138.01043159715292</c:v>
                </c:pt>
                <c:pt idx="670">
                  <c:v>138.08981288597147</c:v>
                </c:pt>
                <c:pt idx="671">
                  <c:v>138.16592126845424</c:v>
                </c:pt>
                <c:pt idx="672">
                  <c:v>138.24609329734733</c:v>
                </c:pt>
                <c:pt idx="673">
                  <c:v>138.32058360838727</c:v>
                </c:pt>
                <c:pt idx="674">
                  <c:v>138.39380443140985</c:v>
                </c:pt>
                <c:pt idx="675">
                  <c:v>138.43770453466422</c:v>
                </c:pt>
                <c:pt idx="676">
                  <c:v>138.48234530500525</c:v>
                </c:pt>
                <c:pt idx="677">
                  <c:v>138.55598830358565</c:v>
                </c:pt>
                <c:pt idx="678">
                  <c:v>138.62995953203938</c:v>
                </c:pt>
                <c:pt idx="679">
                  <c:v>138.704001281567</c:v>
                </c:pt>
                <c:pt idx="680">
                  <c:v>138.7773846957902</c:v>
                </c:pt>
                <c:pt idx="681">
                  <c:v>138.83688400856914</c:v>
                </c:pt>
                <c:pt idx="682">
                  <c:v>138.87894659693103</c:v>
                </c:pt>
                <c:pt idx="683">
                  <c:v>138.92996594977575</c:v>
                </c:pt>
                <c:pt idx="684">
                  <c:v>139.03483024421772</c:v>
                </c:pt>
                <c:pt idx="685">
                  <c:v>139.13559450820796</c:v>
                </c:pt>
                <c:pt idx="686">
                  <c:v>139.21720048380314</c:v>
                </c:pt>
                <c:pt idx="687">
                  <c:v>139.28467741578731</c:v>
                </c:pt>
                <c:pt idx="688">
                  <c:v>139.3495046602462</c:v>
                </c:pt>
                <c:pt idx="689">
                  <c:v>139.38891731523668</c:v>
                </c:pt>
                <c:pt idx="690">
                  <c:v>139.43797026562399</c:v>
                </c:pt>
                <c:pt idx="691">
                  <c:v>139.47066942524677</c:v>
                </c:pt>
                <c:pt idx="692">
                  <c:v>139.48600261553415</c:v>
                </c:pt>
                <c:pt idx="693">
                  <c:v>139.56963088084967</c:v>
                </c:pt>
                <c:pt idx="694">
                  <c:v>139.82675920304195</c:v>
                </c:pt>
                <c:pt idx="695">
                  <c:v>140.06860642997887</c:v>
                </c:pt>
                <c:pt idx="696">
                  <c:v>140.11850571571904</c:v>
                </c:pt>
                <c:pt idx="697">
                  <c:v>140.0860453352046</c:v>
                </c:pt>
                <c:pt idx="698">
                  <c:v>140.24358012991436</c:v>
                </c:pt>
                <c:pt idx="699">
                  <c:v>140.24134509560403</c:v>
                </c:pt>
                <c:pt idx="700">
                  <c:v>140.30025648324002</c:v>
                </c:pt>
                <c:pt idx="701">
                  <c:v>140.49044540884447</c:v>
                </c:pt>
                <c:pt idx="702">
                  <c:v>140.59722409693617</c:v>
                </c:pt>
                <c:pt idx="703">
                  <c:v>140.85949219886109</c:v>
                </c:pt>
                <c:pt idx="704">
                  <c:v>140.935620732513</c:v>
                </c:pt>
                <c:pt idx="705">
                  <c:v>140.94593294153304</c:v>
                </c:pt>
                <c:pt idx="706">
                  <c:v>141.12283255964559</c:v>
                </c:pt>
                <c:pt idx="707">
                  <c:v>141.32691757536591</c:v>
                </c:pt>
                <c:pt idx="708">
                  <c:v>141.40748092396018</c:v>
                </c:pt>
                <c:pt idx="709">
                  <c:v>141.2289270740811</c:v>
                </c:pt>
                <c:pt idx="710">
                  <c:v>141.50251323271232</c:v>
                </c:pt>
                <c:pt idx="711">
                  <c:v>141.63455014472561</c:v>
                </c:pt>
                <c:pt idx="712">
                  <c:v>141.67452055450056</c:v>
                </c:pt>
                <c:pt idx="713">
                  <c:v>141.65132022300483</c:v>
                </c:pt>
                <c:pt idx="714">
                  <c:v>141.59073149546637</c:v>
                </c:pt>
                <c:pt idx="715">
                  <c:v>141.64042392950657</c:v>
                </c:pt>
                <c:pt idx="716">
                  <c:v>141.89657440843325</c:v>
                </c:pt>
                <c:pt idx="717">
                  <c:v>142.08818128873085</c:v>
                </c:pt>
                <c:pt idx="718">
                  <c:v>142.01147615156151</c:v>
                </c:pt>
                <c:pt idx="719">
                  <c:v>142.04493507877081</c:v>
                </c:pt>
                <c:pt idx="720">
                  <c:v>142.17237252513195</c:v>
                </c:pt>
                <c:pt idx="721">
                  <c:v>142.24981797491708</c:v>
                </c:pt>
                <c:pt idx="722">
                  <c:v>142.24733462343133</c:v>
                </c:pt>
                <c:pt idx="723">
                  <c:v>142.32038985426465</c:v>
                </c:pt>
                <c:pt idx="724">
                  <c:v>142.46474419305702</c:v>
                </c:pt>
                <c:pt idx="725">
                  <c:v>142.56027726905396</c:v>
                </c:pt>
                <c:pt idx="726">
                  <c:v>142.6003282883959</c:v>
                </c:pt>
                <c:pt idx="727">
                  <c:v>142.6243916986688</c:v>
                </c:pt>
                <c:pt idx="728">
                  <c:v>142.75657728401785</c:v>
                </c:pt>
                <c:pt idx="729">
                  <c:v>142.87388335073143</c:v>
                </c:pt>
                <c:pt idx="730">
                  <c:v>142.94235154281668</c:v>
                </c:pt>
                <c:pt idx="731">
                  <c:v>142.98401394272119</c:v>
                </c:pt>
                <c:pt idx="732">
                  <c:v>143.01422184265135</c:v>
                </c:pt>
                <c:pt idx="733">
                  <c:v>143.08298233143478</c:v>
                </c:pt>
                <c:pt idx="734">
                  <c:v>143.13840102269802</c:v>
                </c:pt>
                <c:pt idx="735">
                  <c:v>143.21593852314945</c:v>
                </c:pt>
                <c:pt idx="736">
                  <c:v>143.28903269206992</c:v>
                </c:pt>
                <c:pt idx="737">
                  <c:v>143.37380961172391</c:v>
                </c:pt>
                <c:pt idx="738">
                  <c:v>143.5126807023268</c:v>
                </c:pt>
                <c:pt idx="739">
                  <c:v>143.60036408746211</c:v>
                </c:pt>
                <c:pt idx="740">
                  <c:v>143.64345667403555</c:v>
                </c:pt>
                <c:pt idx="741">
                  <c:v>143.65518899129253</c:v>
                </c:pt>
                <c:pt idx="742">
                  <c:v>143.68567904524053</c:v>
                </c:pt>
                <c:pt idx="743">
                  <c:v>143.71099594288683</c:v>
                </c:pt>
                <c:pt idx="744">
                  <c:v>143.76082304481818</c:v>
                </c:pt>
                <c:pt idx="745">
                  <c:v>143.80915601901188</c:v>
                </c:pt>
                <c:pt idx="746">
                  <c:v>143.85784532359466</c:v>
                </c:pt>
                <c:pt idx="747">
                  <c:v>143.91300324225756</c:v>
                </c:pt>
                <c:pt idx="748">
                  <c:v>143.96802475419528</c:v>
                </c:pt>
                <c:pt idx="749">
                  <c:v>144.06200786009424</c:v>
                </c:pt>
                <c:pt idx="750">
                  <c:v>144.14481397782856</c:v>
                </c:pt>
                <c:pt idx="751">
                  <c:v>144.20962238803551</c:v>
                </c:pt>
                <c:pt idx="752">
                  <c:v>144.26364748118482</c:v>
                </c:pt>
                <c:pt idx="753">
                  <c:v>144.31427361534983</c:v>
                </c:pt>
                <c:pt idx="754">
                  <c:v>144.33485760070334</c:v>
                </c:pt>
                <c:pt idx="755">
                  <c:v>144.38546434033546</c:v>
                </c:pt>
                <c:pt idx="756">
                  <c:v>144.44300315689682</c:v>
                </c:pt>
                <c:pt idx="757">
                  <c:v>144.49951885362779</c:v>
                </c:pt>
                <c:pt idx="758">
                  <c:v>144.552579286906</c:v>
                </c:pt>
                <c:pt idx="759">
                  <c:v>144.67526119601172</c:v>
                </c:pt>
                <c:pt idx="760">
                  <c:v>144.78152485912457</c:v>
                </c:pt>
                <c:pt idx="761">
                  <c:v>144.90034150554882</c:v>
                </c:pt>
                <c:pt idx="762">
                  <c:v>145.00447369471851</c:v>
                </c:pt>
                <c:pt idx="763">
                  <c:v>144.97067623315911</c:v>
                </c:pt>
                <c:pt idx="764">
                  <c:v>145.11949674809952</c:v>
                </c:pt>
                <c:pt idx="765">
                  <c:v>145.06146080315335</c:v>
                </c:pt>
                <c:pt idx="766">
                  <c:v>144.9799186827905</c:v>
                </c:pt>
                <c:pt idx="767">
                  <c:v>145.23369124634934</c:v>
                </c:pt>
                <c:pt idx="768">
                  <c:v>145.2888167172288</c:v>
                </c:pt>
                <c:pt idx="769">
                  <c:v>145.36209700872126</c:v>
                </c:pt>
                <c:pt idx="770">
                  <c:v>145.41212405349413</c:v>
                </c:pt>
                <c:pt idx="771">
                  <c:v>145.4896545146257</c:v>
                </c:pt>
                <c:pt idx="772">
                  <c:v>145.54998105644125</c:v>
                </c:pt>
                <c:pt idx="773">
                  <c:v>145.60801749028352</c:v>
                </c:pt>
                <c:pt idx="774">
                  <c:v>145.66694092262475</c:v>
                </c:pt>
                <c:pt idx="775">
                  <c:v>145.91206679745829</c:v>
                </c:pt>
                <c:pt idx="776">
                  <c:v>146.13337968025493</c:v>
                </c:pt>
                <c:pt idx="777">
                  <c:v>146.23152135062423</c:v>
                </c:pt>
                <c:pt idx="778">
                  <c:v>146.40992544043195</c:v>
                </c:pt>
                <c:pt idx="779">
                  <c:v>146.52209060829463</c:v>
                </c:pt>
                <c:pt idx="780">
                  <c:v>146.47753844971277</c:v>
                </c:pt>
                <c:pt idx="781">
                  <c:v>146.52311956132479</c:v>
                </c:pt>
                <c:pt idx="782">
                  <c:v>146.50591643916914</c:v>
                </c:pt>
                <c:pt idx="783">
                  <c:v>146.54901489818135</c:v>
                </c:pt>
                <c:pt idx="784">
                  <c:v>146.64960856477921</c:v>
                </c:pt>
                <c:pt idx="785">
                  <c:v>146.76528230338735</c:v>
                </c:pt>
                <c:pt idx="786">
                  <c:v>146.85805462580043</c:v>
                </c:pt>
                <c:pt idx="787">
                  <c:v>146.94653696108952</c:v>
                </c:pt>
                <c:pt idx="788">
                  <c:v>147.01656899341606</c:v>
                </c:pt>
                <c:pt idx="789">
                  <c:v>147.05683604470195</c:v>
                </c:pt>
                <c:pt idx="790">
                  <c:v>147.10057731942166</c:v>
                </c:pt>
                <c:pt idx="791">
                  <c:v>147.15508575200187</c:v>
                </c:pt>
                <c:pt idx="792">
                  <c:v>147.22286960628739</c:v>
                </c:pt>
                <c:pt idx="793">
                  <c:v>147.30595459306576</c:v>
                </c:pt>
                <c:pt idx="794">
                  <c:v>147.38004228941656</c:v>
                </c:pt>
                <c:pt idx="795">
                  <c:v>147.44172182189786</c:v>
                </c:pt>
                <c:pt idx="796">
                  <c:v>147.51880750879207</c:v>
                </c:pt>
                <c:pt idx="797">
                  <c:v>147.6043701095108</c:v>
                </c:pt>
                <c:pt idx="798">
                  <c:v>147.68668883493297</c:v>
                </c:pt>
                <c:pt idx="799">
                  <c:v>147.7953659208024</c:v>
                </c:pt>
                <c:pt idx="800">
                  <c:v>147.8791741239763</c:v>
                </c:pt>
                <c:pt idx="801">
                  <c:v>147.94872772477805</c:v>
                </c:pt>
                <c:pt idx="802">
                  <c:v>147.96306968940391</c:v>
                </c:pt>
                <c:pt idx="803">
                  <c:v>148.00404561035745</c:v>
                </c:pt>
                <c:pt idx="804">
                  <c:v>148.04684131751384</c:v>
                </c:pt>
                <c:pt idx="805">
                  <c:v>148.09140564917274</c:v>
                </c:pt>
                <c:pt idx="806">
                  <c:v>148.13898655448293</c:v>
                </c:pt>
                <c:pt idx="807">
                  <c:v>148.20662278525393</c:v>
                </c:pt>
                <c:pt idx="808">
                  <c:v>148.2742720872034</c:v>
                </c:pt>
                <c:pt idx="809">
                  <c:v>148.36719632767748</c:v>
                </c:pt>
                <c:pt idx="810">
                  <c:v>148.48203710839007</c:v>
                </c:pt>
                <c:pt idx="811">
                  <c:v>148.57789240313147</c:v>
                </c:pt>
                <c:pt idx="812">
                  <c:v>148.64631556119585</c:v>
                </c:pt>
                <c:pt idx="813">
                  <c:v>148.69663385070569</c:v>
                </c:pt>
                <c:pt idx="814">
                  <c:v>148.73719482987792</c:v>
                </c:pt>
                <c:pt idx="815">
                  <c:v>148.77607338620953</c:v>
                </c:pt>
                <c:pt idx="816">
                  <c:v>148.82389143310959</c:v>
                </c:pt>
                <c:pt idx="817">
                  <c:v>148.86322871560904</c:v>
                </c:pt>
                <c:pt idx="818">
                  <c:v>148.90634778514115</c:v>
                </c:pt>
                <c:pt idx="819">
                  <c:v>148.95887309040381</c:v>
                </c:pt>
                <c:pt idx="820">
                  <c:v>149.00008435314132</c:v>
                </c:pt>
                <c:pt idx="821">
                  <c:v>149.04716823830501</c:v>
                </c:pt>
                <c:pt idx="822">
                  <c:v>149.09563724255221</c:v>
                </c:pt>
                <c:pt idx="823">
                  <c:v>149.14111669827949</c:v>
                </c:pt>
                <c:pt idx="824">
                  <c:v>149.17921111505268</c:v>
                </c:pt>
                <c:pt idx="825">
                  <c:v>149.2145945861966</c:v>
                </c:pt>
                <c:pt idx="826">
                  <c:v>149.25529732965322</c:v>
                </c:pt>
                <c:pt idx="827">
                  <c:v>149.30361760174137</c:v>
                </c:pt>
                <c:pt idx="828">
                  <c:v>149.34737607628287</c:v>
                </c:pt>
                <c:pt idx="829">
                  <c:v>149.39245868786986</c:v>
                </c:pt>
                <c:pt idx="830">
                  <c:v>149.43825443308751</c:v>
                </c:pt>
                <c:pt idx="831">
                  <c:v>149.486948299224</c:v>
                </c:pt>
                <c:pt idx="832">
                  <c:v>149.53379836055808</c:v>
                </c:pt>
                <c:pt idx="833">
                  <c:v>149.58155079410065</c:v>
                </c:pt>
                <c:pt idx="834">
                  <c:v>149.70890652500964</c:v>
                </c:pt>
                <c:pt idx="835">
                  <c:v>149.84997877962184</c:v>
                </c:pt>
                <c:pt idx="836">
                  <c:v>149.94627714289814</c:v>
                </c:pt>
                <c:pt idx="837">
                  <c:v>150.01050687631044</c:v>
                </c:pt>
                <c:pt idx="838">
                  <c:v>150.05107597758115</c:v>
                </c:pt>
                <c:pt idx="839">
                  <c:v>150.08282152832692</c:v>
                </c:pt>
                <c:pt idx="840">
                  <c:v>150.10634255671147</c:v>
                </c:pt>
                <c:pt idx="841">
                  <c:v>150.11524606358216</c:v>
                </c:pt>
                <c:pt idx="842">
                  <c:v>150.13718343154682</c:v>
                </c:pt>
                <c:pt idx="843">
                  <c:v>150.17668152333763</c:v>
                </c:pt>
                <c:pt idx="844">
                  <c:v>150.22036056542646</c:v>
                </c:pt>
                <c:pt idx="845">
                  <c:v>150.25641958701769</c:v>
                </c:pt>
                <c:pt idx="846">
                  <c:v>150.29824117178413</c:v>
                </c:pt>
                <c:pt idx="847">
                  <c:v>150.33815727128584</c:v>
                </c:pt>
                <c:pt idx="848">
                  <c:v>150.37397852961416</c:v>
                </c:pt>
                <c:pt idx="849">
                  <c:v>150.41677698376418</c:v>
                </c:pt>
                <c:pt idx="850">
                  <c:v>150.46117904253708</c:v>
                </c:pt>
                <c:pt idx="851">
                  <c:v>150.50239762280512</c:v>
                </c:pt>
                <c:pt idx="852">
                  <c:v>150.54098607623365</c:v>
                </c:pt>
                <c:pt idx="853">
                  <c:v>150.63523820044122</c:v>
                </c:pt>
                <c:pt idx="854">
                  <c:v>150.7266750341781</c:v>
                </c:pt>
                <c:pt idx="855">
                  <c:v>150.79676996096609</c:v>
                </c:pt>
                <c:pt idx="856">
                  <c:v>150.84947962290769</c:v>
                </c:pt>
                <c:pt idx="857">
                  <c:v>150.86751716908921</c:v>
                </c:pt>
                <c:pt idx="858">
                  <c:v>150.83856524993814</c:v>
                </c:pt>
                <c:pt idx="859">
                  <c:v>150.87656401281538</c:v>
                </c:pt>
                <c:pt idx="860">
                  <c:v>150.97536467515789</c:v>
                </c:pt>
                <c:pt idx="861">
                  <c:v>151.10898757496912</c:v>
                </c:pt>
                <c:pt idx="862">
                  <c:v>151.18040372895945</c:v>
                </c:pt>
                <c:pt idx="863">
                  <c:v>151.14734025678447</c:v>
                </c:pt>
                <c:pt idx="864">
                  <c:v>151.37518848471174</c:v>
                </c:pt>
                <c:pt idx="865">
                  <c:v>151.48852841250172</c:v>
                </c:pt>
                <c:pt idx="866">
                  <c:v>151.56888546567887</c:v>
                </c:pt>
                <c:pt idx="867">
                  <c:v>151.48856798337937</c:v>
                </c:pt>
                <c:pt idx="868">
                  <c:v>151.51183591749273</c:v>
                </c:pt>
                <c:pt idx="869">
                  <c:v>151.40313612144087</c:v>
                </c:pt>
                <c:pt idx="870">
                  <c:v>151.77968296003604</c:v>
                </c:pt>
                <c:pt idx="871">
                  <c:v>151.81272635109315</c:v>
                </c:pt>
                <c:pt idx="872">
                  <c:v>151.74084186721606</c:v>
                </c:pt>
                <c:pt idx="873">
                  <c:v>151.86927115823855</c:v>
                </c:pt>
                <c:pt idx="874">
                  <c:v>151.86057728072237</c:v>
                </c:pt>
                <c:pt idx="875">
                  <c:v>151.85445349682195</c:v>
                </c:pt>
                <c:pt idx="876">
                  <c:v>152.06934754278129</c:v>
                </c:pt>
                <c:pt idx="877">
                  <c:v>152.11834065415277</c:v>
                </c:pt>
                <c:pt idx="878">
                  <c:v>152.20956591442294</c:v>
                </c:pt>
                <c:pt idx="879">
                  <c:v>152.32551456885921</c:v>
                </c:pt>
                <c:pt idx="880">
                  <c:v>152.40429427437655</c:v>
                </c:pt>
                <c:pt idx="881">
                  <c:v>152.4360690179324</c:v>
                </c:pt>
                <c:pt idx="882">
                  <c:v>152.38263473295146</c:v>
                </c:pt>
                <c:pt idx="883">
                  <c:v>152.41654708116803</c:v>
                </c:pt>
                <c:pt idx="884">
                  <c:v>152.37713007029555</c:v>
                </c:pt>
                <c:pt idx="885">
                  <c:v>152.38876900168557</c:v>
                </c:pt>
                <c:pt idx="886">
                  <c:v>152.45852796202851</c:v>
                </c:pt>
                <c:pt idx="887">
                  <c:v>152.56541842319319</c:v>
                </c:pt>
                <c:pt idx="888">
                  <c:v>152.65307998192318</c:v>
                </c:pt>
                <c:pt idx="889">
                  <c:v>152.72950907879189</c:v>
                </c:pt>
                <c:pt idx="890">
                  <c:v>152.80156740216231</c:v>
                </c:pt>
                <c:pt idx="891">
                  <c:v>152.87058075429258</c:v>
                </c:pt>
                <c:pt idx="892">
                  <c:v>152.92489990911119</c:v>
                </c:pt>
                <c:pt idx="893">
                  <c:v>152.97458113333195</c:v>
                </c:pt>
                <c:pt idx="894">
                  <c:v>153.02504363143666</c:v>
                </c:pt>
                <c:pt idx="895">
                  <c:v>153.07909600517209</c:v>
                </c:pt>
                <c:pt idx="896">
                  <c:v>153.14001722124124</c:v>
                </c:pt>
                <c:pt idx="897">
                  <c:v>153.21457198172499</c:v>
                </c:pt>
                <c:pt idx="898">
                  <c:v>153.30631265244531</c:v>
                </c:pt>
                <c:pt idx="899">
                  <c:v>153.41958204037016</c:v>
                </c:pt>
                <c:pt idx="900">
                  <c:v>153.51590326607754</c:v>
                </c:pt>
                <c:pt idx="901">
                  <c:v>153.59424783161694</c:v>
                </c:pt>
                <c:pt idx="902">
                  <c:v>153.65397467415065</c:v>
                </c:pt>
                <c:pt idx="903">
                  <c:v>153.69778290763901</c:v>
                </c:pt>
                <c:pt idx="904">
                  <c:v>153.732221579113</c:v>
                </c:pt>
                <c:pt idx="905">
                  <c:v>153.76961612944868</c:v>
                </c:pt>
                <c:pt idx="906">
                  <c:v>153.80966599616892</c:v>
                </c:pt>
                <c:pt idx="907">
                  <c:v>153.86342888215668</c:v>
                </c:pt>
                <c:pt idx="908">
                  <c:v>153.90942266320371</c:v>
                </c:pt>
                <c:pt idx="909">
                  <c:v>153.94865970566698</c:v>
                </c:pt>
                <c:pt idx="910">
                  <c:v>153.98367913913239</c:v>
                </c:pt>
                <c:pt idx="911">
                  <c:v>154.01076660230314</c:v>
                </c:pt>
                <c:pt idx="912">
                  <c:v>154.04591293770392</c:v>
                </c:pt>
                <c:pt idx="913">
                  <c:v>154.08077477975024</c:v>
                </c:pt>
                <c:pt idx="914">
                  <c:v>154.12131284168115</c:v>
                </c:pt>
                <c:pt idx="915">
                  <c:v>154.15400697987334</c:v>
                </c:pt>
                <c:pt idx="916">
                  <c:v>154.20046447071218</c:v>
                </c:pt>
                <c:pt idx="917">
                  <c:v>154.25588379331415</c:v>
                </c:pt>
                <c:pt idx="918">
                  <c:v>154.32919149023135</c:v>
                </c:pt>
                <c:pt idx="919">
                  <c:v>154.43367912003865</c:v>
                </c:pt>
                <c:pt idx="920">
                  <c:v>154.50639140876649</c:v>
                </c:pt>
                <c:pt idx="921">
                  <c:v>154.55140753332768</c:v>
                </c:pt>
                <c:pt idx="922">
                  <c:v>154.58760441807999</c:v>
                </c:pt>
                <c:pt idx="923">
                  <c:v>154.62049376459157</c:v>
                </c:pt>
                <c:pt idx="924">
                  <c:v>154.64465505790332</c:v>
                </c:pt>
                <c:pt idx="925">
                  <c:v>154.67744970780265</c:v>
                </c:pt>
                <c:pt idx="926">
                  <c:v>154.70921191844704</c:v>
                </c:pt>
                <c:pt idx="927">
                  <c:v>154.72650278170971</c:v>
                </c:pt>
                <c:pt idx="928">
                  <c:v>154.76156584751473</c:v>
                </c:pt>
                <c:pt idx="929">
                  <c:v>154.79745567195897</c:v>
                </c:pt>
                <c:pt idx="930">
                  <c:v>154.83003112996249</c:v>
                </c:pt>
                <c:pt idx="931">
                  <c:v>154.86205210854368</c:v>
                </c:pt>
                <c:pt idx="932">
                  <c:v>154.90483016271338</c:v>
                </c:pt>
                <c:pt idx="933">
                  <c:v>154.9471674865103</c:v>
                </c:pt>
                <c:pt idx="934">
                  <c:v>154.97967032992352</c:v>
                </c:pt>
                <c:pt idx="935">
                  <c:v>155.0227671209835</c:v>
                </c:pt>
                <c:pt idx="936">
                  <c:v>155.07589837243103</c:v>
                </c:pt>
                <c:pt idx="937">
                  <c:v>155.13229933278348</c:v>
                </c:pt>
                <c:pt idx="938">
                  <c:v>155.32712328037155</c:v>
                </c:pt>
                <c:pt idx="939">
                  <c:v>155.37293126044159</c:v>
                </c:pt>
                <c:pt idx="940">
                  <c:v>155.40255008597609</c:v>
                </c:pt>
                <c:pt idx="941">
                  <c:v>155.53394276268634</c:v>
                </c:pt>
                <c:pt idx="942">
                  <c:v>155.47880952850542</c:v>
                </c:pt>
                <c:pt idx="943">
                  <c:v>155.56461619762388</c:v>
                </c:pt>
                <c:pt idx="944">
                  <c:v>155.83790099090635</c:v>
                </c:pt>
                <c:pt idx="945">
                  <c:v>155.80313785343895</c:v>
                </c:pt>
                <c:pt idx="946">
                  <c:v>155.8259770268582</c:v>
                </c:pt>
                <c:pt idx="947">
                  <c:v>155.9472077270585</c:v>
                </c:pt>
                <c:pt idx="948">
                  <c:v>155.94352697691815</c:v>
                </c:pt>
                <c:pt idx="949">
                  <c:v>156.02908834953078</c:v>
                </c:pt>
                <c:pt idx="950">
                  <c:v>156.0281479052079</c:v>
                </c:pt>
                <c:pt idx="951">
                  <c:v>156.105217746915</c:v>
                </c:pt>
                <c:pt idx="952">
                  <c:v>156.15852405263777</c:v>
                </c:pt>
                <c:pt idx="953">
                  <c:v>156.21110826802143</c:v>
                </c:pt>
                <c:pt idx="954">
                  <c:v>156.25939932140497</c:v>
                </c:pt>
                <c:pt idx="955">
                  <c:v>156.32776498321451</c:v>
                </c:pt>
                <c:pt idx="956">
                  <c:v>156.34217002835626</c:v>
                </c:pt>
                <c:pt idx="957">
                  <c:v>156.41990325629055</c:v>
                </c:pt>
                <c:pt idx="958">
                  <c:v>156.46200176925316</c:v>
                </c:pt>
                <c:pt idx="959">
                  <c:v>156.35548424933668</c:v>
                </c:pt>
                <c:pt idx="960">
                  <c:v>156.54350434870813</c:v>
                </c:pt>
                <c:pt idx="961">
                  <c:v>156.66367900430561</c:v>
                </c:pt>
                <c:pt idx="962">
                  <c:v>156.59903256556848</c:v>
                </c:pt>
                <c:pt idx="963">
                  <c:v>156.60163180886917</c:v>
                </c:pt>
                <c:pt idx="964">
                  <c:v>156.69169760803877</c:v>
                </c:pt>
                <c:pt idx="965">
                  <c:v>156.78720107616866</c:v>
                </c:pt>
                <c:pt idx="966">
                  <c:v>156.85805036974455</c:v>
                </c:pt>
                <c:pt idx="967">
                  <c:v>156.91105731972232</c:v>
                </c:pt>
                <c:pt idx="968">
                  <c:v>156.96436150787807</c:v>
                </c:pt>
                <c:pt idx="969">
                  <c:v>157.04441495168837</c:v>
                </c:pt>
                <c:pt idx="970">
                  <c:v>157.11270555222532</c:v>
                </c:pt>
                <c:pt idx="971">
                  <c:v>157.17368870192794</c:v>
                </c:pt>
                <c:pt idx="972">
                  <c:v>157.21434514429421</c:v>
                </c:pt>
                <c:pt idx="973">
                  <c:v>157.27186013904046</c:v>
                </c:pt>
                <c:pt idx="974">
                  <c:v>157.33011307400886</c:v>
                </c:pt>
                <c:pt idx="975">
                  <c:v>157.37941577998174</c:v>
                </c:pt>
                <c:pt idx="976">
                  <c:v>157.43778225324786</c:v>
                </c:pt>
                <c:pt idx="977">
                  <c:v>157.48944056949028</c:v>
                </c:pt>
                <c:pt idx="978">
                  <c:v>157.53720645355841</c:v>
                </c:pt>
                <c:pt idx="979">
                  <c:v>157.58354942826512</c:v>
                </c:pt>
                <c:pt idx="980">
                  <c:v>157.63295410694479</c:v>
                </c:pt>
                <c:pt idx="981">
                  <c:v>157.71311505066629</c:v>
                </c:pt>
                <c:pt idx="982">
                  <c:v>157.7861930586574</c:v>
                </c:pt>
                <c:pt idx="983">
                  <c:v>157.84256941821218</c:v>
                </c:pt>
                <c:pt idx="984">
                  <c:v>157.88768866809991</c:v>
                </c:pt>
                <c:pt idx="985">
                  <c:v>157.93573126880594</c:v>
                </c:pt>
                <c:pt idx="986">
                  <c:v>157.98688580382017</c:v>
                </c:pt>
                <c:pt idx="987">
                  <c:v>158.02273546319128</c:v>
                </c:pt>
                <c:pt idx="988">
                  <c:v>158.05695573276682</c:v>
                </c:pt>
                <c:pt idx="989">
                  <c:v>158.0974733922244</c:v>
                </c:pt>
                <c:pt idx="990">
                  <c:v>158.14303860915436</c:v>
                </c:pt>
                <c:pt idx="991">
                  <c:v>158.20052770889217</c:v>
                </c:pt>
                <c:pt idx="992">
                  <c:v>158.26334474480936</c:v>
                </c:pt>
                <c:pt idx="993">
                  <c:v>158.34751528695281</c:v>
                </c:pt>
                <c:pt idx="994">
                  <c:v>158.45162007203203</c:v>
                </c:pt>
                <c:pt idx="995">
                  <c:v>158.51486964084634</c:v>
                </c:pt>
                <c:pt idx="996">
                  <c:v>158.55969466684047</c:v>
                </c:pt>
                <c:pt idx="997">
                  <c:v>158.60295689390159</c:v>
                </c:pt>
                <c:pt idx="998">
                  <c:v>158.63942307826824</c:v>
                </c:pt>
                <c:pt idx="999">
                  <c:v>158.68066895568211</c:v>
                </c:pt>
                <c:pt idx="1000">
                  <c:v>158.71807449922241</c:v>
                </c:pt>
                <c:pt idx="1001">
                  <c:v>158.75339102619918</c:v>
                </c:pt>
                <c:pt idx="1002">
                  <c:v>158.78957068424964</c:v>
                </c:pt>
                <c:pt idx="1003">
                  <c:v>158.82589047694188</c:v>
                </c:pt>
                <c:pt idx="1004">
                  <c:v>158.86171518151463</c:v>
                </c:pt>
                <c:pt idx="1005">
                  <c:v>158.90079722162216</c:v>
                </c:pt>
                <c:pt idx="1006">
                  <c:v>158.93399572545357</c:v>
                </c:pt>
                <c:pt idx="1007">
                  <c:v>158.96826297575188</c:v>
                </c:pt>
                <c:pt idx="1008">
                  <c:v>158.99974606601646</c:v>
                </c:pt>
                <c:pt idx="1009">
                  <c:v>159.03544876905738</c:v>
                </c:pt>
                <c:pt idx="1010">
                  <c:v>159.06863966062411</c:v>
                </c:pt>
                <c:pt idx="1011">
                  <c:v>159.0991651464094</c:v>
                </c:pt>
                <c:pt idx="1012">
                  <c:v>159.13021285323501</c:v>
                </c:pt>
                <c:pt idx="1013">
                  <c:v>159.15519157097026</c:v>
                </c:pt>
                <c:pt idx="1014">
                  <c:v>159.19170727647835</c:v>
                </c:pt>
                <c:pt idx="1015">
                  <c:v>159.25920313046467</c:v>
                </c:pt>
                <c:pt idx="1016">
                  <c:v>159.3329683679255</c:v>
                </c:pt>
                <c:pt idx="1017">
                  <c:v>159.38465079627807</c:v>
                </c:pt>
                <c:pt idx="1018">
                  <c:v>159.41844356690362</c:v>
                </c:pt>
                <c:pt idx="1019">
                  <c:v>159.44881063188274</c:v>
                </c:pt>
                <c:pt idx="1020">
                  <c:v>159.4744405586797</c:v>
                </c:pt>
                <c:pt idx="1021">
                  <c:v>159.50076384197612</c:v>
                </c:pt>
                <c:pt idx="1022">
                  <c:v>159.515074375225</c:v>
                </c:pt>
                <c:pt idx="1023">
                  <c:v>159.54190776135744</c:v>
                </c:pt>
                <c:pt idx="1024">
                  <c:v>159.58211839683318</c:v>
                </c:pt>
                <c:pt idx="1025">
                  <c:v>159.61552152734163</c:v>
                </c:pt>
                <c:pt idx="1026">
                  <c:v>159.65662072168823</c:v>
                </c:pt>
                <c:pt idx="1027">
                  <c:v>159.69412777744785</c:v>
                </c:pt>
                <c:pt idx="1028">
                  <c:v>159.7228753888171</c:v>
                </c:pt>
                <c:pt idx="1029">
                  <c:v>159.7461090578245</c:v>
                </c:pt>
                <c:pt idx="1030">
                  <c:v>159.78053369064767</c:v>
                </c:pt>
                <c:pt idx="1031">
                  <c:v>159.80240453671524</c:v>
                </c:pt>
                <c:pt idx="1032">
                  <c:v>159.82480903906904</c:v>
                </c:pt>
                <c:pt idx="1033">
                  <c:v>159.85295984550018</c:v>
                </c:pt>
                <c:pt idx="1034">
                  <c:v>159.88109098670267</c:v>
                </c:pt>
                <c:pt idx="1035">
                  <c:v>159.91742232573975</c:v>
                </c:pt>
                <c:pt idx="1036">
                  <c:v>159.94778800680993</c:v>
                </c:pt>
                <c:pt idx="1037">
                  <c:v>159.97420329205707</c:v>
                </c:pt>
                <c:pt idx="1038">
                  <c:v>159.99967061632165</c:v>
                </c:pt>
                <c:pt idx="1039">
                  <c:v>160.03120412073116</c:v>
                </c:pt>
                <c:pt idx="1040">
                  <c:v>160.07230610536945</c:v>
                </c:pt>
                <c:pt idx="1041">
                  <c:v>160.12214984646036</c:v>
                </c:pt>
                <c:pt idx="1042">
                  <c:v>160.17365673580389</c:v>
                </c:pt>
                <c:pt idx="1043">
                  <c:v>160.22011288829921</c:v>
                </c:pt>
                <c:pt idx="1044">
                  <c:v>160.26197642612891</c:v>
                </c:pt>
                <c:pt idx="1045">
                  <c:v>160.30255048953623</c:v>
                </c:pt>
                <c:pt idx="1046">
                  <c:v>160.3325489160259</c:v>
                </c:pt>
                <c:pt idx="1047">
                  <c:v>160.35727746770473</c:v>
                </c:pt>
                <c:pt idx="1048">
                  <c:v>160.38526000760109</c:v>
                </c:pt>
                <c:pt idx="1049">
                  <c:v>160.40981780164879</c:v>
                </c:pt>
                <c:pt idx="1050">
                  <c:v>160.42903672157183</c:v>
                </c:pt>
                <c:pt idx="1051">
                  <c:v>160.45157898786047</c:v>
                </c:pt>
                <c:pt idx="1052">
                  <c:v>160.47600469051795</c:v>
                </c:pt>
                <c:pt idx="1053">
                  <c:v>160.50934185415062</c:v>
                </c:pt>
                <c:pt idx="1054">
                  <c:v>160.54775203673674</c:v>
                </c:pt>
                <c:pt idx="1055">
                  <c:v>160.60121851261138</c:v>
                </c:pt>
                <c:pt idx="1056">
                  <c:v>160.66997360879623</c:v>
                </c:pt>
                <c:pt idx="1057">
                  <c:v>160.71219164896357</c:v>
                </c:pt>
                <c:pt idx="1058">
                  <c:v>160.7496007931824</c:v>
                </c:pt>
                <c:pt idx="1059">
                  <c:v>160.77913783090432</c:v>
                </c:pt>
                <c:pt idx="1060">
                  <c:v>160.80743535132888</c:v>
                </c:pt>
                <c:pt idx="1061">
                  <c:v>160.82000979514336</c:v>
                </c:pt>
                <c:pt idx="1062">
                  <c:v>160.8362534175825</c:v>
                </c:pt>
                <c:pt idx="1063">
                  <c:v>160.85687234101869</c:v>
                </c:pt>
                <c:pt idx="1064">
                  <c:v>160.87958678759878</c:v>
                </c:pt>
                <c:pt idx="1065">
                  <c:v>160.89926526630342</c:v>
                </c:pt>
                <c:pt idx="1066">
                  <c:v>160.92053725179565</c:v>
                </c:pt>
                <c:pt idx="1067">
                  <c:v>160.95209622470188</c:v>
                </c:pt>
                <c:pt idx="1068">
                  <c:v>160.98528638481235</c:v>
                </c:pt>
                <c:pt idx="1069">
                  <c:v>161.02292958389486</c:v>
                </c:pt>
                <c:pt idx="1070">
                  <c:v>161.06708020650416</c:v>
                </c:pt>
                <c:pt idx="1071">
                  <c:v>161.12973940149931</c:v>
                </c:pt>
                <c:pt idx="1072">
                  <c:v>161.17490240233195</c:v>
                </c:pt>
                <c:pt idx="1073">
                  <c:v>161.21938194961783</c:v>
                </c:pt>
                <c:pt idx="1074">
                  <c:v>161.25322615752228</c:v>
                </c:pt>
                <c:pt idx="1075">
                  <c:v>161.27016488873184</c:v>
                </c:pt>
                <c:pt idx="1076">
                  <c:v>161.28894177777622</c:v>
                </c:pt>
                <c:pt idx="1077">
                  <c:v>161.31630626614626</c:v>
                </c:pt>
                <c:pt idx="1078">
                  <c:v>161.34062951327351</c:v>
                </c:pt>
                <c:pt idx="1079">
                  <c:v>161.36812624201309</c:v>
                </c:pt>
                <c:pt idx="1080">
                  <c:v>161.38905078690448</c:v>
                </c:pt>
                <c:pt idx="1081">
                  <c:v>161.4050344751048</c:v>
                </c:pt>
                <c:pt idx="1082">
                  <c:v>161.44397723154549</c:v>
                </c:pt>
                <c:pt idx="1083">
                  <c:v>161.4811542176034</c:v>
                </c:pt>
                <c:pt idx="1084">
                  <c:v>161.51918984759902</c:v>
                </c:pt>
                <c:pt idx="1085">
                  <c:v>161.54909970310644</c:v>
                </c:pt>
                <c:pt idx="1086">
                  <c:v>161.5715279024935</c:v>
                </c:pt>
                <c:pt idx="1087">
                  <c:v>161.61138855777554</c:v>
                </c:pt>
                <c:pt idx="1088">
                  <c:v>161.65418047987225</c:v>
                </c:pt>
                <c:pt idx="1089">
                  <c:v>161.70878099337551</c:v>
                </c:pt>
                <c:pt idx="1090">
                  <c:v>161.74657842764313</c:v>
                </c:pt>
                <c:pt idx="1091">
                  <c:v>161.84755935344845</c:v>
                </c:pt>
                <c:pt idx="1092">
                  <c:v>161.92365954315568</c:v>
                </c:pt>
                <c:pt idx="1093">
                  <c:v>162.00297068956667</c:v>
                </c:pt>
                <c:pt idx="1094">
                  <c:v>161.96454429324027</c:v>
                </c:pt>
                <c:pt idx="1095">
                  <c:v>162.09781885366996</c:v>
                </c:pt>
                <c:pt idx="1096">
                  <c:v>162.14054215448243</c:v>
                </c:pt>
                <c:pt idx="1097">
                  <c:v>162.07297802088459</c:v>
                </c:pt>
                <c:pt idx="1098">
                  <c:v>162.186166862737</c:v>
                </c:pt>
                <c:pt idx="1099">
                  <c:v>162.11416263497767</c:v>
                </c:pt>
                <c:pt idx="1100">
                  <c:v>162.24986588058096</c:v>
                </c:pt>
                <c:pt idx="1101">
                  <c:v>162.26915853779644</c:v>
                </c:pt>
                <c:pt idx="1102">
                  <c:v>162.31988729618902</c:v>
                </c:pt>
                <c:pt idx="1103">
                  <c:v>162.4412401584984</c:v>
                </c:pt>
                <c:pt idx="1104">
                  <c:v>162.46212370971864</c:v>
                </c:pt>
                <c:pt idx="1105">
                  <c:v>162.46662015374542</c:v>
                </c:pt>
                <c:pt idx="1106">
                  <c:v>162.50085630460387</c:v>
                </c:pt>
                <c:pt idx="1107">
                  <c:v>162.59799208809881</c:v>
                </c:pt>
                <c:pt idx="1108">
                  <c:v>162.70454706585704</c:v>
                </c:pt>
                <c:pt idx="1109">
                  <c:v>162.65040496225544</c:v>
                </c:pt>
                <c:pt idx="1110">
                  <c:v>162.56110776690946</c:v>
                </c:pt>
                <c:pt idx="1111">
                  <c:v>162.65771786562848</c:v>
                </c:pt>
                <c:pt idx="1112">
                  <c:v>162.95043033328761</c:v>
                </c:pt>
                <c:pt idx="1113">
                  <c:v>162.87069628203929</c:v>
                </c:pt>
                <c:pt idx="1114">
                  <c:v>163.01415549637989</c:v>
                </c:pt>
                <c:pt idx="1115">
                  <c:v>163.09500013357251</c:v>
                </c:pt>
                <c:pt idx="1116">
                  <c:v>163.24287745814689</c:v>
                </c:pt>
                <c:pt idx="1117">
                  <c:v>163.4109585177651</c:v>
                </c:pt>
                <c:pt idx="1118">
                  <c:v>163.53373117247176</c:v>
                </c:pt>
                <c:pt idx="1119">
                  <c:v>163.56621456663049</c:v>
                </c:pt>
                <c:pt idx="1120">
                  <c:v>163.59549614825787</c:v>
                </c:pt>
                <c:pt idx="1121">
                  <c:v>163.60361560346954</c:v>
                </c:pt>
                <c:pt idx="1122">
                  <c:v>163.75301559135326</c:v>
                </c:pt>
                <c:pt idx="1123">
                  <c:v>163.80239423447435</c:v>
                </c:pt>
                <c:pt idx="1124">
                  <c:v>163.75651471382551</c:v>
                </c:pt>
                <c:pt idx="1125">
                  <c:v>163.80361623230078</c:v>
                </c:pt>
                <c:pt idx="1126">
                  <c:v>163.85651286683938</c:v>
                </c:pt>
                <c:pt idx="1127">
                  <c:v>163.98370663539066</c:v>
                </c:pt>
                <c:pt idx="1128">
                  <c:v>164.03393521607344</c:v>
                </c:pt>
                <c:pt idx="1129">
                  <c:v>163.93380255395667</c:v>
                </c:pt>
                <c:pt idx="1130">
                  <c:v>163.97269636645902</c:v>
                </c:pt>
                <c:pt idx="1131">
                  <c:v>164.03743333836806</c:v>
                </c:pt>
                <c:pt idx="1132">
                  <c:v>164.08882404757389</c:v>
                </c:pt>
                <c:pt idx="1133">
                  <c:v>164.12387916792864</c:v>
                </c:pt>
                <c:pt idx="1134">
                  <c:v>164.17522981455829</c:v>
                </c:pt>
                <c:pt idx="1135">
                  <c:v>164.21427783661963</c:v>
                </c:pt>
                <c:pt idx="1136">
                  <c:v>164.24916722208499</c:v>
                </c:pt>
                <c:pt idx="1137">
                  <c:v>164.27738236440609</c:v>
                </c:pt>
                <c:pt idx="1138">
                  <c:v>164.31406484153098</c:v>
                </c:pt>
                <c:pt idx="1139">
                  <c:v>164.35020359621825</c:v>
                </c:pt>
                <c:pt idx="1140">
                  <c:v>164.3878373053096</c:v>
                </c:pt>
                <c:pt idx="1141">
                  <c:v>164.4107172360043</c:v>
                </c:pt>
                <c:pt idx="1142">
                  <c:v>164.43932249640642</c:v>
                </c:pt>
                <c:pt idx="1143">
                  <c:v>164.47254224596267</c:v>
                </c:pt>
                <c:pt idx="1144">
                  <c:v>164.52488222729454</c:v>
                </c:pt>
                <c:pt idx="1145">
                  <c:v>164.58811599222093</c:v>
                </c:pt>
                <c:pt idx="1146">
                  <c:v>164.67583102759113</c:v>
                </c:pt>
                <c:pt idx="1147">
                  <c:v>164.72151767075854</c:v>
                </c:pt>
                <c:pt idx="1148">
                  <c:v>164.7662607051677</c:v>
                </c:pt>
                <c:pt idx="1149">
                  <c:v>164.81317444162974</c:v>
                </c:pt>
                <c:pt idx="1150">
                  <c:v>164.86005616341185</c:v>
                </c:pt>
                <c:pt idx="1151">
                  <c:v>164.90189289298164</c:v>
                </c:pt>
                <c:pt idx="1152">
                  <c:v>164.92482434647266</c:v>
                </c:pt>
                <c:pt idx="1153">
                  <c:v>164.94696585628725</c:v>
                </c:pt>
                <c:pt idx="1154">
                  <c:v>164.97275933150704</c:v>
                </c:pt>
                <c:pt idx="1155">
                  <c:v>164.99853081157633</c:v>
                </c:pt>
                <c:pt idx="1156">
                  <c:v>165.0343624994569</c:v>
                </c:pt>
                <c:pt idx="1157">
                  <c:v>165.06587485238634</c:v>
                </c:pt>
                <c:pt idx="1158">
                  <c:v>165.09610935667044</c:v>
                </c:pt>
                <c:pt idx="1159">
                  <c:v>165.14662059160401</c:v>
                </c:pt>
                <c:pt idx="1160">
                  <c:v>165.19645006540108</c:v>
                </c:pt>
                <c:pt idx="1161">
                  <c:v>165.24338591800321</c:v>
                </c:pt>
                <c:pt idx="1162">
                  <c:v>165.28230293355071</c:v>
                </c:pt>
                <c:pt idx="1163">
                  <c:v>165.32130729836931</c:v>
                </c:pt>
                <c:pt idx="1164">
                  <c:v>165.37006435638833</c:v>
                </c:pt>
                <c:pt idx="1165">
                  <c:v>165.41012988011917</c:v>
                </c:pt>
                <c:pt idx="1166">
                  <c:v>165.44193889027218</c:v>
                </c:pt>
                <c:pt idx="1167">
                  <c:v>165.46273070521701</c:v>
                </c:pt>
                <c:pt idx="1168">
                  <c:v>165.49895747552273</c:v>
                </c:pt>
                <c:pt idx="1169">
                  <c:v>165.53462973725919</c:v>
                </c:pt>
                <c:pt idx="1170">
                  <c:v>165.57408570262666</c:v>
                </c:pt>
                <c:pt idx="1171">
                  <c:v>165.62235897424085</c:v>
                </c:pt>
                <c:pt idx="1172">
                  <c:v>165.6596422735779</c:v>
                </c:pt>
                <c:pt idx="1173">
                  <c:v>165.69583703473361</c:v>
                </c:pt>
                <c:pt idx="1174">
                  <c:v>165.72546666456424</c:v>
                </c:pt>
                <c:pt idx="1175">
                  <c:v>165.75376383630655</c:v>
                </c:pt>
                <c:pt idx="1176">
                  <c:v>165.78651538317396</c:v>
                </c:pt>
                <c:pt idx="1177">
                  <c:v>165.80342032928928</c:v>
                </c:pt>
                <c:pt idx="1178">
                  <c:v>165.82446817100762</c:v>
                </c:pt>
                <c:pt idx="1179">
                  <c:v>165.84235626124882</c:v>
                </c:pt>
                <c:pt idx="1180">
                  <c:v>165.86617335018934</c:v>
                </c:pt>
                <c:pt idx="1181">
                  <c:v>165.88370302849063</c:v>
                </c:pt>
                <c:pt idx="1182">
                  <c:v>165.90062002010109</c:v>
                </c:pt>
                <c:pt idx="1183">
                  <c:v>165.92582750006045</c:v>
                </c:pt>
                <c:pt idx="1184">
                  <c:v>165.95173483363715</c:v>
                </c:pt>
                <c:pt idx="1185">
                  <c:v>165.96943339058936</c:v>
                </c:pt>
                <c:pt idx="1186">
                  <c:v>165.98341848223146</c:v>
                </c:pt>
                <c:pt idx="1187">
                  <c:v>165.99972752999719</c:v>
                </c:pt>
                <c:pt idx="1188">
                  <c:v>166.02041977455298</c:v>
                </c:pt>
                <c:pt idx="1189">
                  <c:v>166.04536696496513</c:v>
                </c:pt>
                <c:pt idx="1190">
                  <c:v>166.06651851608413</c:v>
                </c:pt>
                <c:pt idx="1191">
                  <c:v>166.07775186898556</c:v>
                </c:pt>
                <c:pt idx="1192">
                  <c:v>166.07407117969331</c:v>
                </c:pt>
                <c:pt idx="1193">
                  <c:v>166.08118657608568</c:v>
                </c:pt>
                <c:pt idx="1194">
                  <c:v>166.09167764614753</c:v>
                </c:pt>
                <c:pt idx="1195">
                  <c:v>166.11179434455636</c:v>
                </c:pt>
                <c:pt idx="1196">
                  <c:v>166.1395732651014</c:v>
                </c:pt>
                <c:pt idx="1197">
                  <c:v>166.16806607968519</c:v>
                </c:pt>
                <c:pt idx="1198">
                  <c:v>166.18185530768395</c:v>
                </c:pt>
                <c:pt idx="1199">
                  <c:v>166.17732600516527</c:v>
                </c:pt>
                <c:pt idx="1200">
                  <c:v>166.18283885405449</c:v>
                </c:pt>
                <c:pt idx="1201">
                  <c:v>166.19651690206365</c:v>
                </c:pt>
                <c:pt idx="1202">
                  <c:v>166.22481404716297</c:v>
                </c:pt>
                <c:pt idx="1203">
                  <c:v>166.24258360110773</c:v>
                </c:pt>
                <c:pt idx="1204">
                  <c:v>166.2575162256847</c:v>
                </c:pt>
                <c:pt idx="1205">
                  <c:v>166.27066008237691</c:v>
                </c:pt>
                <c:pt idx="1206">
                  <c:v>166.28823089355399</c:v>
                </c:pt>
                <c:pt idx="1207">
                  <c:v>166.29963357372188</c:v>
                </c:pt>
                <c:pt idx="1208">
                  <c:v>166.31385380492867</c:v>
                </c:pt>
                <c:pt idx="1209">
                  <c:v>166.32662519375754</c:v>
                </c:pt>
                <c:pt idx="1210">
                  <c:v>166.34159922276356</c:v>
                </c:pt>
                <c:pt idx="1211">
                  <c:v>166.34672977079993</c:v>
                </c:pt>
                <c:pt idx="1212">
                  <c:v>166.3576065733435</c:v>
                </c:pt>
                <c:pt idx="1213">
                  <c:v>166.36527992418033</c:v>
                </c:pt>
                <c:pt idx="1214">
                  <c:v>166.37350369964264</c:v>
                </c:pt>
                <c:pt idx="1215">
                  <c:v>166.38427525332187</c:v>
                </c:pt>
                <c:pt idx="1216">
                  <c:v>166.39176245993596</c:v>
                </c:pt>
                <c:pt idx="1217">
                  <c:v>166.40628349227549</c:v>
                </c:pt>
                <c:pt idx="1218">
                  <c:v>166.4203792855354</c:v>
                </c:pt>
                <c:pt idx="1219">
                  <c:v>166.42788363231435</c:v>
                </c:pt>
                <c:pt idx="1220">
                  <c:v>166.43388366706253</c:v>
                </c:pt>
                <c:pt idx="1221">
                  <c:v>166.44510082114783</c:v>
                </c:pt>
                <c:pt idx="1222">
                  <c:v>166.46141977258878</c:v>
                </c:pt>
                <c:pt idx="1223">
                  <c:v>166.48365620104551</c:v>
                </c:pt>
                <c:pt idx="1224">
                  <c:v>166.50229174364196</c:v>
                </c:pt>
                <c:pt idx="1225">
                  <c:v>166.52061748798417</c:v>
                </c:pt>
                <c:pt idx="1226">
                  <c:v>166.54291702194567</c:v>
                </c:pt>
                <c:pt idx="1227">
                  <c:v>166.57094026443104</c:v>
                </c:pt>
                <c:pt idx="1228">
                  <c:v>166.60411232120222</c:v>
                </c:pt>
                <c:pt idx="1229">
                  <c:v>166.61369764007964</c:v>
                </c:pt>
                <c:pt idx="1230">
                  <c:v>166.6245952149869</c:v>
                </c:pt>
                <c:pt idx="1231">
                  <c:v>166.63738651101804</c:v>
                </c:pt>
                <c:pt idx="1232">
                  <c:v>166.65907984292224</c:v>
                </c:pt>
                <c:pt idx="1233">
                  <c:v>166.67125345352613</c:v>
                </c:pt>
                <c:pt idx="1234">
                  <c:v>166.68367122863594</c:v>
                </c:pt>
                <c:pt idx="1235">
                  <c:v>166.69619752054712</c:v>
                </c:pt>
                <c:pt idx="1236">
                  <c:v>166.71907053600287</c:v>
                </c:pt>
                <c:pt idx="1237">
                  <c:v>166.75475987701415</c:v>
                </c:pt>
                <c:pt idx="1238">
                  <c:v>166.78051313788859</c:v>
                </c:pt>
                <c:pt idx="1239">
                  <c:v>166.82963656679468</c:v>
                </c:pt>
                <c:pt idx="1240">
                  <c:v>166.86343636248625</c:v>
                </c:pt>
                <c:pt idx="1241">
                  <c:v>166.87402553084127</c:v>
                </c:pt>
                <c:pt idx="1242">
                  <c:v>167.01081075673966</c:v>
                </c:pt>
                <c:pt idx="1243">
                  <c:v>167.09543179708089</c:v>
                </c:pt>
                <c:pt idx="1244">
                  <c:v>167.04196496289134</c:v>
                </c:pt>
                <c:pt idx="1245">
                  <c:v>166.94516112481304</c:v>
                </c:pt>
                <c:pt idx="1246">
                  <c:v>167.15663741193009</c:v>
                </c:pt>
                <c:pt idx="1247">
                  <c:v>167.30973017985923</c:v>
                </c:pt>
                <c:pt idx="1248">
                  <c:v>167.28556249801488</c:v>
                </c:pt>
                <c:pt idx="1249">
                  <c:v>167.30825900270958</c:v>
                </c:pt>
                <c:pt idx="1250">
                  <c:v>167.36633142113305</c:v>
                </c:pt>
                <c:pt idx="1251">
                  <c:v>167.45060869886902</c:v>
                </c:pt>
                <c:pt idx="1252">
                  <c:v>167.32054009234113</c:v>
                </c:pt>
                <c:pt idx="1253">
                  <c:v>167.25068439759428</c:v>
                </c:pt>
                <c:pt idx="1254">
                  <c:v>167.4075155033299</c:v>
                </c:pt>
                <c:pt idx="1255">
                  <c:v>167.46122939615537</c:v>
                </c:pt>
                <c:pt idx="1256">
                  <c:v>167.35731542995711</c:v>
                </c:pt>
                <c:pt idx="1257">
                  <c:v>167.42504307454334</c:v>
                </c:pt>
                <c:pt idx="1258">
                  <c:v>167.49610155762227</c:v>
                </c:pt>
                <c:pt idx="1259">
                  <c:v>167.66681509883892</c:v>
                </c:pt>
                <c:pt idx="1260">
                  <c:v>167.69538754260273</c:v>
                </c:pt>
                <c:pt idx="1261">
                  <c:v>167.65996592843069</c:v>
                </c:pt>
                <c:pt idx="1262">
                  <c:v>167.74786186623311</c:v>
                </c:pt>
                <c:pt idx="1263">
                  <c:v>167.76651356880521</c:v>
                </c:pt>
                <c:pt idx="1264">
                  <c:v>167.81001901693233</c:v>
                </c:pt>
                <c:pt idx="1265">
                  <c:v>167.8183333371102</c:v>
                </c:pt>
                <c:pt idx="1266">
                  <c:v>167.81031465796875</c:v>
                </c:pt>
                <c:pt idx="1267">
                  <c:v>167.85465627587593</c:v>
                </c:pt>
                <c:pt idx="1268">
                  <c:v>167.92761168232173</c:v>
                </c:pt>
                <c:pt idx="1269">
                  <c:v>168.06809220430159</c:v>
                </c:pt>
                <c:pt idx="1270">
                  <c:v>168.00037505144314</c:v>
                </c:pt>
                <c:pt idx="1271">
                  <c:v>167.91177591282309</c:v>
                </c:pt>
                <c:pt idx="1272">
                  <c:v>167.89559864334436</c:v>
                </c:pt>
                <c:pt idx="1273">
                  <c:v>167.92261211847034</c:v>
                </c:pt>
                <c:pt idx="1274">
                  <c:v>167.9455725315986</c:v>
                </c:pt>
                <c:pt idx="1275">
                  <c:v>167.97464722614521</c:v>
                </c:pt>
                <c:pt idx="1276">
                  <c:v>168.0046665662731</c:v>
                </c:pt>
                <c:pt idx="1277">
                  <c:v>168.05664773107557</c:v>
                </c:pt>
                <c:pt idx="1278">
                  <c:v>168.12500034102703</c:v>
                </c:pt>
                <c:pt idx="1279">
                  <c:v>168.16729770943854</c:v>
                </c:pt>
                <c:pt idx="1280">
                  <c:v>168.20749667036415</c:v>
                </c:pt>
                <c:pt idx="1281">
                  <c:v>168.23307041127532</c:v>
                </c:pt>
                <c:pt idx="1282">
                  <c:v>168.25436127589239</c:v>
                </c:pt>
                <c:pt idx="1283">
                  <c:v>168.27056960272273</c:v>
                </c:pt>
                <c:pt idx="1284">
                  <c:v>168.29601390627013</c:v>
                </c:pt>
                <c:pt idx="1285">
                  <c:v>168.3265084470253</c:v>
                </c:pt>
                <c:pt idx="1286">
                  <c:v>168.34394847166888</c:v>
                </c:pt>
                <c:pt idx="1287">
                  <c:v>168.37096137469069</c:v>
                </c:pt>
                <c:pt idx="1288">
                  <c:v>168.40641333696158</c:v>
                </c:pt>
                <c:pt idx="1289">
                  <c:v>168.49699908048322</c:v>
                </c:pt>
                <c:pt idx="1290">
                  <c:v>168.57663417241494</c:v>
                </c:pt>
                <c:pt idx="1291">
                  <c:v>168.62648222468974</c:v>
                </c:pt>
                <c:pt idx="1292">
                  <c:v>168.66148074949601</c:v>
                </c:pt>
                <c:pt idx="1293">
                  <c:v>168.67902578387364</c:v>
                </c:pt>
                <c:pt idx="1294">
                  <c:v>168.68743975249203</c:v>
                </c:pt>
                <c:pt idx="1295">
                  <c:v>168.70081736471568</c:v>
                </c:pt>
                <c:pt idx="1296">
                  <c:v>168.71690370074754</c:v>
                </c:pt>
                <c:pt idx="1297">
                  <c:v>168.72785449979361</c:v>
                </c:pt>
                <c:pt idx="1298">
                  <c:v>168.7375218547414</c:v>
                </c:pt>
                <c:pt idx="1299">
                  <c:v>168.75025227723708</c:v>
                </c:pt>
                <c:pt idx="1300">
                  <c:v>168.77768262749635</c:v>
                </c:pt>
                <c:pt idx="1301">
                  <c:v>168.80573559985572</c:v>
                </c:pt>
                <c:pt idx="1302">
                  <c:v>168.82987462500444</c:v>
                </c:pt>
                <c:pt idx="1303">
                  <c:v>168.86669445442999</c:v>
                </c:pt>
                <c:pt idx="1304">
                  <c:v>168.90366906735656</c:v>
                </c:pt>
                <c:pt idx="1305">
                  <c:v>168.93675078130846</c:v>
                </c:pt>
                <c:pt idx="1306">
                  <c:v>168.97457946113641</c:v>
                </c:pt>
                <c:pt idx="1307">
                  <c:v>169.01191004684344</c:v>
                </c:pt>
                <c:pt idx="1308">
                  <c:v>169.05063362981502</c:v>
                </c:pt>
                <c:pt idx="1309">
                  <c:v>169.10865982007593</c:v>
                </c:pt>
                <c:pt idx="1310">
                  <c:v>169.15454244686913</c:v>
                </c:pt>
                <c:pt idx="1311">
                  <c:v>169.18699172234182</c:v>
                </c:pt>
                <c:pt idx="1312">
                  <c:v>169.21695668596175</c:v>
                </c:pt>
                <c:pt idx="1313">
                  <c:v>169.23784736654599</c:v>
                </c:pt>
                <c:pt idx="1314">
                  <c:v>169.26379467708935</c:v>
                </c:pt>
                <c:pt idx="1315">
                  <c:v>169.30525931713683</c:v>
                </c:pt>
                <c:pt idx="1316">
                  <c:v>169.34516058304666</c:v>
                </c:pt>
                <c:pt idx="1317">
                  <c:v>169.42360545002285</c:v>
                </c:pt>
                <c:pt idx="1318">
                  <c:v>169.48030975103092</c:v>
                </c:pt>
                <c:pt idx="1319">
                  <c:v>169.5106423028123</c:v>
                </c:pt>
                <c:pt idx="1320">
                  <c:v>169.53285992698784</c:v>
                </c:pt>
                <c:pt idx="1321">
                  <c:v>169.54380158228579</c:v>
                </c:pt>
                <c:pt idx="1322">
                  <c:v>169.54626473303628</c:v>
                </c:pt>
                <c:pt idx="1323">
                  <c:v>169.54627385208317</c:v>
                </c:pt>
                <c:pt idx="1324">
                  <c:v>169.54642080372841</c:v>
                </c:pt>
                <c:pt idx="1325">
                  <c:v>169.5559029861175</c:v>
                </c:pt>
                <c:pt idx="1326">
                  <c:v>169.55492542739174</c:v>
                </c:pt>
                <c:pt idx="1327">
                  <c:v>169.54873519292593</c:v>
                </c:pt>
                <c:pt idx="1328">
                  <c:v>169.54516304412678</c:v>
                </c:pt>
                <c:pt idx="1329">
                  <c:v>169.54283055837985</c:v>
                </c:pt>
                <c:pt idx="1330">
                  <c:v>169.54425346938939</c:v>
                </c:pt>
                <c:pt idx="1331">
                  <c:v>169.54747965207966</c:v>
                </c:pt>
                <c:pt idx="1332">
                  <c:v>169.54983951745652</c:v>
                </c:pt>
                <c:pt idx="1333">
                  <c:v>169.55729540560381</c:v>
                </c:pt>
                <c:pt idx="1334">
                  <c:v>169.5607751636478</c:v>
                </c:pt>
                <c:pt idx="1335">
                  <c:v>169.56769880345962</c:v>
                </c:pt>
                <c:pt idx="1336">
                  <c:v>169.58260798199504</c:v>
                </c:pt>
                <c:pt idx="1337">
                  <c:v>169.59950574560474</c:v>
                </c:pt>
                <c:pt idx="1338">
                  <c:v>169.60632477295087</c:v>
                </c:pt>
                <c:pt idx="1339">
                  <c:v>169.61293119492126</c:v>
                </c:pt>
                <c:pt idx="1340">
                  <c:v>169.60765187470383</c:v>
                </c:pt>
                <c:pt idx="1341">
                  <c:v>169.60085360863181</c:v>
                </c:pt>
                <c:pt idx="1342">
                  <c:v>169.59612799395552</c:v>
                </c:pt>
                <c:pt idx="1343">
                  <c:v>169.60094775841225</c:v>
                </c:pt>
                <c:pt idx="1344">
                  <c:v>169.61361062823099</c:v>
                </c:pt>
                <c:pt idx="1345">
                  <c:v>169.63427394965993</c:v>
                </c:pt>
                <c:pt idx="1346">
                  <c:v>169.64352743576413</c:v>
                </c:pt>
                <c:pt idx="1347">
                  <c:v>169.65117472549559</c:v>
                </c:pt>
                <c:pt idx="1348">
                  <c:v>169.65905308943749</c:v>
                </c:pt>
                <c:pt idx="1349">
                  <c:v>169.66940552889105</c:v>
                </c:pt>
                <c:pt idx="1350">
                  <c:v>169.67072495748141</c:v>
                </c:pt>
                <c:pt idx="1351">
                  <c:v>169.67112266193413</c:v>
                </c:pt>
                <c:pt idx="1352">
                  <c:v>169.67098210105468</c:v>
                </c:pt>
                <c:pt idx="1353">
                  <c:v>169.67345309899235</c:v>
                </c:pt>
                <c:pt idx="1354">
                  <c:v>169.67484729279283</c:v>
                </c:pt>
                <c:pt idx="1355">
                  <c:v>169.67583940366526</c:v>
                </c:pt>
                <c:pt idx="1356">
                  <c:v>169.6766573903023</c:v>
                </c:pt>
                <c:pt idx="1357">
                  <c:v>169.66703449538031</c:v>
                </c:pt>
                <c:pt idx="1358">
                  <c:v>169.66531296145229</c:v>
                </c:pt>
                <c:pt idx="1359">
                  <c:v>169.66561441892745</c:v>
                </c:pt>
                <c:pt idx="1360">
                  <c:v>169.67176630296811</c:v>
                </c:pt>
                <c:pt idx="1361">
                  <c:v>169.68590334446648</c:v>
                </c:pt>
                <c:pt idx="1362">
                  <c:v>169.68877913254568</c:v>
                </c:pt>
                <c:pt idx="1363">
                  <c:v>169.69146466857205</c:v>
                </c:pt>
                <c:pt idx="1364">
                  <c:v>169.69236228245003</c:v>
                </c:pt>
                <c:pt idx="1365">
                  <c:v>169.68852590170036</c:v>
                </c:pt>
                <c:pt idx="1366">
                  <c:v>169.68037137484347</c:v>
                </c:pt>
                <c:pt idx="1367">
                  <c:v>169.67854239308562</c:v>
                </c:pt>
                <c:pt idx="1368">
                  <c:v>169.68207861643319</c:v>
                </c:pt>
                <c:pt idx="1369">
                  <c:v>169.67937107301424</c:v>
                </c:pt>
                <c:pt idx="1370">
                  <c:v>169.67158540279516</c:v>
                </c:pt>
                <c:pt idx="1371">
                  <c:v>169.6607596167442</c:v>
                </c:pt>
                <c:pt idx="1372">
                  <c:v>169.66472066770322</c:v>
                </c:pt>
                <c:pt idx="1373">
                  <c:v>169.66548745114321</c:v>
                </c:pt>
                <c:pt idx="1374">
                  <c:v>169.66093467975458</c:v>
                </c:pt>
                <c:pt idx="1375">
                  <c:v>169.65494611066751</c:v>
                </c:pt>
                <c:pt idx="1376">
                  <c:v>169.65959108724033</c:v>
                </c:pt>
                <c:pt idx="1377">
                  <c:v>169.66118539713489</c:v>
                </c:pt>
                <c:pt idx="1378">
                  <c:v>169.66209791598843</c:v>
                </c:pt>
                <c:pt idx="1379">
                  <c:v>169.65849201948149</c:v>
                </c:pt>
                <c:pt idx="1380">
                  <c:v>169.6548622930128</c:v>
                </c:pt>
                <c:pt idx="1381">
                  <c:v>169.64616793087075</c:v>
                </c:pt>
                <c:pt idx="1382">
                  <c:v>169.64305172632965</c:v>
                </c:pt>
                <c:pt idx="1383">
                  <c:v>169.63453513026045</c:v>
                </c:pt>
                <c:pt idx="1384">
                  <c:v>169.63057555957536</c:v>
                </c:pt>
                <c:pt idx="1385">
                  <c:v>169.62163693380205</c:v>
                </c:pt>
                <c:pt idx="1386">
                  <c:v>169.61319560364925</c:v>
                </c:pt>
                <c:pt idx="1387">
                  <c:v>169.60378176041638</c:v>
                </c:pt>
                <c:pt idx="1388">
                  <c:v>169.59279990671567</c:v>
                </c:pt>
                <c:pt idx="1389">
                  <c:v>169.58282583198644</c:v>
                </c:pt>
                <c:pt idx="1390">
                  <c:v>169.57962899482496</c:v>
                </c:pt>
                <c:pt idx="1391">
                  <c:v>169.57313309883318</c:v>
                </c:pt>
                <c:pt idx="1392">
                  <c:v>169.61777585218479</c:v>
                </c:pt>
                <c:pt idx="1393">
                  <c:v>169.68462588269068</c:v>
                </c:pt>
                <c:pt idx="1394">
                  <c:v>169.66450926265571</c:v>
                </c:pt>
                <c:pt idx="1395">
                  <c:v>169.73788069707038</c:v>
                </c:pt>
                <c:pt idx="1396">
                  <c:v>169.65453256406843</c:v>
                </c:pt>
                <c:pt idx="1397">
                  <c:v>169.63245223240682</c:v>
                </c:pt>
                <c:pt idx="1398">
                  <c:v>169.67984321674535</c:v>
                </c:pt>
                <c:pt idx="1399">
                  <c:v>169.7514790692926</c:v>
                </c:pt>
                <c:pt idx="1400">
                  <c:v>169.74092428511588</c:v>
                </c:pt>
                <c:pt idx="1401">
                  <c:v>169.77577523539284</c:v>
                </c:pt>
                <c:pt idx="1402">
                  <c:v>169.76946271571114</c:v>
                </c:pt>
                <c:pt idx="1403">
                  <c:v>169.72664676919467</c:v>
                </c:pt>
                <c:pt idx="1404">
                  <c:v>169.70194669077452</c:v>
                </c:pt>
                <c:pt idx="1405">
                  <c:v>169.7991433474813</c:v>
                </c:pt>
                <c:pt idx="1406">
                  <c:v>169.92147155305028</c:v>
                </c:pt>
                <c:pt idx="1407">
                  <c:v>169.87912438563822</c:v>
                </c:pt>
                <c:pt idx="1408">
                  <c:v>169.9108065855205</c:v>
                </c:pt>
                <c:pt idx="1409">
                  <c:v>170.02346727830303</c:v>
                </c:pt>
                <c:pt idx="1410">
                  <c:v>170.0508493355473</c:v>
                </c:pt>
                <c:pt idx="1411">
                  <c:v>170.02521496296441</c:v>
                </c:pt>
                <c:pt idx="1412">
                  <c:v>170.03897117823689</c:v>
                </c:pt>
                <c:pt idx="1413">
                  <c:v>170.02552249601069</c:v>
                </c:pt>
                <c:pt idx="1414">
                  <c:v>169.97599220374815</c:v>
                </c:pt>
                <c:pt idx="1415">
                  <c:v>169.95828514805754</c:v>
                </c:pt>
                <c:pt idx="1416">
                  <c:v>169.96003806693068</c:v>
                </c:pt>
                <c:pt idx="1417">
                  <c:v>169.91967856740678</c:v>
                </c:pt>
                <c:pt idx="1418">
                  <c:v>169.92988058560567</c:v>
                </c:pt>
                <c:pt idx="1419">
                  <c:v>169.96594836911507</c:v>
                </c:pt>
                <c:pt idx="1420">
                  <c:v>169.98793076264434</c:v>
                </c:pt>
                <c:pt idx="1421">
                  <c:v>170.08192772255703</c:v>
                </c:pt>
                <c:pt idx="1422">
                  <c:v>170.15178700238553</c:v>
                </c:pt>
                <c:pt idx="1423">
                  <c:v>170.22009606775308</c:v>
                </c:pt>
                <c:pt idx="1424">
                  <c:v>170.39158855478777</c:v>
                </c:pt>
                <c:pt idx="1425">
                  <c:v>170.44364369691274</c:v>
                </c:pt>
                <c:pt idx="1426">
                  <c:v>170.46209453223355</c:v>
                </c:pt>
                <c:pt idx="1427">
                  <c:v>170.55121803761904</c:v>
                </c:pt>
                <c:pt idx="1428">
                  <c:v>170.68867873769454</c:v>
                </c:pt>
                <c:pt idx="1429">
                  <c:v>170.75946154168204</c:v>
                </c:pt>
                <c:pt idx="1430">
                  <c:v>170.74635932787984</c:v>
                </c:pt>
                <c:pt idx="1431">
                  <c:v>170.6799686460127</c:v>
                </c:pt>
                <c:pt idx="1432">
                  <c:v>170.68057457307012</c:v>
                </c:pt>
                <c:pt idx="1433">
                  <c:v>170.72167290950679</c:v>
                </c:pt>
                <c:pt idx="1434">
                  <c:v>170.71127038709048</c:v>
                </c:pt>
                <c:pt idx="1435">
                  <c:v>170.67073557425405</c:v>
                </c:pt>
                <c:pt idx="1436">
                  <c:v>170.65323693473636</c:v>
                </c:pt>
                <c:pt idx="1437">
                  <c:v>170.66888615246305</c:v>
                </c:pt>
                <c:pt idx="1438">
                  <c:v>170.70542038308361</c:v>
                </c:pt>
                <c:pt idx="1439">
                  <c:v>170.75913757621805</c:v>
                </c:pt>
                <c:pt idx="1440">
                  <c:v>170.81135288717346</c:v>
                </c:pt>
                <c:pt idx="1441">
                  <c:v>170.86214531421948</c:v>
                </c:pt>
                <c:pt idx="1442">
                  <c:v>170.89922009771789</c:v>
                </c:pt>
                <c:pt idx="1443">
                  <c:v>170.92884365169522</c:v>
                </c:pt>
                <c:pt idx="1444">
                  <c:v>170.94971614639249</c:v>
                </c:pt>
                <c:pt idx="1445">
                  <c:v>170.96696454514182</c:v>
                </c:pt>
                <c:pt idx="1446">
                  <c:v>170.98256873662817</c:v>
                </c:pt>
                <c:pt idx="1447">
                  <c:v>170.9988816501907</c:v>
                </c:pt>
                <c:pt idx="1448">
                  <c:v>171.03818050243655</c:v>
                </c:pt>
                <c:pt idx="1449">
                  <c:v>171.05851131889921</c:v>
                </c:pt>
                <c:pt idx="1450">
                  <c:v>171.02597654793752</c:v>
                </c:pt>
                <c:pt idx="1451">
                  <c:v>171.04741139300128</c:v>
                </c:pt>
                <c:pt idx="1452">
                  <c:v>171.0705843431812</c:v>
                </c:pt>
                <c:pt idx="1453">
                  <c:v>171.08738508354389</c:v>
                </c:pt>
                <c:pt idx="1454">
                  <c:v>171.09073060637758</c:v>
                </c:pt>
                <c:pt idx="1455">
                  <c:v>171.09742282093214</c:v>
                </c:pt>
                <c:pt idx="1456">
                  <c:v>171.10895467118857</c:v>
                </c:pt>
                <c:pt idx="1457">
                  <c:v>171.1197666194868</c:v>
                </c:pt>
                <c:pt idx="1458">
                  <c:v>171.1292940982357</c:v>
                </c:pt>
                <c:pt idx="1459">
                  <c:v>171.13684229215286</c:v>
                </c:pt>
                <c:pt idx="1460">
                  <c:v>171.14512123965523</c:v>
                </c:pt>
                <c:pt idx="1461">
                  <c:v>171.17325536815849</c:v>
                </c:pt>
                <c:pt idx="1462">
                  <c:v>171.22321329182199</c:v>
                </c:pt>
                <c:pt idx="1463">
                  <c:v>171.28557430212851</c:v>
                </c:pt>
                <c:pt idx="1464">
                  <c:v>171.31488918184277</c:v>
                </c:pt>
                <c:pt idx="1465">
                  <c:v>171.32687859328502</c:v>
                </c:pt>
                <c:pt idx="1466">
                  <c:v>171.33087310251088</c:v>
                </c:pt>
                <c:pt idx="1467">
                  <c:v>171.33653974049238</c:v>
                </c:pt>
                <c:pt idx="1468">
                  <c:v>171.34213510328578</c:v>
                </c:pt>
                <c:pt idx="1469">
                  <c:v>171.31862496438583</c:v>
                </c:pt>
                <c:pt idx="1470">
                  <c:v>171.30153777127245</c:v>
                </c:pt>
                <c:pt idx="1471">
                  <c:v>171.29840243033166</c:v>
                </c:pt>
                <c:pt idx="1472">
                  <c:v>171.31609018261261</c:v>
                </c:pt>
                <c:pt idx="1473">
                  <c:v>171.33423151519884</c:v>
                </c:pt>
                <c:pt idx="1474">
                  <c:v>171.35603200699626</c:v>
                </c:pt>
                <c:pt idx="1475">
                  <c:v>171.39272366669039</c:v>
                </c:pt>
                <c:pt idx="1476">
                  <c:v>171.43170546904616</c:v>
                </c:pt>
                <c:pt idx="1477">
                  <c:v>171.45395597290619</c:v>
                </c:pt>
                <c:pt idx="1478">
                  <c:v>171.4601407600922</c:v>
                </c:pt>
                <c:pt idx="1479">
                  <c:v>171.46533117240278</c:v>
                </c:pt>
                <c:pt idx="1480">
                  <c:v>171.47098277771445</c:v>
                </c:pt>
                <c:pt idx="1481">
                  <c:v>171.46999025624407</c:v>
                </c:pt>
                <c:pt idx="1482">
                  <c:v>171.46754304941763</c:v>
                </c:pt>
                <c:pt idx="1483">
                  <c:v>171.47357886100906</c:v>
                </c:pt>
                <c:pt idx="1484">
                  <c:v>171.48831570239369</c:v>
                </c:pt>
                <c:pt idx="1485">
                  <c:v>171.50264273144995</c:v>
                </c:pt>
                <c:pt idx="1486">
                  <c:v>171.51365417337308</c:v>
                </c:pt>
                <c:pt idx="1487">
                  <c:v>171.51605039190974</c:v>
                </c:pt>
                <c:pt idx="1488">
                  <c:v>171.5174674039144</c:v>
                </c:pt>
                <c:pt idx="1489">
                  <c:v>171.53127541513783</c:v>
                </c:pt>
                <c:pt idx="1490">
                  <c:v>171.53729919277941</c:v>
                </c:pt>
                <c:pt idx="1491">
                  <c:v>171.53802854932025</c:v>
                </c:pt>
                <c:pt idx="1492">
                  <c:v>171.53944185700541</c:v>
                </c:pt>
                <c:pt idx="1493">
                  <c:v>171.52970993395635</c:v>
                </c:pt>
                <c:pt idx="1494">
                  <c:v>171.52139150545932</c:v>
                </c:pt>
                <c:pt idx="1495">
                  <c:v>171.50895609617334</c:v>
                </c:pt>
                <c:pt idx="1496">
                  <c:v>171.49703198492995</c:v>
                </c:pt>
                <c:pt idx="1497">
                  <c:v>171.48247981542042</c:v>
                </c:pt>
                <c:pt idx="1498">
                  <c:v>171.47578822096938</c:v>
                </c:pt>
                <c:pt idx="1499">
                  <c:v>171.4695064010111</c:v>
                </c:pt>
                <c:pt idx="1500">
                  <c:v>171.45923661764263</c:v>
                </c:pt>
                <c:pt idx="1501">
                  <c:v>171.45931049580798</c:v>
                </c:pt>
                <c:pt idx="1502">
                  <c:v>171.4547889351187</c:v>
                </c:pt>
                <c:pt idx="1503">
                  <c:v>171.4462651856619</c:v>
                </c:pt>
                <c:pt idx="1504">
                  <c:v>171.43698365860581</c:v>
                </c:pt>
                <c:pt idx="1505">
                  <c:v>171.42545743140997</c:v>
                </c:pt>
                <c:pt idx="1506">
                  <c:v>171.41234884035609</c:v>
                </c:pt>
                <c:pt idx="1507">
                  <c:v>171.40403641230958</c:v>
                </c:pt>
                <c:pt idx="1508">
                  <c:v>171.39205783761096</c:v>
                </c:pt>
                <c:pt idx="1509">
                  <c:v>171.36214564621449</c:v>
                </c:pt>
                <c:pt idx="1510">
                  <c:v>171.3139962443633</c:v>
                </c:pt>
                <c:pt idx="1511">
                  <c:v>171.28368851367813</c:v>
                </c:pt>
                <c:pt idx="1512">
                  <c:v>171.26784021245513</c:v>
                </c:pt>
                <c:pt idx="1513">
                  <c:v>171.2563714831536</c:v>
                </c:pt>
                <c:pt idx="1514">
                  <c:v>171.25124573238372</c:v>
                </c:pt>
                <c:pt idx="1515">
                  <c:v>171.23730923584196</c:v>
                </c:pt>
                <c:pt idx="1516">
                  <c:v>171.22278927613377</c:v>
                </c:pt>
                <c:pt idx="1517">
                  <c:v>171.20606562448128</c:v>
                </c:pt>
                <c:pt idx="1518">
                  <c:v>171.19686570172482</c:v>
                </c:pt>
                <c:pt idx="1519">
                  <c:v>171.18781480253909</c:v>
                </c:pt>
                <c:pt idx="1520">
                  <c:v>171.18567828787766</c:v>
                </c:pt>
                <c:pt idx="1521">
                  <c:v>171.17964879798822</c:v>
                </c:pt>
                <c:pt idx="1522">
                  <c:v>171.17419744172193</c:v>
                </c:pt>
                <c:pt idx="1523">
                  <c:v>171.17048844955974</c:v>
                </c:pt>
                <c:pt idx="1524">
                  <c:v>171.16514377073574</c:v>
                </c:pt>
                <c:pt idx="1525">
                  <c:v>171.15430007415171</c:v>
                </c:pt>
                <c:pt idx="1526">
                  <c:v>171.14767727104999</c:v>
                </c:pt>
                <c:pt idx="1527">
                  <c:v>171.14460585677361</c:v>
                </c:pt>
                <c:pt idx="1528">
                  <c:v>171.131601843341</c:v>
                </c:pt>
                <c:pt idx="1529">
                  <c:v>171.1174900877308</c:v>
                </c:pt>
                <c:pt idx="1530">
                  <c:v>171.09973497173914</c:v>
                </c:pt>
                <c:pt idx="1531">
                  <c:v>171.08628302745896</c:v>
                </c:pt>
                <c:pt idx="1532">
                  <c:v>171.05474238690152</c:v>
                </c:pt>
                <c:pt idx="1533">
                  <c:v>171.02904423664793</c:v>
                </c:pt>
                <c:pt idx="1534">
                  <c:v>171.01856787831696</c:v>
                </c:pt>
                <c:pt idx="1535">
                  <c:v>171.01452195708922</c:v>
                </c:pt>
                <c:pt idx="1536">
                  <c:v>171.00971087645979</c:v>
                </c:pt>
                <c:pt idx="1537">
                  <c:v>171.00134934763423</c:v>
                </c:pt>
                <c:pt idx="1538">
                  <c:v>170.98836933390453</c:v>
                </c:pt>
                <c:pt idx="1539">
                  <c:v>170.97413476153244</c:v>
                </c:pt>
                <c:pt idx="1540">
                  <c:v>170.94833234763718</c:v>
                </c:pt>
                <c:pt idx="1541">
                  <c:v>170.92908128063658</c:v>
                </c:pt>
                <c:pt idx="1542">
                  <c:v>170.91217250846452</c:v>
                </c:pt>
                <c:pt idx="1543">
                  <c:v>170.90551491377374</c:v>
                </c:pt>
                <c:pt idx="1544">
                  <c:v>170.89251470075524</c:v>
                </c:pt>
                <c:pt idx="1545">
                  <c:v>170.8645178190601</c:v>
                </c:pt>
                <c:pt idx="1546">
                  <c:v>170.84310015458684</c:v>
                </c:pt>
                <c:pt idx="1547">
                  <c:v>170.83602808895949</c:v>
                </c:pt>
                <c:pt idx="1548">
                  <c:v>170.83051158543526</c:v>
                </c:pt>
                <c:pt idx="1549">
                  <c:v>170.81766937769811</c:v>
                </c:pt>
                <c:pt idx="1550">
                  <c:v>170.80758705767647</c:v>
                </c:pt>
                <c:pt idx="1551">
                  <c:v>170.7993170996792</c:v>
                </c:pt>
                <c:pt idx="1552">
                  <c:v>170.80370047899063</c:v>
                </c:pt>
                <c:pt idx="1553">
                  <c:v>170.80213657296309</c:v>
                </c:pt>
                <c:pt idx="1554">
                  <c:v>170.79342711876023</c:v>
                </c:pt>
                <c:pt idx="1555">
                  <c:v>170.79251305821279</c:v>
                </c:pt>
                <c:pt idx="1556">
                  <c:v>170.78727439524852</c:v>
                </c:pt>
                <c:pt idx="1557">
                  <c:v>170.7716421198314</c:v>
                </c:pt>
                <c:pt idx="1558">
                  <c:v>170.73593476961446</c:v>
                </c:pt>
              </c:numCache>
            </c:numRef>
          </c:xVal>
          <c:yVal>
            <c:numRef>
              <c:f>'4'!$C$2:$C$1600</c:f>
              <c:numCache>
                <c:formatCode>General</c:formatCode>
                <c:ptCount val="1599"/>
                <c:pt idx="0">
                  <c:v>0</c:v>
                </c:pt>
                <c:pt idx="1">
                  <c:v>4.0651162790696915E-3</c:v>
                </c:pt>
                <c:pt idx="2">
                  <c:v>2.6139534883711235E-3</c:v>
                </c:pt>
                <c:pt idx="3">
                  <c:v>9.5906976744180028E-3</c:v>
                </c:pt>
                <c:pt idx="4">
                  <c:v>9.5906976744180028E-3</c:v>
                </c:pt>
                <c:pt idx="5">
                  <c:v>1.4530232558138678E-2</c:v>
                </c:pt>
                <c:pt idx="6">
                  <c:v>1.8604651162790198E-2</c:v>
                </c:pt>
                <c:pt idx="7">
                  <c:v>2.2967441860465065E-2</c:v>
                </c:pt>
                <c:pt idx="8">
                  <c:v>2.5293023255812841E-2</c:v>
                </c:pt>
                <c:pt idx="9">
                  <c:v>3.2846511627906416E-2</c:v>
                </c:pt>
                <c:pt idx="10">
                  <c:v>3.6334883720929412E-2</c:v>
                </c:pt>
                <c:pt idx="11">
                  <c:v>4.1860465116278611E-2</c:v>
                </c:pt>
                <c:pt idx="12">
                  <c:v>4.5637209302324955E-2</c:v>
                </c:pt>
                <c:pt idx="13">
                  <c:v>5.465116279069715E-2</c:v>
                </c:pt>
                <c:pt idx="14">
                  <c:v>6.2204651162790725E-2</c:v>
                </c:pt>
                <c:pt idx="15">
                  <c:v>6.7730232558139036E-2</c:v>
                </c:pt>
                <c:pt idx="16">
                  <c:v>7.2093023255813904E-2</c:v>
                </c:pt>
                <c:pt idx="17">
                  <c:v>7.8483720930232259E-2</c:v>
                </c:pt>
                <c:pt idx="18">
                  <c:v>8.4297674418603918E-2</c:v>
                </c:pt>
                <c:pt idx="19">
                  <c:v>9.5348837209301429E-2</c:v>
                </c:pt>
                <c:pt idx="20">
                  <c:v>0.10436279069767451</c:v>
                </c:pt>
                <c:pt idx="21">
                  <c:v>0.11075348837209198</c:v>
                </c:pt>
                <c:pt idx="22">
                  <c:v>0.1148279069767435</c:v>
                </c:pt>
                <c:pt idx="23">
                  <c:v>0.1380837209302328</c:v>
                </c:pt>
                <c:pt idx="24">
                  <c:v>0.15203720930232478</c:v>
                </c:pt>
                <c:pt idx="25">
                  <c:v>0.15087441860465134</c:v>
                </c:pt>
                <c:pt idx="26">
                  <c:v>0.16918139534883725</c:v>
                </c:pt>
                <c:pt idx="27">
                  <c:v>0.18284651162790677</c:v>
                </c:pt>
                <c:pt idx="28">
                  <c:v>0.19447441860465098</c:v>
                </c:pt>
                <c:pt idx="29">
                  <c:v>0.21279069767441872</c:v>
                </c:pt>
                <c:pt idx="30">
                  <c:v>0.23343255813953512</c:v>
                </c:pt>
                <c:pt idx="31">
                  <c:v>0.24273488372092977</c:v>
                </c:pt>
                <c:pt idx="32">
                  <c:v>0.26279069767441854</c:v>
                </c:pt>
                <c:pt idx="33">
                  <c:v>0.27848372093023244</c:v>
                </c:pt>
                <c:pt idx="34">
                  <c:v>0.29563720930232495</c:v>
                </c:pt>
                <c:pt idx="35">
                  <c:v>0.32470697674418592</c:v>
                </c:pt>
                <c:pt idx="36">
                  <c:v>0.34157209302325597</c:v>
                </c:pt>
                <c:pt idx="37">
                  <c:v>0.36831627906976649</c:v>
                </c:pt>
                <c:pt idx="38">
                  <c:v>0.39302325581395259</c:v>
                </c:pt>
                <c:pt idx="39">
                  <c:v>0.42586976744185989</c:v>
                </c:pt>
                <c:pt idx="40">
                  <c:v>0.44447441860465098</c:v>
                </c:pt>
                <c:pt idx="41">
                  <c:v>0.48517209302325615</c:v>
                </c:pt>
                <c:pt idx="42">
                  <c:v>0.51685581395348734</c:v>
                </c:pt>
                <c:pt idx="43">
                  <c:v>0.56715348837209234</c:v>
                </c:pt>
                <c:pt idx="44">
                  <c:v>0.6249953488372082</c:v>
                </c:pt>
                <c:pt idx="45">
                  <c:v>0.66307906976744135</c:v>
                </c:pt>
                <c:pt idx="46">
                  <c:v>0.71976744186046471</c:v>
                </c:pt>
                <c:pt idx="47">
                  <c:v>0.77529302325581373</c:v>
                </c:pt>
                <c:pt idx="48">
                  <c:v>0.83692093023255776</c:v>
                </c:pt>
                <c:pt idx="49">
                  <c:v>0.90377674418604581</c:v>
                </c:pt>
                <c:pt idx="50">
                  <c:v>0.9889488372093016</c:v>
                </c:pt>
                <c:pt idx="51">
                  <c:v>1.0755813953488369</c:v>
                </c:pt>
                <c:pt idx="52">
                  <c:v>1.1482511627906966</c:v>
                </c:pt>
                <c:pt idx="53">
                  <c:v>1.2485488372093014</c:v>
                </c:pt>
                <c:pt idx="54">
                  <c:v>1.360753488372092</c:v>
                </c:pt>
                <c:pt idx="55">
                  <c:v>1.4630790697674412</c:v>
                </c:pt>
                <c:pt idx="56">
                  <c:v>1.5566883720930225</c:v>
                </c:pt>
                <c:pt idx="57">
                  <c:v>1.7061023255813952</c:v>
                </c:pt>
                <c:pt idx="58">
                  <c:v>1.8409860465116274</c:v>
                </c:pt>
                <c:pt idx="59">
                  <c:v>2.0049395348837198</c:v>
                </c:pt>
                <c:pt idx="60">
                  <c:v>2.1444744186046503</c:v>
                </c:pt>
                <c:pt idx="61">
                  <c:v>2.3593023255813952</c:v>
                </c:pt>
                <c:pt idx="62">
                  <c:v>2.4947627906976741</c:v>
                </c:pt>
                <c:pt idx="63">
                  <c:v>2.7084279069767438</c:v>
                </c:pt>
                <c:pt idx="64">
                  <c:v>2.9069767441860463</c:v>
                </c:pt>
                <c:pt idx="65">
                  <c:v>3.1264558139534877</c:v>
                </c:pt>
                <c:pt idx="66">
                  <c:v>3.3755813953488376</c:v>
                </c:pt>
                <c:pt idx="67">
                  <c:v>3.5991255813953487</c:v>
                </c:pt>
                <c:pt idx="68">
                  <c:v>3.8497116279069754</c:v>
                </c:pt>
                <c:pt idx="69">
                  <c:v>4.1517395348837205</c:v>
                </c:pt>
                <c:pt idx="70">
                  <c:v>4.4186046511627914</c:v>
                </c:pt>
                <c:pt idx="71">
                  <c:v>4.7232558139534877</c:v>
                </c:pt>
                <c:pt idx="72">
                  <c:v>5.0453488372093034</c:v>
                </c:pt>
                <c:pt idx="73">
                  <c:v>5.3726697674418613</c:v>
                </c:pt>
                <c:pt idx="74">
                  <c:v>5.7703441860465112</c:v>
                </c:pt>
                <c:pt idx="75">
                  <c:v>6.1761581395348841</c:v>
                </c:pt>
                <c:pt idx="76">
                  <c:v>6.5688930232558143</c:v>
                </c:pt>
                <c:pt idx="77">
                  <c:v>6.9659906976744175</c:v>
                </c:pt>
                <c:pt idx="78">
                  <c:v>7.3956372093023255</c:v>
                </c:pt>
                <c:pt idx="79">
                  <c:v>7.8781953488372078</c:v>
                </c:pt>
                <c:pt idx="80">
                  <c:v>8.3732558139534881</c:v>
                </c:pt>
                <c:pt idx="81">
                  <c:v>8.8991255813953476</c:v>
                </c:pt>
                <c:pt idx="82">
                  <c:v>9.4229674418604663</c:v>
                </c:pt>
                <c:pt idx="83">
                  <c:v>9.9284837209302328</c:v>
                </c:pt>
                <c:pt idx="84">
                  <c:v>10.396511627906978</c:v>
                </c:pt>
                <c:pt idx="85">
                  <c:v>10.861041860465116</c:v>
                </c:pt>
                <c:pt idx="86">
                  <c:v>11.267441860465116</c:v>
                </c:pt>
                <c:pt idx="87">
                  <c:v>11.931972093023257</c:v>
                </c:pt>
                <c:pt idx="88">
                  <c:v>12.449413953488373</c:v>
                </c:pt>
                <c:pt idx="89">
                  <c:v>12.956688372093025</c:v>
                </c:pt>
                <c:pt idx="90">
                  <c:v>13.564241860465115</c:v>
                </c:pt>
                <c:pt idx="91">
                  <c:v>13.901451162790698</c:v>
                </c:pt>
                <c:pt idx="92">
                  <c:v>14.423544186046511</c:v>
                </c:pt>
                <c:pt idx="93">
                  <c:v>14.694474418604655</c:v>
                </c:pt>
                <c:pt idx="94">
                  <c:v>13.475869767441859</c:v>
                </c:pt>
                <c:pt idx="95">
                  <c:v>11.855227906976742</c:v>
                </c:pt>
                <c:pt idx="96">
                  <c:v>12.303199999999999</c:v>
                </c:pt>
                <c:pt idx="97">
                  <c:v>12.636334883720929</c:v>
                </c:pt>
                <c:pt idx="98">
                  <c:v>12.956102325581396</c:v>
                </c:pt>
                <c:pt idx="99">
                  <c:v>13.476744186046512</c:v>
                </c:pt>
                <c:pt idx="100">
                  <c:v>13.862502325581394</c:v>
                </c:pt>
                <c:pt idx="101">
                  <c:v>14.384009302325582</c:v>
                </c:pt>
                <c:pt idx="102">
                  <c:v>14.826744186046513</c:v>
                </c:pt>
                <c:pt idx="103">
                  <c:v>15.322093023255816</c:v>
                </c:pt>
                <c:pt idx="104">
                  <c:v>15.761339534883723</c:v>
                </c:pt>
                <c:pt idx="105">
                  <c:v>16.110465116279073</c:v>
                </c:pt>
                <c:pt idx="106">
                  <c:v>16.558427906976746</c:v>
                </c:pt>
                <c:pt idx="107">
                  <c:v>16.989823255813953</c:v>
                </c:pt>
                <c:pt idx="108">
                  <c:v>17.37819534883721</c:v>
                </c:pt>
                <c:pt idx="109">
                  <c:v>17.798251162790699</c:v>
                </c:pt>
                <c:pt idx="110">
                  <c:v>18.069767441860463</c:v>
                </c:pt>
                <c:pt idx="111">
                  <c:v>18.543599999999998</c:v>
                </c:pt>
                <c:pt idx="112">
                  <c:v>18.959013953488373</c:v>
                </c:pt>
                <c:pt idx="113">
                  <c:v>19.367730232558138</c:v>
                </c:pt>
                <c:pt idx="114">
                  <c:v>19.719767441860462</c:v>
                </c:pt>
                <c:pt idx="115">
                  <c:v>20.12819534883721</c:v>
                </c:pt>
                <c:pt idx="116">
                  <c:v>20.576744186046511</c:v>
                </c:pt>
                <c:pt idx="117">
                  <c:v>20.961627906976744</c:v>
                </c:pt>
                <c:pt idx="118">
                  <c:v>21.375293023255814</c:v>
                </c:pt>
                <c:pt idx="119">
                  <c:v>21.778483720930232</c:v>
                </c:pt>
                <c:pt idx="120">
                  <c:v>22.163367441860466</c:v>
                </c:pt>
                <c:pt idx="121">
                  <c:v>22.562204651162794</c:v>
                </c:pt>
                <c:pt idx="122">
                  <c:v>23.10057674418605</c:v>
                </c:pt>
                <c:pt idx="123">
                  <c:v>23.454939534883721</c:v>
                </c:pt>
                <c:pt idx="124">
                  <c:v>23.912790697674417</c:v>
                </c:pt>
                <c:pt idx="125">
                  <c:v>24.299413953488376</c:v>
                </c:pt>
                <c:pt idx="126">
                  <c:v>24.689534883720931</c:v>
                </c:pt>
                <c:pt idx="127">
                  <c:v>25.28429767441861</c:v>
                </c:pt>
                <c:pt idx="128">
                  <c:v>25.620344186046516</c:v>
                </c:pt>
                <c:pt idx="129">
                  <c:v>26.040697674418603</c:v>
                </c:pt>
                <c:pt idx="130">
                  <c:v>26.449711627906979</c:v>
                </c:pt>
                <c:pt idx="131">
                  <c:v>26.990409302325581</c:v>
                </c:pt>
                <c:pt idx="132">
                  <c:v>27.417153488372094</c:v>
                </c:pt>
                <c:pt idx="133">
                  <c:v>27.778195348837215</c:v>
                </c:pt>
                <c:pt idx="134">
                  <c:v>28.302613953488375</c:v>
                </c:pt>
                <c:pt idx="135">
                  <c:v>28.756102325581395</c:v>
                </c:pt>
                <c:pt idx="136">
                  <c:v>29.247674418604653</c:v>
                </c:pt>
                <c:pt idx="137">
                  <c:v>29.636623255813952</c:v>
                </c:pt>
                <c:pt idx="138">
                  <c:v>30.113079069767444</c:v>
                </c:pt>
                <c:pt idx="139">
                  <c:v>30.558427906976746</c:v>
                </c:pt>
                <c:pt idx="140">
                  <c:v>31.007851162790701</c:v>
                </c:pt>
                <c:pt idx="141">
                  <c:v>31.463953488372098</c:v>
                </c:pt>
                <c:pt idx="142">
                  <c:v>31.968893023255816</c:v>
                </c:pt>
                <c:pt idx="143">
                  <c:v>32.339246511627913</c:v>
                </c:pt>
                <c:pt idx="144">
                  <c:v>32.88720930232558</c:v>
                </c:pt>
                <c:pt idx="145">
                  <c:v>33.395925581395353</c:v>
                </c:pt>
                <c:pt idx="146">
                  <c:v>33.766855813953491</c:v>
                </c:pt>
                <c:pt idx="147">
                  <c:v>34.322093023255817</c:v>
                </c:pt>
                <c:pt idx="148">
                  <c:v>34.790986046511634</c:v>
                </c:pt>
                <c:pt idx="149">
                  <c:v>35.28429767441861</c:v>
                </c:pt>
                <c:pt idx="150">
                  <c:v>35.829358139534882</c:v>
                </c:pt>
                <c:pt idx="151">
                  <c:v>36.30087441860465</c:v>
                </c:pt>
                <c:pt idx="152">
                  <c:v>36.852325581395348</c:v>
                </c:pt>
                <c:pt idx="153">
                  <c:v>37.431683720930238</c:v>
                </c:pt>
                <c:pt idx="154">
                  <c:v>37.91569302325582</c:v>
                </c:pt>
                <c:pt idx="155">
                  <c:v>38.36162790697675</c:v>
                </c:pt>
                <c:pt idx="156">
                  <c:v>38.938083720930237</c:v>
                </c:pt>
                <c:pt idx="157">
                  <c:v>39.40028837209303</c:v>
                </c:pt>
                <c:pt idx="158">
                  <c:v>39.968316279069775</c:v>
                </c:pt>
                <c:pt idx="159">
                  <c:v>40.531106976744191</c:v>
                </c:pt>
                <c:pt idx="160">
                  <c:v>41.032846511627909</c:v>
                </c:pt>
                <c:pt idx="161">
                  <c:v>41.585460465116284</c:v>
                </c:pt>
                <c:pt idx="162">
                  <c:v>42.219767441860469</c:v>
                </c:pt>
                <c:pt idx="163">
                  <c:v>42.785460465116287</c:v>
                </c:pt>
                <c:pt idx="164">
                  <c:v>43.256390697674419</c:v>
                </c:pt>
                <c:pt idx="165">
                  <c:v>43.813953488372093</c:v>
                </c:pt>
                <c:pt idx="166">
                  <c:v>44.11279069767442</c:v>
                </c:pt>
                <c:pt idx="167">
                  <c:v>44.241572093023258</c:v>
                </c:pt>
                <c:pt idx="168">
                  <c:v>44.702902325581398</c:v>
                </c:pt>
                <c:pt idx="169">
                  <c:v>45.294186046511633</c:v>
                </c:pt>
                <c:pt idx="170">
                  <c:v>45.627906976744192</c:v>
                </c:pt>
                <c:pt idx="171">
                  <c:v>46.007265116279072</c:v>
                </c:pt>
                <c:pt idx="172">
                  <c:v>46.680809302325585</c:v>
                </c:pt>
                <c:pt idx="173">
                  <c:v>46.990409302325588</c:v>
                </c:pt>
                <c:pt idx="174">
                  <c:v>47.338660465116284</c:v>
                </c:pt>
                <c:pt idx="175">
                  <c:v>47.802037209302334</c:v>
                </c:pt>
                <c:pt idx="176">
                  <c:v>48.355227906976744</c:v>
                </c:pt>
                <c:pt idx="177">
                  <c:v>48.516567441860467</c:v>
                </c:pt>
                <c:pt idx="178">
                  <c:v>48.939823255813955</c:v>
                </c:pt>
                <c:pt idx="179">
                  <c:v>49.637786046511636</c:v>
                </c:pt>
                <c:pt idx="180">
                  <c:v>50.01104186046512</c:v>
                </c:pt>
                <c:pt idx="181">
                  <c:v>50.615116279069774</c:v>
                </c:pt>
                <c:pt idx="182">
                  <c:v>51.0529023255814</c:v>
                </c:pt>
                <c:pt idx="183">
                  <c:v>51.545348837209303</c:v>
                </c:pt>
                <c:pt idx="184">
                  <c:v>52.247962790697677</c:v>
                </c:pt>
                <c:pt idx="185">
                  <c:v>52.747088372093025</c:v>
                </c:pt>
                <c:pt idx="186">
                  <c:v>53.315404651162794</c:v>
                </c:pt>
                <c:pt idx="187">
                  <c:v>53.827906976744188</c:v>
                </c:pt>
                <c:pt idx="188">
                  <c:v>54.254353488372097</c:v>
                </c:pt>
                <c:pt idx="189">
                  <c:v>54.804651162790698</c:v>
                </c:pt>
                <c:pt idx="190">
                  <c:v>55.350865116279074</c:v>
                </c:pt>
                <c:pt idx="191">
                  <c:v>55.831683720930236</c:v>
                </c:pt>
                <c:pt idx="192">
                  <c:v>56.416567441860465</c:v>
                </c:pt>
                <c:pt idx="193">
                  <c:v>57.043311627906981</c:v>
                </c:pt>
                <c:pt idx="194">
                  <c:v>57.522669767441862</c:v>
                </c:pt>
                <c:pt idx="195">
                  <c:v>58.163367441860466</c:v>
                </c:pt>
                <c:pt idx="196">
                  <c:v>58.72441860465117</c:v>
                </c:pt>
                <c:pt idx="197">
                  <c:v>59.198539534883729</c:v>
                </c:pt>
                <c:pt idx="198">
                  <c:v>59.891860465116274</c:v>
                </c:pt>
                <c:pt idx="199">
                  <c:v>60.47644651162792</c:v>
                </c:pt>
                <c:pt idx="200">
                  <c:v>61.078483720930244</c:v>
                </c:pt>
                <c:pt idx="201">
                  <c:v>61.670930232558156</c:v>
                </c:pt>
                <c:pt idx="202">
                  <c:v>62.290697674418603</c:v>
                </c:pt>
                <c:pt idx="203">
                  <c:v>62.965693023255817</c:v>
                </c:pt>
                <c:pt idx="204">
                  <c:v>63.495051162790695</c:v>
                </c:pt>
                <c:pt idx="205">
                  <c:v>64.098539534883727</c:v>
                </c:pt>
                <c:pt idx="206">
                  <c:v>64.719181395348826</c:v>
                </c:pt>
                <c:pt idx="207">
                  <c:v>65.314818604651151</c:v>
                </c:pt>
                <c:pt idx="208">
                  <c:v>66.041860465116272</c:v>
                </c:pt>
                <c:pt idx="209">
                  <c:v>66.563367441860464</c:v>
                </c:pt>
                <c:pt idx="210">
                  <c:v>67.167441860465118</c:v>
                </c:pt>
                <c:pt idx="211">
                  <c:v>67.737209302325581</c:v>
                </c:pt>
                <c:pt idx="212">
                  <c:v>68.387786046511621</c:v>
                </c:pt>
                <c:pt idx="213">
                  <c:v>69.048539534883716</c:v>
                </c:pt>
                <c:pt idx="214">
                  <c:v>69.674120930232547</c:v>
                </c:pt>
                <c:pt idx="215">
                  <c:v>70.261627906976742</c:v>
                </c:pt>
                <c:pt idx="216">
                  <c:v>70.872093023255815</c:v>
                </c:pt>
                <c:pt idx="217">
                  <c:v>71.478483720930228</c:v>
                </c:pt>
                <c:pt idx="218">
                  <c:v>72.098539534883713</c:v>
                </c:pt>
                <c:pt idx="219">
                  <c:v>72.754939534883718</c:v>
                </c:pt>
                <c:pt idx="220">
                  <c:v>73.352613953488358</c:v>
                </c:pt>
                <c:pt idx="221">
                  <c:v>74.072669767441866</c:v>
                </c:pt>
                <c:pt idx="222">
                  <c:v>74.580520930232552</c:v>
                </c:pt>
                <c:pt idx="223">
                  <c:v>75.285460465116273</c:v>
                </c:pt>
                <c:pt idx="224">
                  <c:v>76.065981395348828</c:v>
                </c:pt>
                <c:pt idx="225">
                  <c:v>76.672958139534884</c:v>
                </c:pt>
                <c:pt idx="226">
                  <c:v>77.365116279069767</c:v>
                </c:pt>
                <c:pt idx="227">
                  <c:v>77.925869767441853</c:v>
                </c:pt>
                <c:pt idx="228">
                  <c:v>78.682260465116272</c:v>
                </c:pt>
                <c:pt idx="229">
                  <c:v>79.214530232558147</c:v>
                </c:pt>
                <c:pt idx="230">
                  <c:v>79.92674418604652</c:v>
                </c:pt>
                <c:pt idx="231">
                  <c:v>80.482846511627912</c:v>
                </c:pt>
                <c:pt idx="232">
                  <c:v>81.124706976744179</c:v>
                </c:pt>
                <c:pt idx="233">
                  <c:v>81.817730232558148</c:v>
                </c:pt>
                <c:pt idx="234">
                  <c:v>82.391860465116281</c:v>
                </c:pt>
                <c:pt idx="235">
                  <c:v>83.199413953488374</c:v>
                </c:pt>
                <c:pt idx="236">
                  <c:v>83.814818604651151</c:v>
                </c:pt>
                <c:pt idx="237">
                  <c:v>84.481972093023259</c:v>
                </c:pt>
                <c:pt idx="238">
                  <c:v>85.129646511627911</c:v>
                </c:pt>
                <c:pt idx="239">
                  <c:v>85.727906976744194</c:v>
                </c:pt>
                <c:pt idx="240">
                  <c:v>86.334297674418607</c:v>
                </c:pt>
                <c:pt idx="241">
                  <c:v>87.018604651162775</c:v>
                </c:pt>
                <c:pt idx="242">
                  <c:v>87.68720930232557</c:v>
                </c:pt>
                <c:pt idx="243">
                  <c:v>88.272669767441855</c:v>
                </c:pt>
                <c:pt idx="244">
                  <c:v>88.969181395348841</c:v>
                </c:pt>
                <c:pt idx="245">
                  <c:v>89.651739534883717</c:v>
                </c:pt>
                <c:pt idx="246">
                  <c:v>90.324120930232553</c:v>
                </c:pt>
                <c:pt idx="247">
                  <c:v>90.996213953488365</c:v>
                </c:pt>
                <c:pt idx="248">
                  <c:v>91.687786046511633</c:v>
                </c:pt>
                <c:pt idx="249">
                  <c:v>92.290697674418595</c:v>
                </c:pt>
                <c:pt idx="250">
                  <c:v>92.892437209302329</c:v>
                </c:pt>
                <c:pt idx="251">
                  <c:v>93.57295813953489</c:v>
                </c:pt>
                <c:pt idx="252">
                  <c:v>94.234883720930227</c:v>
                </c:pt>
                <c:pt idx="253">
                  <c:v>94.891860465116281</c:v>
                </c:pt>
                <c:pt idx="254">
                  <c:v>95.551451162790698</c:v>
                </c:pt>
                <c:pt idx="255">
                  <c:v>96.155813953488362</c:v>
                </c:pt>
                <c:pt idx="256">
                  <c:v>96.792148837209297</c:v>
                </c:pt>
                <c:pt idx="257">
                  <c:v>97.503776744186041</c:v>
                </c:pt>
                <c:pt idx="258">
                  <c:v>98.195925581395358</c:v>
                </c:pt>
                <c:pt idx="259">
                  <c:v>98.781097674418604</c:v>
                </c:pt>
                <c:pt idx="260">
                  <c:v>99.407841860465112</c:v>
                </c:pt>
                <c:pt idx="261">
                  <c:v>100.1043534883721</c:v>
                </c:pt>
                <c:pt idx="262">
                  <c:v>100.80057674418605</c:v>
                </c:pt>
                <c:pt idx="263">
                  <c:v>101.48546046511628</c:v>
                </c:pt>
                <c:pt idx="264">
                  <c:v>102.28342325581396</c:v>
                </c:pt>
                <c:pt idx="265">
                  <c:v>102.9482511627907</c:v>
                </c:pt>
                <c:pt idx="266">
                  <c:v>103.5406976744186</c:v>
                </c:pt>
                <c:pt idx="267">
                  <c:v>104.19418604651162</c:v>
                </c:pt>
                <c:pt idx="268">
                  <c:v>105.45813953488371</c:v>
                </c:pt>
                <c:pt idx="269">
                  <c:v>105.90900465116279</c:v>
                </c:pt>
                <c:pt idx="270">
                  <c:v>106.22906976744186</c:v>
                </c:pt>
                <c:pt idx="271">
                  <c:v>106.50173953488373</c:v>
                </c:pt>
                <c:pt idx="272">
                  <c:v>106.81104186046511</c:v>
                </c:pt>
                <c:pt idx="273">
                  <c:v>107.11744186046511</c:v>
                </c:pt>
                <c:pt idx="274">
                  <c:v>107.58168372093023</c:v>
                </c:pt>
                <c:pt idx="275">
                  <c:v>107.81830697674418</c:v>
                </c:pt>
                <c:pt idx="276">
                  <c:v>108.14272558139535</c:v>
                </c:pt>
                <c:pt idx="277">
                  <c:v>108.56104186046512</c:v>
                </c:pt>
                <c:pt idx="278">
                  <c:v>108.90842790697675</c:v>
                </c:pt>
                <c:pt idx="279">
                  <c:v>109.10057674418604</c:v>
                </c:pt>
                <c:pt idx="280">
                  <c:v>109.61511627906977</c:v>
                </c:pt>
                <c:pt idx="281">
                  <c:v>110.16336744186046</c:v>
                </c:pt>
                <c:pt idx="282">
                  <c:v>110.79708837209303</c:v>
                </c:pt>
                <c:pt idx="283">
                  <c:v>110.99651162790697</c:v>
                </c:pt>
                <c:pt idx="284">
                  <c:v>111.68342325581396</c:v>
                </c:pt>
                <c:pt idx="285">
                  <c:v>112.38372093023256</c:v>
                </c:pt>
                <c:pt idx="286">
                  <c:v>112.90116279069767</c:v>
                </c:pt>
                <c:pt idx="287">
                  <c:v>113.43372093023255</c:v>
                </c:pt>
                <c:pt idx="288">
                  <c:v>114.06279069767442</c:v>
                </c:pt>
                <c:pt idx="289">
                  <c:v>114.69708837209302</c:v>
                </c:pt>
                <c:pt idx="290">
                  <c:v>115.25726511627907</c:v>
                </c:pt>
                <c:pt idx="291">
                  <c:v>115.94418604651163</c:v>
                </c:pt>
                <c:pt idx="292">
                  <c:v>116.59651162790696</c:v>
                </c:pt>
                <c:pt idx="293">
                  <c:v>117.17703255813954</c:v>
                </c:pt>
                <c:pt idx="294">
                  <c:v>117.81016744186047</c:v>
                </c:pt>
                <c:pt idx="295">
                  <c:v>118.46191627906977</c:v>
                </c:pt>
                <c:pt idx="296">
                  <c:v>119.17238139534882</c:v>
                </c:pt>
                <c:pt idx="297">
                  <c:v>119.82121860465116</c:v>
                </c:pt>
                <c:pt idx="298">
                  <c:v>120.45290232558139</c:v>
                </c:pt>
                <c:pt idx="299">
                  <c:v>121.07063255813954</c:v>
                </c:pt>
                <c:pt idx="300">
                  <c:v>121.6639534883721</c:v>
                </c:pt>
                <c:pt idx="301">
                  <c:v>122.29970232558139</c:v>
                </c:pt>
                <c:pt idx="302">
                  <c:v>122.9997023255814</c:v>
                </c:pt>
                <c:pt idx="303">
                  <c:v>123.60057674418604</c:v>
                </c:pt>
                <c:pt idx="304">
                  <c:v>124.23633488372093</c:v>
                </c:pt>
                <c:pt idx="305">
                  <c:v>124.9043534883721</c:v>
                </c:pt>
                <c:pt idx="306">
                  <c:v>125.53342325581394</c:v>
                </c:pt>
                <c:pt idx="307">
                  <c:v>126.18284651162793</c:v>
                </c:pt>
                <c:pt idx="308">
                  <c:v>126.76830697674419</c:v>
                </c:pt>
                <c:pt idx="309">
                  <c:v>127.41075348837211</c:v>
                </c:pt>
                <c:pt idx="310">
                  <c:v>128.16656744186048</c:v>
                </c:pt>
                <c:pt idx="311">
                  <c:v>128.87732093023257</c:v>
                </c:pt>
                <c:pt idx="312">
                  <c:v>129.4110418604651</c:v>
                </c:pt>
                <c:pt idx="313">
                  <c:v>129.83807441860463</c:v>
                </c:pt>
                <c:pt idx="314">
                  <c:v>130.56540465116279</c:v>
                </c:pt>
                <c:pt idx="315">
                  <c:v>131.21598139534885</c:v>
                </c:pt>
                <c:pt idx="316">
                  <c:v>131.77005581395349</c:v>
                </c:pt>
                <c:pt idx="317">
                  <c:v>132.50202790697674</c:v>
                </c:pt>
                <c:pt idx="318">
                  <c:v>133.2264465116279</c:v>
                </c:pt>
                <c:pt idx="319">
                  <c:v>133.80726511627907</c:v>
                </c:pt>
                <c:pt idx="320">
                  <c:v>134.27441860465115</c:v>
                </c:pt>
                <c:pt idx="321">
                  <c:v>134.83342325581395</c:v>
                </c:pt>
                <c:pt idx="322">
                  <c:v>135.47964651162792</c:v>
                </c:pt>
                <c:pt idx="323">
                  <c:v>136.1622046511628</c:v>
                </c:pt>
                <c:pt idx="324">
                  <c:v>136.82034418604653</c:v>
                </c:pt>
                <c:pt idx="325">
                  <c:v>137.44651162790697</c:v>
                </c:pt>
                <c:pt idx="326">
                  <c:v>138.02034418604651</c:v>
                </c:pt>
                <c:pt idx="327">
                  <c:v>138.57093023255814</c:v>
                </c:pt>
                <c:pt idx="328">
                  <c:v>139.18633488372095</c:v>
                </c:pt>
                <c:pt idx="329">
                  <c:v>139.74563720930232</c:v>
                </c:pt>
                <c:pt idx="330">
                  <c:v>140.2953488372093</c:v>
                </c:pt>
                <c:pt idx="331">
                  <c:v>140.92848372093022</c:v>
                </c:pt>
                <c:pt idx="332">
                  <c:v>141.58923720930233</c:v>
                </c:pt>
                <c:pt idx="333">
                  <c:v>142.16104186046513</c:v>
                </c:pt>
                <c:pt idx="334">
                  <c:v>142.69621395348838</c:v>
                </c:pt>
                <c:pt idx="335">
                  <c:v>143.24186046511628</c:v>
                </c:pt>
                <c:pt idx="336">
                  <c:v>143.80959069767442</c:v>
                </c:pt>
                <c:pt idx="337">
                  <c:v>144.38662325581396</c:v>
                </c:pt>
                <c:pt idx="338">
                  <c:v>144.99388837209304</c:v>
                </c:pt>
                <c:pt idx="339">
                  <c:v>145.59708837209303</c:v>
                </c:pt>
                <c:pt idx="340">
                  <c:v>146.24476279069768</c:v>
                </c:pt>
                <c:pt idx="341">
                  <c:v>146.9220930232558</c:v>
                </c:pt>
                <c:pt idx="342">
                  <c:v>147.60086511627907</c:v>
                </c:pt>
                <c:pt idx="343">
                  <c:v>148.21220465116281</c:v>
                </c:pt>
                <c:pt idx="344">
                  <c:v>148.76511627906979</c:v>
                </c:pt>
                <c:pt idx="345">
                  <c:v>149.33197209302324</c:v>
                </c:pt>
                <c:pt idx="346">
                  <c:v>149.85173953488371</c:v>
                </c:pt>
                <c:pt idx="347">
                  <c:v>150.36598139534883</c:v>
                </c:pt>
                <c:pt idx="348">
                  <c:v>151.02383255813956</c:v>
                </c:pt>
                <c:pt idx="349">
                  <c:v>151.65261395348838</c:v>
                </c:pt>
                <c:pt idx="350">
                  <c:v>152.2421488372093</c:v>
                </c:pt>
                <c:pt idx="351">
                  <c:v>152.80319069767441</c:v>
                </c:pt>
                <c:pt idx="352">
                  <c:v>153.30610232558141</c:v>
                </c:pt>
                <c:pt idx="353">
                  <c:v>153.91191627906977</c:v>
                </c:pt>
                <c:pt idx="354">
                  <c:v>154.55202790697672</c:v>
                </c:pt>
                <c:pt idx="355">
                  <c:v>155.16394418604651</c:v>
                </c:pt>
                <c:pt idx="356">
                  <c:v>155.79388837209302</c:v>
                </c:pt>
                <c:pt idx="357">
                  <c:v>156.39796279069768</c:v>
                </c:pt>
                <c:pt idx="358">
                  <c:v>156.92092093023254</c:v>
                </c:pt>
                <c:pt idx="359">
                  <c:v>157.48778604651164</c:v>
                </c:pt>
                <c:pt idx="360">
                  <c:v>158.09156279069768</c:v>
                </c:pt>
                <c:pt idx="361">
                  <c:v>158.69301395348836</c:v>
                </c:pt>
                <c:pt idx="362">
                  <c:v>159.26714418604652</c:v>
                </c:pt>
                <c:pt idx="363">
                  <c:v>159.81626976744187</c:v>
                </c:pt>
                <c:pt idx="364">
                  <c:v>160.34476279069767</c:v>
                </c:pt>
                <c:pt idx="365">
                  <c:v>160.97499534883721</c:v>
                </c:pt>
                <c:pt idx="366">
                  <c:v>161.58749767441859</c:v>
                </c:pt>
                <c:pt idx="367">
                  <c:v>162.18342325581395</c:v>
                </c:pt>
                <c:pt idx="368">
                  <c:v>162.85900465116279</c:v>
                </c:pt>
                <c:pt idx="369">
                  <c:v>163.60842790697674</c:v>
                </c:pt>
                <c:pt idx="370">
                  <c:v>163.96336744186047</c:v>
                </c:pt>
                <c:pt idx="371">
                  <c:v>164.68836279069768</c:v>
                </c:pt>
                <c:pt idx="372">
                  <c:v>165.06889302325581</c:v>
                </c:pt>
                <c:pt idx="373">
                  <c:v>165.50145116279069</c:v>
                </c:pt>
                <c:pt idx="374">
                  <c:v>166.01307906976746</c:v>
                </c:pt>
                <c:pt idx="375">
                  <c:v>166.28342325581394</c:v>
                </c:pt>
                <c:pt idx="376">
                  <c:v>166.59912558139536</c:v>
                </c:pt>
                <c:pt idx="377">
                  <c:v>167.23022325581394</c:v>
                </c:pt>
                <c:pt idx="378">
                  <c:v>167.77383255813953</c:v>
                </c:pt>
                <c:pt idx="379">
                  <c:v>168.28807441860465</c:v>
                </c:pt>
                <c:pt idx="380">
                  <c:v>168.63574883720929</c:v>
                </c:pt>
                <c:pt idx="381">
                  <c:v>168.91453023255815</c:v>
                </c:pt>
                <c:pt idx="382">
                  <c:v>169.29185116279069</c:v>
                </c:pt>
                <c:pt idx="383">
                  <c:v>169.74156279069769</c:v>
                </c:pt>
                <c:pt idx="384">
                  <c:v>170.28022325581395</c:v>
                </c:pt>
                <c:pt idx="385">
                  <c:v>170.69388837209303</c:v>
                </c:pt>
                <c:pt idx="386">
                  <c:v>170.95987906976742</c:v>
                </c:pt>
                <c:pt idx="387">
                  <c:v>171.13662325581393</c:v>
                </c:pt>
                <c:pt idx="388">
                  <c:v>171.52732093023255</c:v>
                </c:pt>
                <c:pt idx="389">
                  <c:v>171.92528372093022</c:v>
                </c:pt>
                <c:pt idx="390">
                  <c:v>172.35522790697672</c:v>
                </c:pt>
                <c:pt idx="391">
                  <c:v>172.91453023255815</c:v>
                </c:pt>
                <c:pt idx="392">
                  <c:v>173.47993488372094</c:v>
                </c:pt>
                <c:pt idx="393">
                  <c:v>173.98923720930233</c:v>
                </c:pt>
                <c:pt idx="394">
                  <c:v>174.46714418604651</c:v>
                </c:pt>
                <c:pt idx="395">
                  <c:v>174.93952558139534</c:v>
                </c:pt>
                <c:pt idx="396">
                  <c:v>175.38894883720931</c:v>
                </c:pt>
                <c:pt idx="397">
                  <c:v>175.84737674418605</c:v>
                </c:pt>
                <c:pt idx="398">
                  <c:v>176.33633488372092</c:v>
                </c:pt>
                <c:pt idx="399">
                  <c:v>176.85057674418604</c:v>
                </c:pt>
                <c:pt idx="400">
                  <c:v>177.37499534883722</c:v>
                </c:pt>
                <c:pt idx="401">
                  <c:v>177.87412093023258</c:v>
                </c:pt>
                <c:pt idx="402">
                  <c:v>178.34766511627907</c:v>
                </c:pt>
                <c:pt idx="403">
                  <c:v>178.81773023255815</c:v>
                </c:pt>
                <c:pt idx="404">
                  <c:v>179.29592558139535</c:v>
                </c:pt>
                <c:pt idx="405">
                  <c:v>179.7342976744186</c:v>
                </c:pt>
                <c:pt idx="406">
                  <c:v>180.17615813953486</c:v>
                </c:pt>
                <c:pt idx="407">
                  <c:v>180.64417674418607</c:v>
                </c:pt>
                <c:pt idx="408">
                  <c:v>181.17819534883719</c:v>
                </c:pt>
                <c:pt idx="409">
                  <c:v>181.68719999999999</c:v>
                </c:pt>
                <c:pt idx="410">
                  <c:v>182.1354604651163</c:v>
                </c:pt>
                <c:pt idx="411">
                  <c:v>182.56220465116277</c:v>
                </c:pt>
                <c:pt idx="412">
                  <c:v>183.0247069767442</c:v>
                </c:pt>
                <c:pt idx="413">
                  <c:v>183.50522790697676</c:v>
                </c:pt>
                <c:pt idx="414">
                  <c:v>183.95493953488372</c:v>
                </c:pt>
                <c:pt idx="415">
                  <c:v>184.40522790697676</c:v>
                </c:pt>
                <c:pt idx="416">
                  <c:v>184.82528372093023</c:v>
                </c:pt>
                <c:pt idx="417">
                  <c:v>185.24243720930232</c:v>
                </c:pt>
                <c:pt idx="418">
                  <c:v>185.6918511627907</c:v>
                </c:pt>
                <c:pt idx="419">
                  <c:v>186.15057674418605</c:v>
                </c:pt>
                <c:pt idx="420">
                  <c:v>186.64127441860467</c:v>
                </c:pt>
                <c:pt idx="421">
                  <c:v>187.13923720930231</c:v>
                </c:pt>
                <c:pt idx="422">
                  <c:v>187.60639069767441</c:v>
                </c:pt>
                <c:pt idx="423">
                  <c:v>188.05493953488372</c:v>
                </c:pt>
                <c:pt idx="424">
                  <c:v>188.46307906976745</c:v>
                </c:pt>
                <c:pt idx="425">
                  <c:v>188.85842790697677</c:v>
                </c:pt>
                <c:pt idx="426">
                  <c:v>189.30290232558139</c:v>
                </c:pt>
                <c:pt idx="427">
                  <c:v>189.7558046511628</c:v>
                </c:pt>
                <c:pt idx="428">
                  <c:v>190.18749767441861</c:v>
                </c:pt>
                <c:pt idx="429">
                  <c:v>190.61016744186048</c:v>
                </c:pt>
                <c:pt idx="430">
                  <c:v>191.03662325581396</c:v>
                </c:pt>
                <c:pt idx="431">
                  <c:v>191.4624930232558</c:v>
                </c:pt>
                <c:pt idx="432">
                  <c:v>191.86975813953489</c:v>
                </c:pt>
                <c:pt idx="433">
                  <c:v>192.28109767441859</c:v>
                </c:pt>
                <c:pt idx="434">
                  <c:v>192.72295813953491</c:v>
                </c:pt>
                <c:pt idx="435">
                  <c:v>193.19650232558138</c:v>
                </c:pt>
                <c:pt idx="436">
                  <c:v>193.59737674418605</c:v>
                </c:pt>
                <c:pt idx="437">
                  <c:v>193.99766511627908</c:v>
                </c:pt>
                <c:pt idx="438">
                  <c:v>194.39533953488373</c:v>
                </c:pt>
                <c:pt idx="439">
                  <c:v>194.79999069767445</c:v>
                </c:pt>
                <c:pt idx="440">
                  <c:v>195.19533953488371</c:v>
                </c:pt>
                <c:pt idx="441">
                  <c:v>195.5840093023256</c:v>
                </c:pt>
                <c:pt idx="442">
                  <c:v>195.95726511627907</c:v>
                </c:pt>
                <c:pt idx="443">
                  <c:v>196.37470697674419</c:v>
                </c:pt>
                <c:pt idx="444">
                  <c:v>196.79243720930234</c:v>
                </c:pt>
                <c:pt idx="445">
                  <c:v>197.16946976744188</c:v>
                </c:pt>
                <c:pt idx="446">
                  <c:v>197.53052093023257</c:v>
                </c:pt>
                <c:pt idx="447">
                  <c:v>197.88022325581395</c:v>
                </c:pt>
                <c:pt idx="448">
                  <c:v>198.24650232558139</c:v>
                </c:pt>
                <c:pt idx="449">
                  <c:v>198.73546046511629</c:v>
                </c:pt>
                <c:pt idx="450">
                  <c:v>199.16859534883721</c:v>
                </c:pt>
                <c:pt idx="451">
                  <c:v>199.55551627906979</c:v>
                </c:pt>
                <c:pt idx="452">
                  <c:v>199.9092930232558</c:v>
                </c:pt>
                <c:pt idx="453">
                  <c:v>200.26220465116279</c:v>
                </c:pt>
                <c:pt idx="454">
                  <c:v>200.63168372093025</c:v>
                </c:pt>
                <c:pt idx="455">
                  <c:v>201.00755348837208</c:v>
                </c:pt>
                <c:pt idx="456">
                  <c:v>201.39882790697675</c:v>
                </c:pt>
                <c:pt idx="457">
                  <c:v>201.74912558139536</c:v>
                </c:pt>
                <c:pt idx="458">
                  <c:v>202.13662325581396</c:v>
                </c:pt>
                <c:pt idx="459">
                  <c:v>202.65231627906977</c:v>
                </c:pt>
                <c:pt idx="460">
                  <c:v>203.19388837209303</c:v>
                </c:pt>
                <c:pt idx="461">
                  <c:v>203.5061023255814</c:v>
                </c:pt>
                <c:pt idx="462">
                  <c:v>203.91394418604651</c:v>
                </c:pt>
                <c:pt idx="463">
                  <c:v>204.28400930232559</c:v>
                </c:pt>
                <c:pt idx="464">
                  <c:v>204.56191627906978</c:v>
                </c:pt>
                <c:pt idx="465">
                  <c:v>204.88574883720932</c:v>
                </c:pt>
                <c:pt idx="466">
                  <c:v>205.28603720930232</c:v>
                </c:pt>
                <c:pt idx="467">
                  <c:v>205.97121860465117</c:v>
                </c:pt>
                <c:pt idx="468">
                  <c:v>206.32877209302328</c:v>
                </c:pt>
                <c:pt idx="469">
                  <c:v>206.63052093023256</c:v>
                </c:pt>
                <c:pt idx="470">
                  <c:v>206.89533953488373</c:v>
                </c:pt>
                <c:pt idx="471">
                  <c:v>207.31598139534884</c:v>
                </c:pt>
                <c:pt idx="472">
                  <c:v>207.17993488372093</c:v>
                </c:pt>
                <c:pt idx="473">
                  <c:v>207.25813023255813</c:v>
                </c:pt>
                <c:pt idx="474">
                  <c:v>207.91045581395349</c:v>
                </c:pt>
                <c:pt idx="475">
                  <c:v>208.34156279069768</c:v>
                </c:pt>
                <c:pt idx="476">
                  <c:v>208.34301395348837</c:v>
                </c:pt>
                <c:pt idx="477">
                  <c:v>208.53691162790699</c:v>
                </c:pt>
                <c:pt idx="478">
                  <c:v>208.6886604651163</c:v>
                </c:pt>
                <c:pt idx="479">
                  <c:v>208.97877209302325</c:v>
                </c:pt>
                <c:pt idx="480">
                  <c:v>208.86685581395349</c:v>
                </c:pt>
                <c:pt idx="481">
                  <c:v>209.30842790697673</c:v>
                </c:pt>
                <c:pt idx="482">
                  <c:v>209.79127441860464</c:v>
                </c:pt>
                <c:pt idx="483">
                  <c:v>209.96161860465116</c:v>
                </c:pt>
                <c:pt idx="484">
                  <c:v>210.32063255813955</c:v>
                </c:pt>
                <c:pt idx="485">
                  <c:v>210.80639069767443</c:v>
                </c:pt>
                <c:pt idx="486">
                  <c:v>211.05667906976743</c:v>
                </c:pt>
                <c:pt idx="487">
                  <c:v>211.31336744186049</c:v>
                </c:pt>
                <c:pt idx="488">
                  <c:v>211.63662325581396</c:v>
                </c:pt>
                <c:pt idx="489">
                  <c:v>211.97440930232557</c:v>
                </c:pt>
                <c:pt idx="490">
                  <c:v>212.28574883720933</c:v>
                </c:pt>
                <c:pt idx="491">
                  <c:v>212.5947627906977</c:v>
                </c:pt>
                <c:pt idx="492">
                  <c:v>212.93022325581396</c:v>
                </c:pt>
                <c:pt idx="493">
                  <c:v>213.28778604651163</c:v>
                </c:pt>
                <c:pt idx="494">
                  <c:v>213.65261395348836</c:v>
                </c:pt>
                <c:pt idx="495">
                  <c:v>214.01626976744188</c:v>
                </c:pt>
                <c:pt idx="496">
                  <c:v>214.35115348837209</c:v>
                </c:pt>
                <c:pt idx="497">
                  <c:v>214.67993488372093</c:v>
                </c:pt>
                <c:pt idx="498">
                  <c:v>215.00231627906976</c:v>
                </c:pt>
                <c:pt idx="499">
                  <c:v>215.30377674418605</c:v>
                </c:pt>
                <c:pt idx="500">
                  <c:v>215.60202790697676</c:v>
                </c:pt>
                <c:pt idx="501">
                  <c:v>215.90726511627906</c:v>
                </c:pt>
                <c:pt idx="502">
                  <c:v>216.24011162790697</c:v>
                </c:pt>
                <c:pt idx="503">
                  <c:v>216.58487441860467</c:v>
                </c:pt>
                <c:pt idx="504">
                  <c:v>216.94127441860465</c:v>
                </c:pt>
                <c:pt idx="505">
                  <c:v>217.27819534883722</c:v>
                </c:pt>
                <c:pt idx="506">
                  <c:v>217.63982325581398</c:v>
                </c:pt>
                <c:pt idx="507">
                  <c:v>218.04301395348838</c:v>
                </c:pt>
                <c:pt idx="508">
                  <c:v>218.44011162790699</c:v>
                </c:pt>
                <c:pt idx="509">
                  <c:v>218.79331162790697</c:v>
                </c:pt>
                <c:pt idx="510">
                  <c:v>219.11249302325581</c:v>
                </c:pt>
                <c:pt idx="511">
                  <c:v>219.40522790697676</c:v>
                </c:pt>
                <c:pt idx="512">
                  <c:v>219.7026139534884</c:v>
                </c:pt>
                <c:pt idx="513">
                  <c:v>219.99127441860466</c:v>
                </c:pt>
                <c:pt idx="514">
                  <c:v>220.28400930232559</c:v>
                </c:pt>
                <c:pt idx="515">
                  <c:v>220.57935813953489</c:v>
                </c:pt>
                <c:pt idx="516">
                  <c:v>220.87906046511628</c:v>
                </c:pt>
                <c:pt idx="517">
                  <c:v>221.17964651162791</c:v>
                </c:pt>
                <c:pt idx="518">
                  <c:v>221.46307906976745</c:v>
                </c:pt>
                <c:pt idx="519">
                  <c:v>221.74999069767443</c:v>
                </c:pt>
                <c:pt idx="520">
                  <c:v>222.24331162790699</c:v>
                </c:pt>
                <c:pt idx="521">
                  <c:v>222.63603720930232</c:v>
                </c:pt>
                <c:pt idx="522">
                  <c:v>222.95959069767443</c:v>
                </c:pt>
                <c:pt idx="523">
                  <c:v>223.20347906976747</c:v>
                </c:pt>
                <c:pt idx="524">
                  <c:v>223.49737674418606</c:v>
                </c:pt>
                <c:pt idx="525">
                  <c:v>223.82179534883721</c:v>
                </c:pt>
                <c:pt idx="526">
                  <c:v>224.13080930232556</c:v>
                </c:pt>
                <c:pt idx="527">
                  <c:v>224.47266976744186</c:v>
                </c:pt>
                <c:pt idx="528">
                  <c:v>224.77034418604651</c:v>
                </c:pt>
                <c:pt idx="529">
                  <c:v>225.06045581395347</c:v>
                </c:pt>
                <c:pt idx="530">
                  <c:v>225.33429767441862</c:v>
                </c:pt>
                <c:pt idx="531">
                  <c:v>225.62528372093021</c:v>
                </c:pt>
                <c:pt idx="532">
                  <c:v>225.90842790697675</c:v>
                </c:pt>
                <c:pt idx="533">
                  <c:v>226.20086511627906</c:v>
                </c:pt>
                <c:pt idx="534">
                  <c:v>226.4950511627907</c:v>
                </c:pt>
                <c:pt idx="535">
                  <c:v>226.76045581395348</c:v>
                </c:pt>
                <c:pt idx="536">
                  <c:v>227.04272558139536</c:v>
                </c:pt>
                <c:pt idx="537">
                  <c:v>227.36598139534883</c:v>
                </c:pt>
                <c:pt idx="538">
                  <c:v>227.70639069767441</c:v>
                </c:pt>
                <c:pt idx="539">
                  <c:v>228.02906046511629</c:v>
                </c:pt>
                <c:pt idx="540">
                  <c:v>228.3043534883721</c:v>
                </c:pt>
                <c:pt idx="541">
                  <c:v>228.57440930232556</c:v>
                </c:pt>
                <c:pt idx="542">
                  <c:v>228.84447441860465</c:v>
                </c:pt>
                <c:pt idx="543">
                  <c:v>229.1075534883721</c:v>
                </c:pt>
                <c:pt idx="544">
                  <c:v>229.36975813953489</c:v>
                </c:pt>
                <c:pt idx="545">
                  <c:v>229.70610232558141</c:v>
                </c:pt>
                <c:pt idx="546">
                  <c:v>230.08866046511628</c:v>
                </c:pt>
                <c:pt idx="547">
                  <c:v>230.4061023255814</c:v>
                </c:pt>
                <c:pt idx="548">
                  <c:v>230.6936</c:v>
                </c:pt>
                <c:pt idx="549">
                  <c:v>230.95057674418604</c:v>
                </c:pt>
                <c:pt idx="550">
                  <c:v>231.2014511627907</c:v>
                </c:pt>
                <c:pt idx="551">
                  <c:v>231.44011162790699</c:v>
                </c:pt>
                <c:pt idx="552">
                  <c:v>231.64650232558139</c:v>
                </c:pt>
                <c:pt idx="553">
                  <c:v>231.92412093023256</c:v>
                </c:pt>
                <c:pt idx="554">
                  <c:v>232.1918511627907</c:v>
                </c:pt>
                <c:pt idx="555">
                  <c:v>232.47266976744186</c:v>
                </c:pt>
                <c:pt idx="556">
                  <c:v>232.74563720930232</c:v>
                </c:pt>
                <c:pt idx="557">
                  <c:v>233.17964651162791</c:v>
                </c:pt>
                <c:pt idx="558">
                  <c:v>233.58574883720931</c:v>
                </c:pt>
                <c:pt idx="559">
                  <c:v>233.75639069767445</c:v>
                </c:pt>
                <c:pt idx="560">
                  <c:v>233.95871627906976</c:v>
                </c:pt>
                <c:pt idx="561">
                  <c:v>234.07964651162789</c:v>
                </c:pt>
                <c:pt idx="562">
                  <c:v>234.38400930232561</c:v>
                </c:pt>
                <c:pt idx="563">
                  <c:v>234.71685581395349</c:v>
                </c:pt>
                <c:pt idx="564">
                  <c:v>235.29533953488371</c:v>
                </c:pt>
                <c:pt idx="565">
                  <c:v>235.4793581395349</c:v>
                </c:pt>
                <c:pt idx="566">
                  <c:v>235.68633488372092</c:v>
                </c:pt>
                <c:pt idx="567">
                  <c:v>235.6383627906977</c:v>
                </c:pt>
                <c:pt idx="568">
                  <c:v>235.65696744186047</c:v>
                </c:pt>
                <c:pt idx="569">
                  <c:v>235.55377674418605</c:v>
                </c:pt>
                <c:pt idx="570">
                  <c:v>235.77092093023256</c:v>
                </c:pt>
                <c:pt idx="571">
                  <c:v>236.01859534883724</c:v>
                </c:pt>
                <c:pt idx="572">
                  <c:v>236.10202790697673</c:v>
                </c:pt>
                <c:pt idx="573">
                  <c:v>236.34040000000002</c:v>
                </c:pt>
                <c:pt idx="574">
                  <c:v>236.67935813953488</c:v>
                </c:pt>
                <c:pt idx="575">
                  <c:v>236.95784186046512</c:v>
                </c:pt>
                <c:pt idx="576">
                  <c:v>236.94766511627907</c:v>
                </c:pt>
                <c:pt idx="577">
                  <c:v>237.13458604651163</c:v>
                </c:pt>
                <c:pt idx="578">
                  <c:v>237.4685953488372</c:v>
                </c:pt>
                <c:pt idx="579">
                  <c:v>237.74970232558138</c:v>
                </c:pt>
                <c:pt idx="580">
                  <c:v>237.88807441860465</c:v>
                </c:pt>
                <c:pt idx="581">
                  <c:v>238.10347906976745</c:v>
                </c:pt>
                <c:pt idx="582">
                  <c:v>238.61453023255814</c:v>
                </c:pt>
                <c:pt idx="583">
                  <c:v>238.69272558139536</c:v>
                </c:pt>
                <c:pt idx="584">
                  <c:v>238.8392372093023</c:v>
                </c:pt>
                <c:pt idx="585">
                  <c:v>238.87789767441859</c:v>
                </c:pt>
                <c:pt idx="586">
                  <c:v>239.12789767441859</c:v>
                </c:pt>
                <c:pt idx="587">
                  <c:v>239.25610232558142</c:v>
                </c:pt>
                <c:pt idx="588">
                  <c:v>239.48371162790696</c:v>
                </c:pt>
                <c:pt idx="589">
                  <c:v>239.7342976744186</c:v>
                </c:pt>
                <c:pt idx="590">
                  <c:v>239.89447441860466</c:v>
                </c:pt>
                <c:pt idx="591">
                  <c:v>240.09214883720929</c:v>
                </c:pt>
                <c:pt idx="592">
                  <c:v>240.32208372093024</c:v>
                </c:pt>
                <c:pt idx="593">
                  <c:v>240.53487441860463</c:v>
                </c:pt>
                <c:pt idx="594">
                  <c:v>240.70057674418604</c:v>
                </c:pt>
                <c:pt idx="595">
                  <c:v>240.83168372093022</c:v>
                </c:pt>
                <c:pt idx="596">
                  <c:v>240.95347906976747</c:v>
                </c:pt>
                <c:pt idx="597">
                  <c:v>241.10464186046511</c:v>
                </c:pt>
                <c:pt idx="598">
                  <c:v>241.25667906976747</c:v>
                </c:pt>
                <c:pt idx="599">
                  <c:v>241.41336744186046</c:v>
                </c:pt>
                <c:pt idx="600">
                  <c:v>241.56161860465119</c:v>
                </c:pt>
                <c:pt idx="601">
                  <c:v>241.70696744186048</c:v>
                </c:pt>
                <c:pt idx="602">
                  <c:v>241.88138604651166</c:v>
                </c:pt>
                <c:pt idx="603">
                  <c:v>242.03807441860465</c:v>
                </c:pt>
                <c:pt idx="604">
                  <c:v>242.20493953488372</c:v>
                </c:pt>
                <c:pt idx="605">
                  <c:v>242.39476279069768</c:v>
                </c:pt>
                <c:pt idx="606">
                  <c:v>242.65347906976746</c:v>
                </c:pt>
                <c:pt idx="607">
                  <c:v>242.87993488372092</c:v>
                </c:pt>
                <c:pt idx="608">
                  <c:v>243.02877209302326</c:v>
                </c:pt>
                <c:pt idx="609">
                  <c:v>243.16394418604651</c:v>
                </c:pt>
                <c:pt idx="610">
                  <c:v>243.2747069767442</c:v>
                </c:pt>
                <c:pt idx="611">
                  <c:v>243.40057674418605</c:v>
                </c:pt>
                <c:pt idx="612">
                  <c:v>243.53662325581399</c:v>
                </c:pt>
                <c:pt idx="613">
                  <c:v>243.69796279069769</c:v>
                </c:pt>
                <c:pt idx="614">
                  <c:v>243.86161860465117</c:v>
                </c:pt>
                <c:pt idx="615">
                  <c:v>244.00406511627909</c:v>
                </c:pt>
                <c:pt idx="616">
                  <c:v>244.17528372093025</c:v>
                </c:pt>
                <c:pt idx="617">
                  <c:v>244.45231627906975</c:v>
                </c:pt>
                <c:pt idx="618">
                  <c:v>244.65871627906975</c:v>
                </c:pt>
                <c:pt idx="619">
                  <c:v>244.75347906976745</c:v>
                </c:pt>
                <c:pt idx="620">
                  <c:v>244.86773023255813</c:v>
                </c:pt>
                <c:pt idx="621">
                  <c:v>244.99796279069767</c:v>
                </c:pt>
                <c:pt idx="622">
                  <c:v>245.1354604651163</c:v>
                </c:pt>
                <c:pt idx="623">
                  <c:v>245.26830697674421</c:v>
                </c:pt>
                <c:pt idx="624">
                  <c:v>245.3822604651163</c:v>
                </c:pt>
                <c:pt idx="625">
                  <c:v>245.49476279069768</c:v>
                </c:pt>
                <c:pt idx="626">
                  <c:v>245.62703255813955</c:v>
                </c:pt>
                <c:pt idx="627">
                  <c:v>245.76249302325584</c:v>
                </c:pt>
                <c:pt idx="628">
                  <c:v>245.92877209302327</c:v>
                </c:pt>
                <c:pt idx="629">
                  <c:v>246.10959069767441</c:v>
                </c:pt>
                <c:pt idx="630">
                  <c:v>246.26743255813955</c:v>
                </c:pt>
                <c:pt idx="631">
                  <c:v>246.39680000000001</c:v>
                </c:pt>
                <c:pt idx="632">
                  <c:v>246.56975813953488</c:v>
                </c:pt>
                <c:pt idx="633">
                  <c:v>246.74882790697674</c:v>
                </c:pt>
                <c:pt idx="634">
                  <c:v>246.84563720930234</c:v>
                </c:pt>
                <c:pt idx="635">
                  <c:v>246.97150697674422</c:v>
                </c:pt>
                <c:pt idx="636">
                  <c:v>247.10667906976747</c:v>
                </c:pt>
                <c:pt idx="637">
                  <c:v>247.23052093023259</c:v>
                </c:pt>
                <c:pt idx="638">
                  <c:v>247.37848372093026</c:v>
                </c:pt>
                <c:pt idx="639">
                  <c:v>247.53487441860466</c:v>
                </c:pt>
                <c:pt idx="640">
                  <c:v>247.67324651162792</c:v>
                </c:pt>
                <c:pt idx="641">
                  <c:v>247.79417674418607</c:v>
                </c:pt>
                <c:pt idx="642">
                  <c:v>247.90784186046511</c:v>
                </c:pt>
                <c:pt idx="643">
                  <c:v>248.04505116279068</c:v>
                </c:pt>
                <c:pt idx="644">
                  <c:v>248.1936</c:v>
                </c:pt>
                <c:pt idx="645">
                  <c:v>248.31656744186046</c:v>
                </c:pt>
                <c:pt idx="646">
                  <c:v>248.43429767441862</c:v>
                </c:pt>
                <c:pt idx="647">
                  <c:v>248.52673488372091</c:v>
                </c:pt>
                <c:pt idx="648">
                  <c:v>248.64679999999998</c:v>
                </c:pt>
                <c:pt idx="649">
                  <c:v>248.82848372093022</c:v>
                </c:pt>
                <c:pt idx="650">
                  <c:v>249.02906046511629</c:v>
                </c:pt>
                <c:pt idx="651">
                  <c:v>249.12877209302326</c:v>
                </c:pt>
                <c:pt idx="652">
                  <c:v>249.25959069767441</c:v>
                </c:pt>
                <c:pt idx="653">
                  <c:v>249.38517209302324</c:v>
                </c:pt>
                <c:pt idx="654">
                  <c:v>249.49650232558139</c:v>
                </c:pt>
                <c:pt idx="655">
                  <c:v>249.63662325581393</c:v>
                </c:pt>
                <c:pt idx="656">
                  <c:v>249.76075348837207</c:v>
                </c:pt>
                <c:pt idx="657">
                  <c:v>249.85610232558139</c:v>
                </c:pt>
                <c:pt idx="658">
                  <c:v>249.94098604651163</c:v>
                </c:pt>
                <c:pt idx="659">
                  <c:v>250.04766511627909</c:v>
                </c:pt>
                <c:pt idx="660">
                  <c:v>250.17412093023253</c:v>
                </c:pt>
                <c:pt idx="661">
                  <c:v>250.33866046511631</c:v>
                </c:pt>
                <c:pt idx="662">
                  <c:v>250.45406511627908</c:v>
                </c:pt>
                <c:pt idx="663">
                  <c:v>250.57673488372092</c:v>
                </c:pt>
                <c:pt idx="664">
                  <c:v>250.69243720930234</c:v>
                </c:pt>
                <c:pt idx="665">
                  <c:v>250.79505116279068</c:v>
                </c:pt>
                <c:pt idx="666">
                  <c:v>250.88952558139536</c:v>
                </c:pt>
                <c:pt idx="667">
                  <c:v>251.00493953488373</c:v>
                </c:pt>
                <c:pt idx="668">
                  <c:v>251.12528372093024</c:v>
                </c:pt>
                <c:pt idx="669">
                  <c:v>251.24214883720933</c:v>
                </c:pt>
                <c:pt idx="670">
                  <c:v>251.38952558139536</c:v>
                </c:pt>
                <c:pt idx="671">
                  <c:v>251.5316837209302</c:v>
                </c:pt>
                <c:pt idx="672">
                  <c:v>251.67383255813954</c:v>
                </c:pt>
                <c:pt idx="673">
                  <c:v>251.80086511627908</c:v>
                </c:pt>
                <c:pt idx="674">
                  <c:v>251.92383255813954</c:v>
                </c:pt>
                <c:pt idx="675">
                  <c:v>252.00202790697674</c:v>
                </c:pt>
                <c:pt idx="676">
                  <c:v>252.07150697674419</c:v>
                </c:pt>
                <c:pt idx="677">
                  <c:v>252.20057674418607</c:v>
                </c:pt>
                <c:pt idx="678">
                  <c:v>252.33952558139535</c:v>
                </c:pt>
                <c:pt idx="679">
                  <c:v>252.45987906976742</c:v>
                </c:pt>
                <c:pt idx="680">
                  <c:v>252.57644651162795</c:v>
                </c:pt>
                <c:pt idx="681">
                  <c:v>252.67644651162786</c:v>
                </c:pt>
                <c:pt idx="682">
                  <c:v>252.74941395348836</c:v>
                </c:pt>
                <c:pt idx="683">
                  <c:v>252.83691162790697</c:v>
                </c:pt>
                <c:pt idx="684">
                  <c:v>253.01394418604653</c:v>
                </c:pt>
                <c:pt idx="685">
                  <c:v>253.17877209302324</c:v>
                </c:pt>
                <c:pt idx="686">
                  <c:v>253.30377674418608</c:v>
                </c:pt>
                <c:pt idx="687">
                  <c:v>253.40406511627904</c:v>
                </c:pt>
                <c:pt idx="688">
                  <c:v>253.49708837209303</c:v>
                </c:pt>
                <c:pt idx="689">
                  <c:v>253.56918139534886</c:v>
                </c:pt>
                <c:pt idx="690">
                  <c:v>253.65580465116281</c:v>
                </c:pt>
                <c:pt idx="691">
                  <c:v>253.70406511627905</c:v>
                </c:pt>
                <c:pt idx="692">
                  <c:v>253.69039999999998</c:v>
                </c:pt>
                <c:pt idx="693">
                  <c:v>253.81889302325581</c:v>
                </c:pt>
                <c:pt idx="694">
                  <c:v>254.21714418604651</c:v>
                </c:pt>
                <c:pt idx="695">
                  <c:v>254.53080930232559</c:v>
                </c:pt>
                <c:pt idx="696">
                  <c:v>254.50813023255816</c:v>
                </c:pt>
                <c:pt idx="697">
                  <c:v>254.3715069767442</c:v>
                </c:pt>
                <c:pt idx="698">
                  <c:v>254.52412093023256</c:v>
                </c:pt>
                <c:pt idx="699">
                  <c:v>254.29476279069772</c:v>
                </c:pt>
                <c:pt idx="700">
                  <c:v>254.11510697674416</c:v>
                </c:pt>
                <c:pt idx="701">
                  <c:v>254.24853953488375</c:v>
                </c:pt>
                <c:pt idx="702">
                  <c:v>254.28778604651163</c:v>
                </c:pt>
                <c:pt idx="703">
                  <c:v>254.6165674418605</c:v>
                </c:pt>
                <c:pt idx="704">
                  <c:v>254.58778604651164</c:v>
                </c:pt>
                <c:pt idx="705">
                  <c:v>254.44039999999998</c:v>
                </c:pt>
                <c:pt idx="706">
                  <c:v>254.58052093023255</c:v>
                </c:pt>
                <c:pt idx="707">
                  <c:v>254.82295813953485</c:v>
                </c:pt>
                <c:pt idx="708">
                  <c:v>254.9822604651163</c:v>
                </c:pt>
                <c:pt idx="709">
                  <c:v>254.72557209302326</c:v>
                </c:pt>
                <c:pt idx="710">
                  <c:v>255.14388837209302</c:v>
                </c:pt>
                <c:pt idx="711">
                  <c:v>255.41801860465117</c:v>
                </c:pt>
                <c:pt idx="712">
                  <c:v>255.51161860465115</c:v>
                </c:pt>
                <c:pt idx="713">
                  <c:v>255.4662697674419</c:v>
                </c:pt>
                <c:pt idx="714">
                  <c:v>255.36481860465116</c:v>
                </c:pt>
                <c:pt idx="715">
                  <c:v>255.43603720930233</c:v>
                </c:pt>
                <c:pt idx="716">
                  <c:v>255.88284651162789</c:v>
                </c:pt>
                <c:pt idx="717">
                  <c:v>256.18517209302325</c:v>
                </c:pt>
                <c:pt idx="718">
                  <c:v>256.00959069767447</c:v>
                </c:pt>
                <c:pt idx="719">
                  <c:v>256.00464186046514</c:v>
                </c:pt>
                <c:pt idx="720">
                  <c:v>256.20377674418609</c:v>
                </c:pt>
                <c:pt idx="721">
                  <c:v>256.31540465116285</c:v>
                </c:pt>
                <c:pt idx="722">
                  <c:v>256.2784837209303</c:v>
                </c:pt>
                <c:pt idx="723">
                  <c:v>256.34882790697674</c:v>
                </c:pt>
                <c:pt idx="724">
                  <c:v>256.56569302325585</c:v>
                </c:pt>
                <c:pt idx="725">
                  <c:v>256.70086511627909</c:v>
                </c:pt>
                <c:pt idx="726">
                  <c:v>256.71685581395354</c:v>
                </c:pt>
                <c:pt idx="727">
                  <c:v>256.70784186046512</c:v>
                </c:pt>
                <c:pt idx="728">
                  <c:v>256.89621395348843</c:v>
                </c:pt>
                <c:pt idx="729">
                  <c:v>257.06191627906981</c:v>
                </c:pt>
                <c:pt idx="730">
                  <c:v>257.12005581395351</c:v>
                </c:pt>
                <c:pt idx="731">
                  <c:v>257.15290232558146</c:v>
                </c:pt>
                <c:pt idx="732">
                  <c:v>257.15347906976746</c:v>
                </c:pt>
                <c:pt idx="733">
                  <c:v>257.24417674418606</c:v>
                </c:pt>
                <c:pt idx="734">
                  <c:v>257.30406511627911</c:v>
                </c:pt>
                <c:pt idx="735">
                  <c:v>257.43284651162793</c:v>
                </c:pt>
                <c:pt idx="736">
                  <c:v>257.53458604651166</c:v>
                </c:pt>
                <c:pt idx="737">
                  <c:v>257.63691162790701</c:v>
                </c:pt>
                <c:pt idx="738">
                  <c:v>257.86133023255815</c:v>
                </c:pt>
                <c:pt idx="739">
                  <c:v>257.99912558139533</c:v>
                </c:pt>
                <c:pt idx="740">
                  <c:v>258.06045581395352</c:v>
                </c:pt>
                <c:pt idx="741">
                  <c:v>258.06859534883722</c:v>
                </c:pt>
                <c:pt idx="742">
                  <c:v>258.1107534883721</c:v>
                </c:pt>
                <c:pt idx="743">
                  <c:v>258.16278139534887</c:v>
                </c:pt>
                <c:pt idx="744">
                  <c:v>258.24185116279074</c:v>
                </c:pt>
                <c:pt idx="745">
                  <c:v>258.32789767441864</c:v>
                </c:pt>
                <c:pt idx="746">
                  <c:v>258.41075348837217</c:v>
                </c:pt>
                <c:pt idx="747">
                  <c:v>258.50028837209305</c:v>
                </c:pt>
                <c:pt idx="748">
                  <c:v>258.59650232558147</c:v>
                </c:pt>
                <c:pt idx="749">
                  <c:v>258.74970232558138</c:v>
                </c:pt>
                <c:pt idx="750">
                  <c:v>258.88603720930234</c:v>
                </c:pt>
                <c:pt idx="751">
                  <c:v>258.97004651162791</c:v>
                </c:pt>
                <c:pt idx="752">
                  <c:v>259.03981395348836</c:v>
                </c:pt>
                <c:pt idx="753">
                  <c:v>259.11481860465119</c:v>
                </c:pt>
                <c:pt idx="754">
                  <c:v>259.13429767441863</c:v>
                </c:pt>
                <c:pt idx="755">
                  <c:v>259.20841860465123</c:v>
                </c:pt>
                <c:pt idx="756">
                  <c:v>259.30115348837217</c:v>
                </c:pt>
                <c:pt idx="757">
                  <c:v>259.39127441860472</c:v>
                </c:pt>
                <c:pt idx="758">
                  <c:v>259.46365581395355</c:v>
                </c:pt>
                <c:pt idx="759">
                  <c:v>259.63981395348844</c:v>
                </c:pt>
                <c:pt idx="760">
                  <c:v>259.78546046511633</c:v>
                </c:pt>
                <c:pt idx="761">
                  <c:v>259.9395255813954</c:v>
                </c:pt>
                <c:pt idx="762">
                  <c:v>260.07964651162797</c:v>
                </c:pt>
                <c:pt idx="763">
                  <c:v>259.97237209302324</c:v>
                </c:pt>
                <c:pt idx="764">
                  <c:v>260.19941395348837</c:v>
                </c:pt>
                <c:pt idx="765">
                  <c:v>260.09360000000004</c:v>
                </c:pt>
                <c:pt idx="766">
                  <c:v>259.9069674418605</c:v>
                </c:pt>
                <c:pt idx="767">
                  <c:v>260.28574883720933</c:v>
                </c:pt>
                <c:pt idx="768">
                  <c:v>260.33516279069772</c:v>
                </c:pt>
                <c:pt idx="769">
                  <c:v>260.36045581395348</c:v>
                </c:pt>
                <c:pt idx="770">
                  <c:v>260.37934883720931</c:v>
                </c:pt>
                <c:pt idx="771">
                  <c:v>260.43546046511631</c:v>
                </c:pt>
                <c:pt idx="772">
                  <c:v>260.4880744186047</c:v>
                </c:pt>
                <c:pt idx="773">
                  <c:v>260.52934883720934</c:v>
                </c:pt>
                <c:pt idx="774">
                  <c:v>260.51190697674423</c:v>
                </c:pt>
                <c:pt idx="775">
                  <c:v>260.64562790697681</c:v>
                </c:pt>
                <c:pt idx="776">
                  <c:v>260.70958139534883</c:v>
                </c:pt>
                <c:pt idx="777">
                  <c:v>260.66306976744187</c:v>
                </c:pt>
                <c:pt idx="778">
                  <c:v>260.70086511627909</c:v>
                </c:pt>
                <c:pt idx="779">
                  <c:v>260.65580465116278</c:v>
                </c:pt>
                <c:pt idx="780">
                  <c:v>260.42848372093027</c:v>
                </c:pt>
                <c:pt idx="781">
                  <c:v>260.48574883720937</c:v>
                </c:pt>
                <c:pt idx="782">
                  <c:v>260.50319069767448</c:v>
                </c:pt>
                <c:pt idx="783">
                  <c:v>260.64127441860472</c:v>
                </c:pt>
                <c:pt idx="784">
                  <c:v>260.89185116279072</c:v>
                </c:pt>
                <c:pt idx="785">
                  <c:v>261.11918139534885</c:v>
                </c:pt>
                <c:pt idx="786">
                  <c:v>261.27440930232558</c:v>
                </c:pt>
                <c:pt idx="787">
                  <c:v>261.40260465116285</c:v>
                </c:pt>
                <c:pt idx="788">
                  <c:v>261.49562790697678</c:v>
                </c:pt>
                <c:pt idx="789">
                  <c:v>261.533711627907</c:v>
                </c:pt>
                <c:pt idx="790">
                  <c:v>261.57469767441864</c:v>
                </c:pt>
                <c:pt idx="791">
                  <c:v>261.640111627907</c:v>
                </c:pt>
                <c:pt idx="792">
                  <c:v>261.72353488372096</c:v>
                </c:pt>
                <c:pt idx="793">
                  <c:v>261.82818604651163</c:v>
                </c:pt>
                <c:pt idx="794">
                  <c:v>261.91278139534887</c:v>
                </c:pt>
                <c:pt idx="795">
                  <c:v>261.97934883720933</c:v>
                </c:pt>
                <c:pt idx="796">
                  <c:v>262.06190697674424</c:v>
                </c:pt>
                <c:pt idx="797">
                  <c:v>262.16133023255816</c:v>
                </c:pt>
                <c:pt idx="798">
                  <c:v>262.24417674418606</c:v>
                </c:pt>
                <c:pt idx="799">
                  <c:v>262.37237209302327</c:v>
                </c:pt>
                <c:pt idx="800">
                  <c:v>262.45987906976745</c:v>
                </c:pt>
                <c:pt idx="801">
                  <c:v>262.52120930232559</c:v>
                </c:pt>
                <c:pt idx="802">
                  <c:v>262.48691162790703</c:v>
                </c:pt>
                <c:pt idx="803">
                  <c:v>262.50406511627909</c:v>
                </c:pt>
                <c:pt idx="804">
                  <c:v>262.55900465116281</c:v>
                </c:pt>
                <c:pt idx="805">
                  <c:v>262.62848372093026</c:v>
                </c:pt>
                <c:pt idx="806">
                  <c:v>262.67586046511627</c:v>
                </c:pt>
                <c:pt idx="807">
                  <c:v>262.74795348837216</c:v>
                </c:pt>
                <c:pt idx="808">
                  <c:v>262.82848372093025</c:v>
                </c:pt>
                <c:pt idx="809">
                  <c:v>262.93546046511631</c:v>
                </c:pt>
                <c:pt idx="810">
                  <c:v>263.07528372093026</c:v>
                </c:pt>
                <c:pt idx="811">
                  <c:v>263.18283720930236</c:v>
                </c:pt>
                <c:pt idx="812">
                  <c:v>263.2430139534884</c:v>
                </c:pt>
                <c:pt idx="813">
                  <c:v>263.29417674418607</c:v>
                </c:pt>
                <c:pt idx="814">
                  <c:v>263.35493023255816</c:v>
                </c:pt>
                <c:pt idx="815">
                  <c:v>263.41161860465121</c:v>
                </c:pt>
                <c:pt idx="816">
                  <c:v>263.47353488372096</c:v>
                </c:pt>
                <c:pt idx="817">
                  <c:v>263.52732093023258</c:v>
                </c:pt>
                <c:pt idx="818">
                  <c:v>263.58603720930239</c:v>
                </c:pt>
                <c:pt idx="819">
                  <c:v>263.65755348837217</c:v>
                </c:pt>
                <c:pt idx="820">
                  <c:v>263.71743255813959</c:v>
                </c:pt>
                <c:pt idx="821">
                  <c:v>263.78167441860467</c:v>
                </c:pt>
                <c:pt idx="822">
                  <c:v>263.8456279069768</c:v>
                </c:pt>
                <c:pt idx="823">
                  <c:v>263.90057674418608</c:v>
                </c:pt>
                <c:pt idx="824">
                  <c:v>263.94592558139539</c:v>
                </c:pt>
                <c:pt idx="825">
                  <c:v>263.9930139534884</c:v>
                </c:pt>
                <c:pt idx="826">
                  <c:v>264.04970232558145</c:v>
                </c:pt>
                <c:pt idx="827">
                  <c:v>264.11801860465124</c:v>
                </c:pt>
                <c:pt idx="828">
                  <c:v>264.18226046511631</c:v>
                </c:pt>
                <c:pt idx="829">
                  <c:v>264.23923720930236</c:v>
                </c:pt>
                <c:pt idx="830">
                  <c:v>264.30086511627911</c:v>
                </c:pt>
                <c:pt idx="831">
                  <c:v>264.37092093023261</c:v>
                </c:pt>
                <c:pt idx="832">
                  <c:v>264.4357488372093</c:v>
                </c:pt>
                <c:pt idx="833">
                  <c:v>264.49213953488379</c:v>
                </c:pt>
                <c:pt idx="834">
                  <c:v>264.68226046511631</c:v>
                </c:pt>
                <c:pt idx="835">
                  <c:v>264.88807441860473</c:v>
                </c:pt>
                <c:pt idx="836">
                  <c:v>264.99882790697677</c:v>
                </c:pt>
                <c:pt idx="837">
                  <c:v>265.05580465116282</c:v>
                </c:pt>
                <c:pt idx="838">
                  <c:v>265.07673488372097</c:v>
                </c:pt>
                <c:pt idx="839">
                  <c:v>265.09272558139537</c:v>
                </c:pt>
                <c:pt idx="840">
                  <c:v>265.10841860465121</c:v>
                </c:pt>
                <c:pt idx="841">
                  <c:v>265.10493023255816</c:v>
                </c:pt>
                <c:pt idx="842">
                  <c:v>265.11714418604657</c:v>
                </c:pt>
                <c:pt idx="843">
                  <c:v>265.16830697674425</c:v>
                </c:pt>
                <c:pt idx="844">
                  <c:v>265.22877209302328</c:v>
                </c:pt>
                <c:pt idx="845">
                  <c:v>265.28662325581399</c:v>
                </c:pt>
                <c:pt idx="846">
                  <c:v>265.34011162790699</c:v>
                </c:pt>
                <c:pt idx="847">
                  <c:v>265.39417674418604</c:v>
                </c:pt>
                <c:pt idx="848">
                  <c:v>265.44708837209305</c:v>
                </c:pt>
                <c:pt idx="849">
                  <c:v>265.50347906976748</c:v>
                </c:pt>
                <c:pt idx="850">
                  <c:v>265.56685581395351</c:v>
                </c:pt>
                <c:pt idx="851">
                  <c:v>265.62412093023261</c:v>
                </c:pt>
                <c:pt idx="852">
                  <c:v>265.67760930232566</c:v>
                </c:pt>
                <c:pt idx="853">
                  <c:v>265.81801860465123</c:v>
                </c:pt>
                <c:pt idx="854">
                  <c:v>265.94795348837215</c:v>
                </c:pt>
                <c:pt idx="855">
                  <c:v>266.03458604651166</c:v>
                </c:pt>
                <c:pt idx="856">
                  <c:v>266.0819720930233</c:v>
                </c:pt>
                <c:pt idx="857">
                  <c:v>266.07934883720935</c:v>
                </c:pt>
                <c:pt idx="858">
                  <c:v>266.01016744186046</c:v>
                </c:pt>
                <c:pt idx="859">
                  <c:v>266.04825116279073</c:v>
                </c:pt>
                <c:pt idx="860">
                  <c:v>266.19127441860468</c:v>
                </c:pt>
                <c:pt idx="861">
                  <c:v>266.38197209302331</c:v>
                </c:pt>
                <c:pt idx="862">
                  <c:v>266.46685581395354</c:v>
                </c:pt>
                <c:pt idx="863">
                  <c:v>266.36714418604657</c:v>
                </c:pt>
                <c:pt idx="864">
                  <c:v>266.69505116279078</c:v>
                </c:pt>
                <c:pt idx="865">
                  <c:v>266.82818604651163</c:v>
                </c:pt>
                <c:pt idx="866">
                  <c:v>266.89882790697675</c:v>
                </c:pt>
                <c:pt idx="867">
                  <c:v>266.71278139534888</c:v>
                </c:pt>
                <c:pt idx="868">
                  <c:v>266.72092093023258</c:v>
                </c:pt>
                <c:pt idx="869">
                  <c:v>266.48603720930237</c:v>
                </c:pt>
                <c:pt idx="870">
                  <c:v>267.04911627906978</c:v>
                </c:pt>
                <c:pt idx="871">
                  <c:v>267.03865116279076</c:v>
                </c:pt>
                <c:pt idx="872">
                  <c:v>266.80609302325587</c:v>
                </c:pt>
                <c:pt idx="873">
                  <c:v>266.93487441860464</c:v>
                </c:pt>
                <c:pt idx="874">
                  <c:v>266.87063255813956</c:v>
                </c:pt>
                <c:pt idx="875">
                  <c:v>266.77528372093025</c:v>
                </c:pt>
                <c:pt idx="876">
                  <c:v>267.10667906976749</c:v>
                </c:pt>
                <c:pt idx="877">
                  <c:v>267.11888372093023</c:v>
                </c:pt>
                <c:pt idx="878">
                  <c:v>267.21104186046517</c:v>
                </c:pt>
                <c:pt idx="879">
                  <c:v>267.31714418604656</c:v>
                </c:pt>
                <c:pt idx="880">
                  <c:v>267.38080930232564</c:v>
                </c:pt>
                <c:pt idx="881">
                  <c:v>267.36918139534885</c:v>
                </c:pt>
                <c:pt idx="882">
                  <c:v>267.22673488372095</c:v>
                </c:pt>
                <c:pt idx="883">
                  <c:v>267.26190697674423</c:v>
                </c:pt>
                <c:pt idx="884">
                  <c:v>267.19301395348839</c:v>
                </c:pt>
                <c:pt idx="885">
                  <c:v>267.176734883721</c:v>
                </c:pt>
                <c:pt idx="886">
                  <c:v>267.2508651162791</c:v>
                </c:pt>
                <c:pt idx="887">
                  <c:v>267.39592558139537</c:v>
                </c:pt>
                <c:pt idx="888">
                  <c:v>267.49708837209306</c:v>
                </c:pt>
                <c:pt idx="889">
                  <c:v>267.57789767441864</c:v>
                </c:pt>
                <c:pt idx="890">
                  <c:v>267.64388837209304</c:v>
                </c:pt>
                <c:pt idx="891">
                  <c:v>267.69330232558144</c:v>
                </c:pt>
                <c:pt idx="892">
                  <c:v>267.73254883720932</c:v>
                </c:pt>
                <c:pt idx="893">
                  <c:v>267.75696744186047</c:v>
                </c:pt>
                <c:pt idx="894">
                  <c:v>267.78197209302328</c:v>
                </c:pt>
                <c:pt idx="895">
                  <c:v>267.8238325581396</c:v>
                </c:pt>
                <c:pt idx="896">
                  <c:v>267.89330232558143</c:v>
                </c:pt>
                <c:pt idx="897">
                  <c:v>267.96714418604654</c:v>
                </c:pt>
                <c:pt idx="898">
                  <c:v>268.06336744186052</c:v>
                </c:pt>
                <c:pt idx="899">
                  <c:v>268.19185116279073</c:v>
                </c:pt>
                <c:pt idx="900">
                  <c:v>268.28516279069771</c:v>
                </c:pt>
                <c:pt idx="901">
                  <c:v>268.336911627907</c:v>
                </c:pt>
                <c:pt idx="902">
                  <c:v>268.36481860465119</c:v>
                </c:pt>
                <c:pt idx="903">
                  <c:v>268.37120930232561</c:v>
                </c:pt>
                <c:pt idx="904">
                  <c:v>268.3691813953489</c:v>
                </c:pt>
                <c:pt idx="905">
                  <c:v>268.38720000000006</c:v>
                </c:pt>
                <c:pt idx="906">
                  <c:v>268.41423255813959</c:v>
                </c:pt>
                <c:pt idx="907">
                  <c:v>268.46801860465121</c:v>
                </c:pt>
                <c:pt idx="908">
                  <c:v>268.51249302325584</c:v>
                </c:pt>
                <c:pt idx="909">
                  <c:v>268.56161860465119</c:v>
                </c:pt>
                <c:pt idx="910">
                  <c:v>268.62993488372098</c:v>
                </c:pt>
                <c:pt idx="911">
                  <c:v>268.69882790697676</c:v>
                </c:pt>
                <c:pt idx="912">
                  <c:v>268.73894883720936</c:v>
                </c:pt>
                <c:pt idx="913">
                  <c:v>268.7758604651163</c:v>
                </c:pt>
                <c:pt idx="914">
                  <c:v>268.82848372093025</c:v>
                </c:pt>
                <c:pt idx="915">
                  <c:v>268.86569302325586</c:v>
                </c:pt>
                <c:pt idx="916">
                  <c:v>268.91569302325587</c:v>
                </c:pt>
                <c:pt idx="917">
                  <c:v>268.98080930232561</c:v>
                </c:pt>
                <c:pt idx="918">
                  <c:v>269.07208372093027</c:v>
                </c:pt>
                <c:pt idx="919">
                  <c:v>269.21655813953487</c:v>
                </c:pt>
                <c:pt idx="920">
                  <c:v>269.28981395348842</c:v>
                </c:pt>
                <c:pt idx="921">
                  <c:v>269.3241209302326</c:v>
                </c:pt>
                <c:pt idx="922">
                  <c:v>269.34011162790699</c:v>
                </c:pt>
                <c:pt idx="923">
                  <c:v>269.34621395348842</c:v>
                </c:pt>
                <c:pt idx="924">
                  <c:v>269.36394418604658</c:v>
                </c:pt>
                <c:pt idx="925">
                  <c:v>269.38342325581402</c:v>
                </c:pt>
                <c:pt idx="926">
                  <c:v>269.39853953488375</c:v>
                </c:pt>
                <c:pt idx="927">
                  <c:v>269.41975813953491</c:v>
                </c:pt>
                <c:pt idx="928">
                  <c:v>269.45900465116284</c:v>
                </c:pt>
                <c:pt idx="929">
                  <c:v>269.50027906976743</c:v>
                </c:pt>
                <c:pt idx="930">
                  <c:v>269.53399999999999</c:v>
                </c:pt>
                <c:pt idx="931">
                  <c:v>269.57528372093026</c:v>
                </c:pt>
                <c:pt idx="932">
                  <c:v>269.61975813953489</c:v>
                </c:pt>
                <c:pt idx="933">
                  <c:v>269.66423255813959</c:v>
                </c:pt>
                <c:pt idx="934">
                  <c:v>269.69505116279072</c:v>
                </c:pt>
                <c:pt idx="935">
                  <c:v>269.73603720930237</c:v>
                </c:pt>
                <c:pt idx="936">
                  <c:v>269.79040000000003</c:v>
                </c:pt>
                <c:pt idx="937">
                  <c:v>269.84853953488374</c:v>
                </c:pt>
                <c:pt idx="938">
                  <c:v>270.09156279069771</c:v>
                </c:pt>
                <c:pt idx="939">
                  <c:v>270.10086511627912</c:v>
                </c:pt>
                <c:pt idx="940">
                  <c:v>270.06743255813956</c:v>
                </c:pt>
                <c:pt idx="941">
                  <c:v>270.1726697674419</c:v>
                </c:pt>
                <c:pt idx="942">
                  <c:v>270.01569302325584</c:v>
                </c:pt>
                <c:pt idx="943">
                  <c:v>270.07499534883721</c:v>
                </c:pt>
                <c:pt idx="944">
                  <c:v>270.44097674418606</c:v>
                </c:pt>
                <c:pt idx="945">
                  <c:v>270.31249302325585</c:v>
                </c:pt>
                <c:pt idx="946">
                  <c:v>270.27469767441863</c:v>
                </c:pt>
                <c:pt idx="947">
                  <c:v>270.38807441860467</c:v>
                </c:pt>
                <c:pt idx="948">
                  <c:v>270.3241209302326</c:v>
                </c:pt>
                <c:pt idx="949">
                  <c:v>270.38923720930239</c:v>
                </c:pt>
                <c:pt idx="950">
                  <c:v>270.34243720930237</c:v>
                </c:pt>
                <c:pt idx="951">
                  <c:v>270.40260465116285</c:v>
                </c:pt>
                <c:pt idx="952">
                  <c:v>270.41598139534887</c:v>
                </c:pt>
                <c:pt idx="953">
                  <c:v>270.42295813953496</c:v>
                </c:pt>
                <c:pt idx="954">
                  <c:v>270.34592558139542</c:v>
                </c:pt>
                <c:pt idx="955">
                  <c:v>270.28167441860472</c:v>
                </c:pt>
                <c:pt idx="956">
                  <c:v>270.1572558139535</c:v>
                </c:pt>
                <c:pt idx="957">
                  <c:v>270.12150697674423</c:v>
                </c:pt>
                <c:pt idx="958">
                  <c:v>270.10609302325582</c:v>
                </c:pt>
                <c:pt idx="959">
                  <c:v>269.87964651162793</c:v>
                </c:pt>
                <c:pt idx="960">
                  <c:v>270.30522790697677</c:v>
                </c:pt>
                <c:pt idx="961">
                  <c:v>270.59562790697674</c:v>
                </c:pt>
                <c:pt idx="962">
                  <c:v>270.47789767441867</c:v>
                </c:pt>
                <c:pt idx="963">
                  <c:v>270.45871627906979</c:v>
                </c:pt>
                <c:pt idx="964">
                  <c:v>270.60173953488373</c:v>
                </c:pt>
                <c:pt idx="965">
                  <c:v>270.72789767441867</c:v>
                </c:pt>
                <c:pt idx="966">
                  <c:v>270.80580465116287</c:v>
                </c:pt>
                <c:pt idx="967">
                  <c:v>270.84417674418609</c:v>
                </c:pt>
                <c:pt idx="968">
                  <c:v>270.88836279069767</c:v>
                </c:pt>
                <c:pt idx="969">
                  <c:v>270.97092093023258</c:v>
                </c:pt>
                <c:pt idx="970">
                  <c:v>271.02789767441863</c:v>
                </c:pt>
                <c:pt idx="971">
                  <c:v>271.07644651162792</c:v>
                </c:pt>
                <c:pt idx="972">
                  <c:v>271.09766511627907</c:v>
                </c:pt>
                <c:pt idx="973">
                  <c:v>271.13167441860469</c:v>
                </c:pt>
                <c:pt idx="974">
                  <c:v>271.17092093023263</c:v>
                </c:pt>
                <c:pt idx="975">
                  <c:v>271.20202790697675</c:v>
                </c:pt>
                <c:pt idx="976">
                  <c:v>271.24330232558145</c:v>
                </c:pt>
                <c:pt idx="977">
                  <c:v>271.2758604651163</c:v>
                </c:pt>
                <c:pt idx="978">
                  <c:v>271.30144186046516</c:v>
                </c:pt>
                <c:pt idx="979">
                  <c:v>271.32586046511631</c:v>
                </c:pt>
                <c:pt idx="980">
                  <c:v>271.34708837209303</c:v>
                </c:pt>
                <c:pt idx="981">
                  <c:v>271.41772093023258</c:v>
                </c:pt>
                <c:pt idx="982">
                  <c:v>271.4930139534884</c:v>
                </c:pt>
                <c:pt idx="983">
                  <c:v>271.533134883721</c:v>
                </c:pt>
                <c:pt idx="984">
                  <c:v>271.55900465116287</c:v>
                </c:pt>
                <c:pt idx="985">
                  <c:v>271.58051162790701</c:v>
                </c:pt>
                <c:pt idx="986">
                  <c:v>271.61133023255815</c:v>
                </c:pt>
                <c:pt idx="987">
                  <c:v>271.62295813953489</c:v>
                </c:pt>
                <c:pt idx="988">
                  <c:v>271.63080930232559</c:v>
                </c:pt>
                <c:pt idx="989">
                  <c:v>271.64737674418609</c:v>
                </c:pt>
                <c:pt idx="990">
                  <c:v>271.67383255813957</c:v>
                </c:pt>
                <c:pt idx="991">
                  <c:v>271.72673488372095</c:v>
                </c:pt>
                <c:pt idx="992">
                  <c:v>271.81772093023261</c:v>
                </c:pt>
                <c:pt idx="993">
                  <c:v>271.90086511627914</c:v>
                </c:pt>
                <c:pt idx="994">
                  <c:v>272.00725581395352</c:v>
                </c:pt>
                <c:pt idx="995">
                  <c:v>272.04476279069769</c:v>
                </c:pt>
                <c:pt idx="996">
                  <c:v>272.05202790697678</c:v>
                </c:pt>
                <c:pt idx="997">
                  <c:v>272.05871627906981</c:v>
                </c:pt>
                <c:pt idx="998">
                  <c:v>272.06453023255818</c:v>
                </c:pt>
                <c:pt idx="999">
                  <c:v>272.07004651162794</c:v>
                </c:pt>
                <c:pt idx="1000">
                  <c:v>272.07732093023259</c:v>
                </c:pt>
                <c:pt idx="1001">
                  <c:v>272.08720000000005</c:v>
                </c:pt>
                <c:pt idx="1002">
                  <c:v>272.10260465116284</c:v>
                </c:pt>
                <c:pt idx="1003">
                  <c:v>272.1244093023256</c:v>
                </c:pt>
                <c:pt idx="1004">
                  <c:v>272.17586046511633</c:v>
                </c:pt>
                <c:pt idx="1005">
                  <c:v>272.23632558139536</c:v>
                </c:pt>
                <c:pt idx="1006">
                  <c:v>272.27760930232563</c:v>
                </c:pt>
                <c:pt idx="1007">
                  <c:v>272.3162697674419</c:v>
                </c:pt>
                <c:pt idx="1008">
                  <c:v>272.34911627906979</c:v>
                </c:pt>
                <c:pt idx="1009">
                  <c:v>272.38080930232564</c:v>
                </c:pt>
                <c:pt idx="1010">
                  <c:v>272.41569302325581</c:v>
                </c:pt>
                <c:pt idx="1011">
                  <c:v>272.44505116279072</c:v>
                </c:pt>
                <c:pt idx="1012">
                  <c:v>272.47120930232563</c:v>
                </c:pt>
                <c:pt idx="1013">
                  <c:v>272.49882790697677</c:v>
                </c:pt>
                <c:pt idx="1014">
                  <c:v>272.53022325581401</c:v>
                </c:pt>
                <c:pt idx="1015">
                  <c:v>272.61569302325586</c:v>
                </c:pt>
                <c:pt idx="1016">
                  <c:v>272.70580465116279</c:v>
                </c:pt>
                <c:pt idx="1017">
                  <c:v>272.75551627906981</c:v>
                </c:pt>
                <c:pt idx="1018">
                  <c:v>272.78226046511634</c:v>
                </c:pt>
                <c:pt idx="1019">
                  <c:v>272.79476279069775</c:v>
                </c:pt>
                <c:pt idx="1020">
                  <c:v>272.81045581395352</c:v>
                </c:pt>
                <c:pt idx="1021">
                  <c:v>272.82208372093027</c:v>
                </c:pt>
                <c:pt idx="1022">
                  <c:v>272.81074418604658</c:v>
                </c:pt>
                <c:pt idx="1023">
                  <c:v>272.82150697674422</c:v>
                </c:pt>
                <c:pt idx="1024">
                  <c:v>272.86249302325587</c:v>
                </c:pt>
                <c:pt idx="1025">
                  <c:v>272.90144186046513</c:v>
                </c:pt>
                <c:pt idx="1026">
                  <c:v>272.93662325581397</c:v>
                </c:pt>
                <c:pt idx="1027">
                  <c:v>272.96743255813954</c:v>
                </c:pt>
                <c:pt idx="1028">
                  <c:v>272.99213953488373</c:v>
                </c:pt>
                <c:pt idx="1029">
                  <c:v>273.0127813953489</c:v>
                </c:pt>
                <c:pt idx="1030">
                  <c:v>273.04825116279073</c:v>
                </c:pt>
                <c:pt idx="1031">
                  <c:v>273.08022325581402</c:v>
                </c:pt>
                <c:pt idx="1032">
                  <c:v>273.10231627906984</c:v>
                </c:pt>
                <c:pt idx="1033">
                  <c:v>273.12499534883722</c:v>
                </c:pt>
                <c:pt idx="1034">
                  <c:v>273.15319069767446</c:v>
                </c:pt>
                <c:pt idx="1035">
                  <c:v>273.18313488372092</c:v>
                </c:pt>
                <c:pt idx="1036">
                  <c:v>273.20725581395351</c:v>
                </c:pt>
                <c:pt idx="1037">
                  <c:v>273.22615813953496</c:v>
                </c:pt>
                <c:pt idx="1038">
                  <c:v>273.2459255813954</c:v>
                </c:pt>
                <c:pt idx="1039">
                  <c:v>273.26801860465116</c:v>
                </c:pt>
                <c:pt idx="1040">
                  <c:v>273.31074418604652</c:v>
                </c:pt>
                <c:pt idx="1041">
                  <c:v>273.3537674418605</c:v>
                </c:pt>
                <c:pt idx="1042">
                  <c:v>273.40929302325588</c:v>
                </c:pt>
                <c:pt idx="1043">
                  <c:v>273.45464186046513</c:v>
                </c:pt>
                <c:pt idx="1044">
                  <c:v>273.49097674418607</c:v>
                </c:pt>
                <c:pt idx="1045">
                  <c:v>273.52034418604654</c:v>
                </c:pt>
                <c:pt idx="1046">
                  <c:v>273.53662325581399</c:v>
                </c:pt>
                <c:pt idx="1047">
                  <c:v>273.54533953488379</c:v>
                </c:pt>
                <c:pt idx="1048">
                  <c:v>273.56365581395352</c:v>
                </c:pt>
                <c:pt idx="1049">
                  <c:v>273.5709209302326</c:v>
                </c:pt>
                <c:pt idx="1050">
                  <c:v>273.57266976744194</c:v>
                </c:pt>
                <c:pt idx="1051">
                  <c:v>273.58574883720934</c:v>
                </c:pt>
                <c:pt idx="1052">
                  <c:v>273.5997023255814</c:v>
                </c:pt>
                <c:pt idx="1053">
                  <c:v>273.63051162790697</c:v>
                </c:pt>
                <c:pt idx="1054">
                  <c:v>273.6729581395349</c:v>
                </c:pt>
                <c:pt idx="1055">
                  <c:v>273.729934883721</c:v>
                </c:pt>
                <c:pt idx="1056">
                  <c:v>273.79766511627912</c:v>
                </c:pt>
                <c:pt idx="1057">
                  <c:v>273.82528372093026</c:v>
                </c:pt>
                <c:pt idx="1058">
                  <c:v>273.84941395348841</c:v>
                </c:pt>
                <c:pt idx="1059">
                  <c:v>273.86714418604657</c:v>
                </c:pt>
                <c:pt idx="1060">
                  <c:v>273.87702325581398</c:v>
                </c:pt>
                <c:pt idx="1061">
                  <c:v>273.86539534883724</c:v>
                </c:pt>
                <c:pt idx="1062">
                  <c:v>273.86394418604652</c:v>
                </c:pt>
                <c:pt idx="1063">
                  <c:v>273.87063255813962</c:v>
                </c:pt>
                <c:pt idx="1064">
                  <c:v>273.87586046511632</c:v>
                </c:pt>
                <c:pt idx="1065">
                  <c:v>273.88807441860467</c:v>
                </c:pt>
                <c:pt idx="1066">
                  <c:v>273.90231627906979</c:v>
                </c:pt>
                <c:pt idx="1067">
                  <c:v>273.92499534883723</c:v>
                </c:pt>
                <c:pt idx="1068">
                  <c:v>273.95493023255813</c:v>
                </c:pt>
                <c:pt idx="1069">
                  <c:v>273.99097674418613</c:v>
                </c:pt>
                <c:pt idx="1070">
                  <c:v>274.03632558139537</c:v>
                </c:pt>
                <c:pt idx="1071">
                  <c:v>274.10319069767451</c:v>
                </c:pt>
                <c:pt idx="1072">
                  <c:v>274.14417674418604</c:v>
                </c:pt>
                <c:pt idx="1073">
                  <c:v>274.17499534883723</c:v>
                </c:pt>
                <c:pt idx="1074">
                  <c:v>274.19156279069773</c:v>
                </c:pt>
                <c:pt idx="1075">
                  <c:v>274.18283720930236</c:v>
                </c:pt>
                <c:pt idx="1076">
                  <c:v>274.17789767441866</c:v>
                </c:pt>
                <c:pt idx="1077">
                  <c:v>274.18923720930235</c:v>
                </c:pt>
                <c:pt idx="1078">
                  <c:v>274.20057674418604</c:v>
                </c:pt>
                <c:pt idx="1079">
                  <c:v>274.21569302325582</c:v>
                </c:pt>
                <c:pt idx="1080">
                  <c:v>274.22412093023263</c:v>
                </c:pt>
                <c:pt idx="1081">
                  <c:v>274.22528372093024</c:v>
                </c:pt>
                <c:pt idx="1082">
                  <c:v>274.26394418604656</c:v>
                </c:pt>
                <c:pt idx="1083">
                  <c:v>274.30958139534886</c:v>
                </c:pt>
                <c:pt idx="1084">
                  <c:v>274.33894883720933</c:v>
                </c:pt>
                <c:pt idx="1085">
                  <c:v>274.35406511627912</c:v>
                </c:pt>
                <c:pt idx="1086">
                  <c:v>274.34941395348841</c:v>
                </c:pt>
                <c:pt idx="1087">
                  <c:v>274.37469767441866</c:v>
                </c:pt>
                <c:pt idx="1088">
                  <c:v>274.40319069767446</c:v>
                </c:pt>
                <c:pt idx="1089">
                  <c:v>274.44708837209305</c:v>
                </c:pt>
                <c:pt idx="1090">
                  <c:v>274.47732093023257</c:v>
                </c:pt>
                <c:pt idx="1091">
                  <c:v>274.59999069767446</c:v>
                </c:pt>
                <c:pt idx="1092">
                  <c:v>274.66016744186049</c:v>
                </c:pt>
                <c:pt idx="1093">
                  <c:v>274.70987906976745</c:v>
                </c:pt>
                <c:pt idx="1094">
                  <c:v>274.60260465116284</c:v>
                </c:pt>
                <c:pt idx="1095">
                  <c:v>274.7351627906977</c:v>
                </c:pt>
                <c:pt idx="1096">
                  <c:v>274.71394418604655</c:v>
                </c:pt>
                <c:pt idx="1097">
                  <c:v>274.4880744186047</c:v>
                </c:pt>
                <c:pt idx="1098">
                  <c:v>274.57499534883726</c:v>
                </c:pt>
                <c:pt idx="1099">
                  <c:v>274.39040000000006</c:v>
                </c:pt>
                <c:pt idx="1100">
                  <c:v>274.51016744186052</c:v>
                </c:pt>
                <c:pt idx="1101">
                  <c:v>274.46394418604655</c:v>
                </c:pt>
                <c:pt idx="1102">
                  <c:v>274.47877209302328</c:v>
                </c:pt>
                <c:pt idx="1103">
                  <c:v>274.60551627906978</c:v>
                </c:pt>
                <c:pt idx="1104">
                  <c:v>274.57732093023259</c:v>
                </c:pt>
                <c:pt idx="1105">
                  <c:v>274.50696744186052</c:v>
                </c:pt>
                <c:pt idx="1106">
                  <c:v>274.48400000000004</c:v>
                </c:pt>
                <c:pt idx="1107">
                  <c:v>274.5709209302326</c:v>
                </c:pt>
                <c:pt idx="1108">
                  <c:v>274.6531906976744</c:v>
                </c:pt>
                <c:pt idx="1109">
                  <c:v>274.5124930232559</c:v>
                </c:pt>
                <c:pt idx="1110">
                  <c:v>274.27528372093025</c:v>
                </c:pt>
                <c:pt idx="1111">
                  <c:v>274.33080930232563</c:v>
                </c:pt>
                <c:pt idx="1112">
                  <c:v>274.6354604651163</c:v>
                </c:pt>
                <c:pt idx="1113">
                  <c:v>274.39185116279072</c:v>
                </c:pt>
                <c:pt idx="1114">
                  <c:v>274.43807441860469</c:v>
                </c:pt>
                <c:pt idx="1115">
                  <c:v>274.40144186046513</c:v>
                </c:pt>
                <c:pt idx="1116">
                  <c:v>274.46278139534888</c:v>
                </c:pt>
                <c:pt idx="1117">
                  <c:v>274.60231627906978</c:v>
                </c:pt>
                <c:pt idx="1118">
                  <c:v>274.62353488372094</c:v>
                </c:pt>
                <c:pt idx="1119">
                  <c:v>274.52877209302329</c:v>
                </c:pt>
                <c:pt idx="1120">
                  <c:v>274.65871627906978</c:v>
                </c:pt>
                <c:pt idx="1121">
                  <c:v>274.57818604651163</c:v>
                </c:pt>
                <c:pt idx="1122">
                  <c:v>274.66569302325581</c:v>
                </c:pt>
                <c:pt idx="1123">
                  <c:v>274.61830697674424</c:v>
                </c:pt>
                <c:pt idx="1124">
                  <c:v>274.46453023255816</c:v>
                </c:pt>
                <c:pt idx="1125">
                  <c:v>274.45319069767447</c:v>
                </c:pt>
                <c:pt idx="1126">
                  <c:v>274.47469767441862</c:v>
                </c:pt>
                <c:pt idx="1127">
                  <c:v>274.70958139534889</c:v>
                </c:pt>
                <c:pt idx="1128">
                  <c:v>274.84533953488375</c:v>
                </c:pt>
                <c:pt idx="1129">
                  <c:v>274.69825116279071</c:v>
                </c:pt>
                <c:pt idx="1130">
                  <c:v>274.74068837209302</c:v>
                </c:pt>
                <c:pt idx="1131">
                  <c:v>274.82848372093025</c:v>
                </c:pt>
                <c:pt idx="1132">
                  <c:v>274.88574883720929</c:v>
                </c:pt>
                <c:pt idx="1133">
                  <c:v>274.90347906976746</c:v>
                </c:pt>
                <c:pt idx="1134">
                  <c:v>274.93778604651163</c:v>
                </c:pt>
                <c:pt idx="1135">
                  <c:v>274.96161860465122</c:v>
                </c:pt>
                <c:pt idx="1136">
                  <c:v>274.96772093023259</c:v>
                </c:pt>
                <c:pt idx="1137">
                  <c:v>274.9633674418605</c:v>
                </c:pt>
                <c:pt idx="1138">
                  <c:v>274.96365581395349</c:v>
                </c:pt>
                <c:pt idx="1139">
                  <c:v>274.97499534883724</c:v>
                </c:pt>
                <c:pt idx="1140">
                  <c:v>274.97644651162796</c:v>
                </c:pt>
                <c:pt idx="1141">
                  <c:v>274.96975813953492</c:v>
                </c:pt>
                <c:pt idx="1142">
                  <c:v>274.9683069767442</c:v>
                </c:pt>
                <c:pt idx="1143">
                  <c:v>274.97818604651167</c:v>
                </c:pt>
                <c:pt idx="1144">
                  <c:v>275.00347906976748</c:v>
                </c:pt>
                <c:pt idx="1145">
                  <c:v>275.05347906976749</c:v>
                </c:pt>
                <c:pt idx="1146">
                  <c:v>275.14388837209304</c:v>
                </c:pt>
                <c:pt idx="1147">
                  <c:v>275.16772093023258</c:v>
                </c:pt>
                <c:pt idx="1148">
                  <c:v>275.17528372093028</c:v>
                </c:pt>
                <c:pt idx="1149">
                  <c:v>275.18487441860469</c:v>
                </c:pt>
                <c:pt idx="1150">
                  <c:v>275.19533953488377</c:v>
                </c:pt>
                <c:pt idx="1151">
                  <c:v>275.1973767441861</c:v>
                </c:pt>
                <c:pt idx="1152">
                  <c:v>275.17179534883724</c:v>
                </c:pt>
                <c:pt idx="1153">
                  <c:v>275.15086511627908</c:v>
                </c:pt>
                <c:pt idx="1154">
                  <c:v>275.12993488372098</c:v>
                </c:pt>
                <c:pt idx="1155">
                  <c:v>275.11539534883724</c:v>
                </c:pt>
                <c:pt idx="1156">
                  <c:v>275.10900465116282</c:v>
                </c:pt>
                <c:pt idx="1157">
                  <c:v>275.10522790697678</c:v>
                </c:pt>
                <c:pt idx="1158">
                  <c:v>275.10027906976751</c:v>
                </c:pt>
                <c:pt idx="1159">
                  <c:v>275.12063255813962</c:v>
                </c:pt>
                <c:pt idx="1160">
                  <c:v>275.14853953488375</c:v>
                </c:pt>
                <c:pt idx="1161">
                  <c:v>275.15900465116283</c:v>
                </c:pt>
                <c:pt idx="1162">
                  <c:v>275.16045581395355</c:v>
                </c:pt>
                <c:pt idx="1163">
                  <c:v>275.16306976744193</c:v>
                </c:pt>
                <c:pt idx="1164">
                  <c:v>275.17732093023255</c:v>
                </c:pt>
                <c:pt idx="1165">
                  <c:v>275.18487441860469</c:v>
                </c:pt>
                <c:pt idx="1166">
                  <c:v>275.1729581395349</c:v>
                </c:pt>
                <c:pt idx="1167">
                  <c:v>275.15376744186051</c:v>
                </c:pt>
                <c:pt idx="1168">
                  <c:v>275.16016744186049</c:v>
                </c:pt>
                <c:pt idx="1169">
                  <c:v>275.1569674418605</c:v>
                </c:pt>
                <c:pt idx="1170">
                  <c:v>275.15841860465122</c:v>
                </c:pt>
                <c:pt idx="1171">
                  <c:v>275.18109767441865</c:v>
                </c:pt>
                <c:pt idx="1172">
                  <c:v>275.18748837209307</c:v>
                </c:pt>
                <c:pt idx="1173">
                  <c:v>275.18865116279073</c:v>
                </c:pt>
                <c:pt idx="1174">
                  <c:v>275.19127441860468</c:v>
                </c:pt>
                <c:pt idx="1175">
                  <c:v>275.20057674418609</c:v>
                </c:pt>
                <c:pt idx="1176">
                  <c:v>275.23051162790699</c:v>
                </c:pt>
                <c:pt idx="1177">
                  <c:v>275.25319069767448</c:v>
                </c:pt>
                <c:pt idx="1178">
                  <c:v>275.2674325581396</c:v>
                </c:pt>
                <c:pt idx="1179">
                  <c:v>275.27034418604654</c:v>
                </c:pt>
                <c:pt idx="1180">
                  <c:v>275.28691162790705</c:v>
                </c:pt>
                <c:pt idx="1181">
                  <c:v>275.29068837209303</c:v>
                </c:pt>
                <c:pt idx="1182">
                  <c:v>275.28778604651166</c:v>
                </c:pt>
                <c:pt idx="1183">
                  <c:v>275.30260465116282</c:v>
                </c:pt>
                <c:pt idx="1184">
                  <c:v>275.31365581395352</c:v>
                </c:pt>
                <c:pt idx="1185">
                  <c:v>275.30755348837209</c:v>
                </c:pt>
                <c:pt idx="1186">
                  <c:v>275.30086511627911</c:v>
                </c:pt>
                <c:pt idx="1187">
                  <c:v>275.29592558139535</c:v>
                </c:pt>
                <c:pt idx="1188">
                  <c:v>275.30580465116282</c:v>
                </c:pt>
                <c:pt idx="1189">
                  <c:v>275.30929302325586</c:v>
                </c:pt>
                <c:pt idx="1190">
                  <c:v>275.30871627906981</c:v>
                </c:pt>
                <c:pt idx="1191">
                  <c:v>275.2962139534884</c:v>
                </c:pt>
                <c:pt idx="1192">
                  <c:v>275.26161860465118</c:v>
                </c:pt>
                <c:pt idx="1193">
                  <c:v>275.23546046511632</c:v>
                </c:pt>
                <c:pt idx="1194">
                  <c:v>275.22383255813958</c:v>
                </c:pt>
                <c:pt idx="1195">
                  <c:v>275.23487441860465</c:v>
                </c:pt>
                <c:pt idx="1196">
                  <c:v>275.25115348837215</c:v>
                </c:pt>
                <c:pt idx="1197">
                  <c:v>275.26918139534888</c:v>
                </c:pt>
                <c:pt idx="1198">
                  <c:v>275.25813023255819</c:v>
                </c:pt>
                <c:pt idx="1199">
                  <c:v>275.21743255813954</c:v>
                </c:pt>
                <c:pt idx="1200">
                  <c:v>275.19097674418606</c:v>
                </c:pt>
                <c:pt idx="1201">
                  <c:v>275.18720000000002</c:v>
                </c:pt>
                <c:pt idx="1202">
                  <c:v>275.20639069767446</c:v>
                </c:pt>
                <c:pt idx="1203">
                  <c:v>275.20406511627908</c:v>
                </c:pt>
                <c:pt idx="1204">
                  <c:v>275.19795348837209</c:v>
                </c:pt>
                <c:pt idx="1205">
                  <c:v>275.18603720930236</c:v>
                </c:pt>
                <c:pt idx="1206">
                  <c:v>275.17440930232561</c:v>
                </c:pt>
                <c:pt idx="1207">
                  <c:v>275.1648186046512</c:v>
                </c:pt>
                <c:pt idx="1208">
                  <c:v>275.1491162790698</c:v>
                </c:pt>
                <c:pt idx="1209">
                  <c:v>275.14446511627909</c:v>
                </c:pt>
                <c:pt idx="1210">
                  <c:v>275.13051162790703</c:v>
                </c:pt>
                <c:pt idx="1211">
                  <c:v>275.11772093023257</c:v>
                </c:pt>
                <c:pt idx="1212">
                  <c:v>275.10493023255816</c:v>
                </c:pt>
                <c:pt idx="1213">
                  <c:v>275.09243720930232</c:v>
                </c:pt>
                <c:pt idx="1214">
                  <c:v>275.07469767441864</c:v>
                </c:pt>
                <c:pt idx="1215">
                  <c:v>275.07063255813955</c:v>
                </c:pt>
                <c:pt idx="1216">
                  <c:v>275.06714418604656</c:v>
                </c:pt>
                <c:pt idx="1217">
                  <c:v>275.06394418604657</c:v>
                </c:pt>
                <c:pt idx="1218">
                  <c:v>275.06074418604652</c:v>
                </c:pt>
                <c:pt idx="1219">
                  <c:v>275.04766511627912</c:v>
                </c:pt>
                <c:pt idx="1220">
                  <c:v>275.033423255814</c:v>
                </c:pt>
                <c:pt idx="1221">
                  <c:v>275.02615813953491</c:v>
                </c:pt>
                <c:pt idx="1222">
                  <c:v>275.00639069767448</c:v>
                </c:pt>
                <c:pt idx="1223">
                  <c:v>275.02469767441863</c:v>
                </c:pt>
                <c:pt idx="1224">
                  <c:v>275.00841860465124</c:v>
                </c:pt>
                <c:pt idx="1225">
                  <c:v>275.00144186046515</c:v>
                </c:pt>
                <c:pt idx="1226">
                  <c:v>275.0139441860465</c:v>
                </c:pt>
                <c:pt idx="1227">
                  <c:v>275.01946976744188</c:v>
                </c:pt>
                <c:pt idx="1228">
                  <c:v>275.02004651162792</c:v>
                </c:pt>
                <c:pt idx="1229">
                  <c:v>274.99882790697677</c:v>
                </c:pt>
                <c:pt idx="1230">
                  <c:v>274.97732093023262</c:v>
                </c:pt>
                <c:pt idx="1231">
                  <c:v>274.95958139534889</c:v>
                </c:pt>
                <c:pt idx="1232">
                  <c:v>274.93487441860469</c:v>
                </c:pt>
                <c:pt idx="1233">
                  <c:v>274.91772093023258</c:v>
                </c:pt>
                <c:pt idx="1234">
                  <c:v>274.89533953488376</c:v>
                </c:pt>
                <c:pt idx="1235">
                  <c:v>274.86801860465118</c:v>
                </c:pt>
                <c:pt idx="1236">
                  <c:v>274.86772093023262</c:v>
                </c:pt>
                <c:pt idx="1237">
                  <c:v>274.88197209302331</c:v>
                </c:pt>
                <c:pt idx="1238">
                  <c:v>274.88691162790701</c:v>
                </c:pt>
                <c:pt idx="1239">
                  <c:v>274.90115348837213</c:v>
                </c:pt>
                <c:pt idx="1240">
                  <c:v>274.8822604651163</c:v>
                </c:pt>
                <c:pt idx="1241">
                  <c:v>274.83400000000006</c:v>
                </c:pt>
                <c:pt idx="1242">
                  <c:v>274.9476651162791</c:v>
                </c:pt>
                <c:pt idx="1243">
                  <c:v>274.97586046511628</c:v>
                </c:pt>
                <c:pt idx="1244">
                  <c:v>274.77208372093025</c:v>
                </c:pt>
                <c:pt idx="1245">
                  <c:v>274.50755348837214</c:v>
                </c:pt>
                <c:pt idx="1246">
                  <c:v>274.71918139534887</c:v>
                </c:pt>
                <c:pt idx="1247">
                  <c:v>274.84592558139536</c:v>
                </c:pt>
                <c:pt idx="1248">
                  <c:v>274.70231627906981</c:v>
                </c:pt>
                <c:pt idx="1249">
                  <c:v>274.62353488372094</c:v>
                </c:pt>
                <c:pt idx="1250">
                  <c:v>274.61190697674419</c:v>
                </c:pt>
                <c:pt idx="1251">
                  <c:v>274.6610418604651</c:v>
                </c:pt>
                <c:pt idx="1252">
                  <c:v>274.36569302325586</c:v>
                </c:pt>
                <c:pt idx="1253">
                  <c:v>274.15202790697674</c:v>
                </c:pt>
                <c:pt idx="1254">
                  <c:v>274.31510697674423</c:v>
                </c:pt>
                <c:pt idx="1255">
                  <c:v>274.35144186046517</c:v>
                </c:pt>
                <c:pt idx="1256">
                  <c:v>274.09243720930237</c:v>
                </c:pt>
                <c:pt idx="1257">
                  <c:v>274.12092093023261</c:v>
                </c:pt>
                <c:pt idx="1258">
                  <c:v>274.17412093023256</c:v>
                </c:pt>
                <c:pt idx="1259">
                  <c:v>274.37528372093027</c:v>
                </c:pt>
                <c:pt idx="1260">
                  <c:v>274.34185116279076</c:v>
                </c:pt>
                <c:pt idx="1261">
                  <c:v>274.20144186046514</c:v>
                </c:pt>
                <c:pt idx="1262">
                  <c:v>274.22644651162796</c:v>
                </c:pt>
                <c:pt idx="1263">
                  <c:v>274.19911627906981</c:v>
                </c:pt>
                <c:pt idx="1264">
                  <c:v>274.14970232558142</c:v>
                </c:pt>
                <c:pt idx="1265">
                  <c:v>274.09040000000005</c:v>
                </c:pt>
                <c:pt idx="1266">
                  <c:v>273.98342325581399</c:v>
                </c:pt>
                <c:pt idx="1267">
                  <c:v>273.93632558139535</c:v>
                </c:pt>
                <c:pt idx="1268">
                  <c:v>273.95493023255813</c:v>
                </c:pt>
                <c:pt idx="1269">
                  <c:v>274.13226046511636</c:v>
                </c:pt>
                <c:pt idx="1270">
                  <c:v>274.36481860465125</c:v>
                </c:pt>
                <c:pt idx="1271">
                  <c:v>274.16453023255815</c:v>
                </c:pt>
                <c:pt idx="1272">
                  <c:v>274.04766511627906</c:v>
                </c:pt>
                <c:pt idx="1273">
                  <c:v>274.0090046511628</c:v>
                </c:pt>
                <c:pt idx="1274">
                  <c:v>273.97063255813958</c:v>
                </c:pt>
                <c:pt idx="1275">
                  <c:v>273.93662325581397</c:v>
                </c:pt>
                <c:pt idx="1276">
                  <c:v>273.91278139534887</c:v>
                </c:pt>
                <c:pt idx="1277">
                  <c:v>273.9229581395349</c:v>
                </c:pt>
                <c:pt idx="1278">
                  <c:v>273.95057674418609</c:v>
                </c:pt>
                <c:pt idx="1279">
                  <c:v>273.95027906976748</c:v>
                </c:pt>
                <c:pt idx="1280">
                  <c:v>273.92150697674424</c:v>
                </c:pt>
                <c:pt idx="1281">
                  <c:v>273.87586046511632</c:v>
                </c:pt>
                <c:pt idx="1282">
                  <c:v>273.84330232558148</c:v>
                </c:pt>
                <c:pt idx="1283">
                  <c:v>273.78574883720938</c:v>
                </c:pt>
                <c:pt idx="1284">
                  <c:v>273.73371162790704</c:v>
                </c:pt>
                <c:pt idx="1285">
                  <c:v>273.69679069767443</c:v>
                </c:pt>
                <c:pt idx="1286">
                  <c:v>273.6491162790698</c:v>
                </c:pt>
                <c:pt idx="1287">
                  <c:v>273.60958139534887</c:v>
                </c:pt>
                <c:pt idx="1288">
                  <c:v>273.58371162790701</c:v>
                </c:pt>
                <c:pt idx="1289">
                  <c:v>273.63981395348844</c:v>
                </c:pt>
                <c:pt idx="1290">
                  <c:v>273.67586046511633</c:v>
                </c:pt>
                <c:pt idx="1291">
                  <c:v>273.66016744186049</c:v>
                </c:pt>
                <c:pt idx="1292">
                  <c:v>273.61104186046515</c:v>
                </c:pt>
                <c:pt idx="1293">
                  <c:v>273.54272558139542</c:v>
                </c:pt>
                <c:pt idx="1294">
                  <c:v>273.45725581395351</c:v>
                </c:pt>
                <c:pt idx="1295">
                  <c:v>273.38807441860467</c:v>
                </c:pt>
                <c:pt idx="1296">
                  <c:v>273.32528372093026</c:v>
                </c:pt>
                <c:pt idx="1297">
                  <c:v>273.25260465116281</c:v>
                </c:pt>
                <c:pt idx="1298">
                  <c:v>273.19040000000001</c:v>
                </c:pt>
                <c:pt idx="1299">
                  <c:v>273.1276093023256</c:v>
                </c:pt>
                <c:pt idx="1300">
                  <c:v>273.08952558139538</c:v>
                </c:pt>
                <c:pt idx="1301">
                  <c:v>273.05493023255815</c:v>
                </c:pt>
                <c:pt idx="1302">
                  <c:v>273.01539534883722</c:v>
                </c:pt>
                <c:pt idx="1303">
                  <c:v>272.99970232558144</c:v>
                </c:pt>
                <c:pt idx="1304">
                  <c:v>272.97586046511634</c:v>
                </c:pt>
                <c:pt idx="1305">
                  <c:v>272.9476651162791</c:v>
                </c:pt>
                <c:pt idx="1306">
                  <c:v>272.92760930232561</c:v>
                </c:pt>
                <c:pt idx="1307">
                  <c:v>272.90406511627913</c:v>
                </c:pt>
                <c:pt idx="1308">
                  <c:v>272.88458604651169</c:v>
                </c:pt>
                <c:pt idx="1309">
                  <c:v>272.88748837209306</c:v>
                </c:pt>
                <c:pt idx="1310">
                  <c:v>272.86306976744186</c:v>
                </c:pt>
                <c:pt idx="1311">
                  <c:v>272.82266976744188</c:v>
                </c:pt>
                <c:pt idx="1312">
                  <c:v>272.77120930232559</c:v>
                </c:pt>
                <c:pt idx="1313">
                  <c:v>272.7133674418605</c:v>
                </c:pt>
                <c:pt idx="1314">
                  <c:v>272.65347906976746</c:v>
                </c:pt>
                <c:pt idx="1315">
                  <c:v>272.62237209302333</c:v>
                </c:pt>
                <c:pt idx="1316">
                  <c:v>272.59825116279075</c:v>
                </c:pt>
                <c:pt idx="1317">
                  <c:v>272.6194697674419</c:v>
                </c:pt>
                <c:pt idx="1318">
                  <c:v>272.60958139534887</c:v>
                </c:pt>
                <c:pt idx="1319">
                  <c:v>272.55639069767443</c:v>
                </c:pt>
                <c:pt idx="1320">
                  <c:v>272.48720000000003</c:v>
                </c:pt>
                <c:pt idx="1321">
                  <c:v>272.40900465116283</c:v>
                </c:pt>
                <c:pt idx="1322">
                  <c:v>272.34476279069776</c:v>
                </c:pt>
                <c:pt idx="1323">
                  <c:v>272.29213953488375</c:v>
                </c:pt>
                <c:pt idx="1324">
                  <c:v>272.23429767441866</c:v>
                </c:pt>
                <c:pt idx="1325">
                  <c:v>272.17848372093027</c:v>
                </c:pt>
                <c:pt idx="1326">
                  <c:v>272.11539534883724</c:v>
                </c:pt>
                <c:pt idx="1327">
                  <c:v>272.04068837209309</c:v>
                </c:pt>
                <c:pt idx="1328">
                  <c:v>271.97383255813958</c:v>
                </c:pt>
                <c:pt idx="1329">
                  <c:v>271.9200465116279</c:v>
                </c:pt>
                <c:pt idx="1330">
                  <c:v>271.87237209302327</c:v>
                </c:pt>
                <c:pt idx="1331">
                  <c:v>271.82150697674427</c:v>
                </c:pt>
                <c:pt idx="1332">
                  <c:v>271.7755720930233</c:v>
                </c:pt>
                <c:pt idx="1333">
                  <c:v>271.72295813953491</c:v>
                </c:pt>
                <c:pt idx="1334">
                  <c:v>271.66772093023263</c:v>
                </c:pt>
                <c:pt idx="1335">
                  <c:v>271.61975813953495</c:v>
                </c:pt>
                <c:pt idx="1336">
                  <c:v>271.57848372093025</c:v>
                </c:pt>
                <c:pt idx="1337">
                  <c:v>271.53138604651167</c:v>
                </c:pt>
                <c:pt idx="1338">
                  <c:v>271.47644651162796</c:v>
                </c:pt>
                <c:pt idx="1339">
                  <c:v>271.41336744186049</c:v>
                </c:pt>
                <c:pt idx="1340">
                  <c:v>271.33487441860467</c:v>
                </c:pt>
                <c:pt idx="1341">
                  <c:v>271.26104186046518</c:v>
                </c:pt>
                <c:pt idx="1342">
                  <c:v>271.18400000000003</c:v>
                </c:pt>
                <c:pt idx="1343">
                  <c:v>271.12092093023256</c:v>
                </c:pt>
                <c:pt idx="1344">
                  <c:v>271.08313488372096</c:v>
                </c:pt>
                <c:pt idx="1345">
                  <c:v>271.0383627906977</c:v>
                </c:pt>
                <c:pt idx="1346">
                  <c:v>270.98138604651166</c:v>
                </c:pt>
                <c:pt idx="1347">
                  <c:v>270.91859534883724</c:v>
                </c:pt>
                <c:pt idx="1348">
                  <c:v>270.85551627906978</c:v>
                </c:pt>
                <c:pt idx="1349">
                  <c:v>270.79825116279073</c:v>
                </c:pt>
                <c:pt idx="1350">
                  <c:v>270.72964651162795</c:v>
                </c:pt>
                <c:pt idx="1351">
                  <c:v>270.6598790697675</c:v>
                </c:pt>
                <c:pt idx="1352">
                  <c:v>270.58516279069772</c:v>
                </c:pt>
                <c:pt idx="1353">
                  <c:v>270.51306976744189</c:v>
                </c:pt>
                <c:pt idx="1354">
                  <c:v>270.4473767441861</c:v>
                </c:pt>
                <c:pt idx="1355">
                  <c:v>270.37848372093026</c:v>
                </c:pt>
                <c:pt idx="1356">
                  <c:v>270.30696744186048</c:v>
                </c:pt>
                <c:pt idx="1357">
                  <c:v>270.22150697674419</c:v>
                </c:pt>
                <c:pt idx="1358">
                  <c:v>270.13836279069773</c:v>
                </c:pt>
                <c:pt idx="1359">
                  <c:v>270.06918139534889</c:v>
                </c:pt>
                <c:pt idx="1360">
                  <c:v>270.01801860465122</c:v>
                </c:pt>
                <c:pt idx="1361">
                  <c:v>269.97004651162791</c:v>
                </c:pt>
                <c:pt idx="1362">
                  <c:v>269.91190697674421</c:v>
                </c:pt>
                <c:pt idx="1363">
                  <c:v>269.84999069767446</c:v>
                </c:pt>
                <c:pt idx="1364">
                  <c:v>269.78167441860467</c:v>
                </c:pt>
                <c:pt idx="1365">
                  <c:v>269.69853953488376</c:v>
                </c:pt>
                <c:pt idx="1366">
                  <c:v>269.61190697674419</c:v>
                </c:pt>
                <c:pt idx="1367">
                  <c:v>269.53923720930237</c:v>
                </c:pt>
                <c:pt idx="1368">
                  <c:v>269.46830697674426</c:v>
                </c:pt>
                <c:pt idx="1369">
                  <c:v>269.39825116279076</c:v>
                </c:pt>
                <c:pt idx="1370">
                  <c:v>269.3212093023256</c:v>
                </c:pt>
                <c:pt idx="1371">
                  <c:v>269.23283720930237</c:v>
                </c:pt>
                <c:pt idx="1372">
                  <c:v>269.16685581395353</c:v>
                </c:pt>
                <c:pt idx="1373">
                  <c:v>269.10406511627912</c:v>
                </c:pt>
                <c:pt idx="1374">
                  <c:v>269.033134883721</c:v>
                </c:pt>
                <c:pt idx="1375">
                  <c:v>268.96161860465122</c:v>
                </c:pt>
                <c:pt idx="1376">
                  <c:v>268.89621395348843</c:v>
                </c:pt>
                <c:pt idx="1377">
                  <c:v>268.83371162790701</c:v>
                </c:pt>
                <c:pt idx="1378">
                  <c:v>268.76859534883727</c:v>
                </c:pt>
                <c:pt idx="1379">
                  <c:v>268.68865116279073</c:v>
                </c:pt>
                <c:pt idx="1380">
                  <c:v>268.61249302325587</c:v>
                </c:pt>
                <c:pt idx="1381">
                  <c:v>268.53807441860471</c:v>
                </c:pt>
                <c:pt idx="1382">
                  <c:v>268.45900465116279</c:v>
                </c:pt>
                <c:pt idx="1383">
                  <c:v>268.38662325581396</c:v>
                </c:pt>
                <c:pt idx="1384">
                  <c:v>268.31453023255818</c:v>
                </c:pt>
                <c:pt idx="1385">
                  <c:v>268.230223255814</c:v>
                </c:pt>
                <c:pt idx="1386">
                  <c:v>268.15231627906979</c:v>
                </c:pt>
                <c:pt idx="1387">
                  <c:v>268.06859534883722</c:v>
                </c:pt>
                <c:pt idx="1388">
                  <c:v>267.98662325581404</c:v>
                </c:pt>
                <c:pt idx="1389">
                  <c:v>267.91104186046516</c:v>
                </c:pt>
                <c:pt idx="1390">
                  <c:v>267.83138604651162</c:v>
                </c:pt>
                <c:pt idx="1391">
                  <c:v>267.76074418604651</c:v>
                </c:pt>
                <c:pt idx="1392">
                  <c:v>267.7351627906977</c:v>
                </c:pt>
                <c:pt idx="1393">
                  <c:v>267.73313488372094</c:v>
                </c:pt>
                <c:pt idx="1394">
                  <c:v>267.55580465116282</c:v>
                </c:pt>
                <c:pt idx="1395">
                  <c:v>267.5494139534884</c:v>
                </c:pt>
                <c:pt idx="1396">
                  <c:v>267.39388837209304</c:v>
                </c:pt>
                <c:pt idx="1397">
                  <c:v>267.2886511627907</c:v>
                </c:pt>
                <c:pt idx="1398">
                  <c:v>267.26510697674422</c:v>
                </c:pt>
                <c:pt idx="1399">
                  <c:v>267.27818604651168</c:v>
                </c:pt>
                <c:pt idx="1400">
                  <c:v>267.17383255813957</c:v>
                </c:pt>
                <c:pt idx="1401">
                  <c:v>267.0956279069768</c:v>
                </c:pt>
                <c:pt idx="1402">
                  <c:v>266.92528372093028</c:v>
                </c:pt>
                <c:pt idx="1403">
                  <c:v>266.70667906976746</c:v>
                </c:pt>
                <c:pt idx="1404">
                  <c:v>266.53254883720933</c:v>
                </c:pt>
                <c:pt idx="1405">
                  <c:v>266.56074418604658</c:v>
                </c:pt>
                <c:pt idx="1406">
                  <c:v>266.62934883720931</c:v>
                </c:pt>
                <c:pt idx="1407">
                  <c:v>266.43487441860469</c:v>
                </c:pt>
                <c:pt idx="1408">
                  <c:v>266.35347906976745</c:v>
                </c:pt>
                <c:pt idx="1409">
                  <c:v>266.40290232558141</c:v>
                </c:pt>
                <c:pt idx="1410">
                  <c:v>266.32732093023264</c:v>
                </c:pt>
                <c:pt idx="1411">
                  <c:v>266.13429767441863</c:v>
                </c:pt>
                <c:pt idx="1412">
                  <c:v>266.02353488372097</c:v>
                </c:pt>
                <c:pt idx="1413">
                  <c:v>265.86975813953489</c:v>
                </c:pt>
                <c:pt idx="1414">
                  <c:v>265.66888372093024</c:v>
                </c:pt>
                <c:pt idx="1415">
                  <c:v>265.52469767441863</c:v>
                </c:pt>
                <c:pt idx="1416">
                  <c:v>265.50464186046514</c:v>
                </c:pt>
                <c:pt idx="1417">
                  <c:v>265.68778604651169</c:v>
                </c:pt>
                <c:pt idx="1418">
                  <c:v>265.5543534883721</c:v>
                </c:pt>
                <c:pt idx="1419">
                  <c:v>265.49243720930235</c:v>
                </c:pt>
                <c:pt idx="1420">
                  <c:v>265.35725581395354</c:v>
                </c:pt>
                <c:pt idx="1421">
                  <c:v>265.33051162790701</c:v>
                </c:pt>
                <c:pt idx="1422">
                  <c:v>265.21714418604654</c:v>
                </c:pt>
                <c:pt idx="1423">
                  <c:v>265.04882790697678</c:v>
                </c:pt>
                <c:pt idx="1424">
                  <c:v>265.03662325581399</c:v>
                </c:pt>
                <c:pt idx="1425">
                  <c:v>264.8665581395349</c:v>
                </c:pt>
                <c:pt idx="1426">
                  <c:v>264.71918139534887</c:v>
                </c:pt>
                <c:pt idx="1427">
                  <c:v>264.63952558139539</c:v>
                </c:pt>
                <c:pt idx="1428">
                  <c:v>264.64562790697676</c:v>
                </c:pt>
                <c:pt idx="1429">
                  <c:v>264.55639069767449</c:v>
                </c:pt>
                <c:pt idx="1430">
                  <c:v>264.43778604651169</c:v>
                </c:pt>
                <c:pt idx="1431">
                  <c:v>264.2133674418605</c:v>
                </c:pt>
                <c:pt idx="1432">
                  <c:v>264.1363255813954</c:v>
                </c:pt>
                <c:pt idx="1433">
                  <c:v>264.18371162790697</c:v>
                </c:pt>
                <c:pt idx="1434">
                  <c:v>264.18254883720937</c:v>
                </c:pt>
                <c:pt idx="1435">
                  <c:v>264.08952558139538</c:v>
                </c:pt>
                <c:pt idx="1436">
                  <c:v>263.99446511627912</c:v>
                </c:pt>
                <c:pt idx="1437">
                  <c:v>263.96190697674422</c:v>
                </c:pt>
                <c:pt idx="1438">
                  <c:v>263.99795348837216</c:v>
                </c:pt>
                <c:pt idx="1439">
                  <c:v>264.0060930232558</c:v>
                </c:pt>
                <c:pt idx="1440">
                  <c:v>264.02964651162796</c:v>
                </c:pt>
                <c:pt idx="1441">
                  <c:v>264.02906046511629</c:v>
                </c:pt>
                <c:pt idx="1442">
                  <c:v>264.00202790697676</c:v>
                </c:pt>
                <c:pt idx="1443">
                  <c:v>263.94476279069772</c:v>
                </c:pt>
                <c:pt idx="1444">
                  <c:v>263.87266976744189</c:v>
                </c:pt>
                <c:pt idx="1445">
                  <c:v>263.7965023255814</c:v>
                </c:pt>
                <c:pt idx="1446">
                  <c:v>263.7142325581396</c:v>
                </c:pt>
                <c:pt idx="1447">
                  <c:v>263.63342325581397</c:v>
                </c:pt>
                <c:pt idx="1448">
                  <c:v>263.58603720930239</c:v>
                </c:pt>
                <c:pt idx="1449">
                  <c:v>263.55173953488372</c:v>
                </c:pt>
                <c:pt idx="1450">
                  <c:v>263.55696744186048</c:v>
                </c:pt>
                <c:pt idx="1451">
                  <c:v>263.47266976744191</c:v>
                </c:pt>
                <c:pt idx="1452">
                  <c:v>263.37877209302331</c:v>
                </c:pt>
                <c:pt idx="1453">
                  <c:v>263.26306976744189</c:v>
                </c:pt>
                <c:pt idx="1454">
                  <c:v>263.12528372093027</c:v>
                </c:pt>
                <c:pt idx="1455">
                  <c:v>262.99766511627911</c:v>
                </c:pt>
                <c:pt idx="1456">
                  <c:v>262.88429767441863</c:v>
                </c:pt>
                <c:pt idx="1457">
                  <c:v>262.77993488372095</c:v>
                </c:pt>
                <c:pt idx="1458">
                  <c:v>262.67469767441867</c:v>
                </c:pt>
                <c:pt idx="1459">
                  <c:v>262.56655813953495</c:v>
                </c:pt>
                <c:pt idx="1460">
                  <c:v>262.46685581395354</c:v>
                </c:pt>
                <c:pt idx="1461">
                  <c:v>262.38923720930234</c:v>
                </c:pt>
                <c:pt idx="1462">
                  <c:v>262.35667906976744</c:v>
                </c:pt>
                <c:pt idx="1463">
                  <c:v>262.34156279069771</c:v>
                </c:pt>
                <c:pt idx="1464">
                  <c:v>262.2796465116279</c:v>
                </c:pt>
                <c:pt idx="1465">
                  <c:v>262.18342325581398</c:v>
                </c:pt>
                <c:pt idx="1466">
                  <c:v>262.08836279069772</c:v>
                </c:pt>
                <c:pt idx="1467">
                  <c:v>261.98283720930237</c:v>
                </c:pt>
                <c:pt idx="1468">
                  <c:v>261.86336744186048</c:v>
                </c:pt>
                <c:pt idx="1469">
                  <c:v>261.69708837209305</c:v>
                </c:pt>
                <c:pt idx="1470">
                  <c:v>261.53981395348836</c:v>
                </c:pt>
                <c:pt idx="1471">
                  <c:v>261.41772093023258</c:v>
                </c:pt>
                <c:pt idx="1472">
                  <c:v>261.33138604651168</c:v>
                </c:pt>
                <c:pt idx="1473">
                  <c:v>261.24766511627911</c:v>
                </c:pt>
                <c:pt idx="1474">
                  <c:v>261.17993488372093</c:v>
                </c:pt>
                <c:pt idx="1475">
                  <c:v>261.13691162790701</c:v>
                </c:pt>
                <c:pt idx="1476">
                  <c:v>261.09446511627908</c:v>
                </c:pt>
                <c:pt idx="1477">
                  <c:v>261.02092093023259</c:v>
                </c:pt>
                <c:pt idx="1478">
                  <c:v>260.92818604651166</c:v>
                </c:pt>
                <c:pt idx="1479">
                  <c:v>260.82150697674422</c:v>
                </c:pt>
                <c:pt idx="1480">
                  <c:v>260.72412093023257</c:v>
                </c:pt>
                <c:pt idx="1481">
                  <c:v>260.64330232558143</c:v>
                </c:pt>
                <c:pt idx="1482">
                  <c:v>260.5741209302326</c:v>
                </c:pt>
                <c:pt idx="1483">
                  <c:v>260.47528372093024</c:v>
                </c:pt>
                <c:pt idx="1484">
                  <c:v>260.37412093023261</c:v>
                </c:pt>
                <c:pt idx="1485">
                  <c:v>260.283711627907</c:v>
                </c:pt>
                <c:pt idx="1486">
                  <c:v>260.19040000000007</c:v>
                </c:pt>
                <c:pt idx="1487">
                  <c:v>260.10260465116284</c:v>
                </c:pt>
                <c:pt idx="1488">
                  <c:v>260.033134883721</c:v>
                </c:pt>
                <c:pt idx="1489">
                  <c:v>259.98226046511633</c:v>
                </c:pt>
                <c:pt idx="1490">
                  <c:v>259.91946976744191</c:v>
                </c:pt>
                <c:pt idx="1491">
                  <c:v>259.83138604651168</c:v>
                </c:pt>
                <c:pt idx="1492">
                  <c:v>259.73603720930237</c:v>
                </c:pt>
                <c:pt idx="1493">
                  <c:v>259.62964651162793</c:v>
                </c:pt>
                <c:pt idx="1494">
                  <c:v>259.51918139534888</c:v>
                </c:pt>
                <c:pt idx="1495">
                  <c:v>259.41045581395355</c:v>
                </c:pt>
                <c:pt idx="1496">
                  <c:v>259.29533953488374</c:v>
                </c:pt>
                <c:pt idx="1497">
                  <c:v>259.18022325581398</c:v>
                </c:pt>
                <c:pt idx="1498">
                  <c:v>259.07440930232559</c:v>
                </c:pt>
                <c:pt idx="1499">
                  <c:v>258.9633674418605</c:v>
                </c:pt>
                <c:pt idx="1500">
                  <c:v>258.85057674418607</c:v>
                </c:pt>
                <c:pt idx="1501">
                  <c:v>258.75522790697676</c:v>
                </c:pt>
                <c:pt idx="1502">
                  <c:v>258.64912558139537</c:v>
                </c:pt>
                <c:pt idx="1503">
                  <c:v>258.54098604651165</c:v>
                </c:pt>
                <c:pt idx="1504">
                  <c:v>258.42935813953494</c:v>
                </c:pt>
                <c:pt idx="1505">
                  <c:v>258.31336744186052</c:v>
                </c:pt>
                <c:pt idx="1506">
                  <c:v>258.20173953488376</c:v>
                </c:pt>
                <c:pt idx="1507">
                  <c:v>258.09098604651166</c:v>
                </c:pt>
                <c:pt idx="1508">
                  <c:v>257.97557209302329</c:v>
                </c:pt>
                <c:pt idx="1509">
                  <c:v>257.84214883720932</c:v>
                </c:pt>
                <c:pt idx="1510">
                  <c:v>257.70929302325584</c:v>
                </c:pt>
                <c:pt idx="1511">
                  <c:v>257.57499534883721</c:v>
                </c:pt>
                <c:pt idx="1512">
                  <c:v>257.46626976744187</c:v>
                </c:pt>
                <c:pt idx="1513">
                  <c:v>257.38197209302331</c:v>
                </c:pt>
                <c:pt idx="1514">
                  <c:v>257.2883627906977</c:v>
                </c:pt>
                <c:pt idx="1515">
                  <c:v>257.17819534883722</c:v>
                </c:pt>
                <c:pt idx="1516">
                  <c:v>257.07295813953493</c:v>
                </c:pt>
                <c:pt idx="1517">
                  <c:v>256.95377674418609</c:v>
                </c:pt>
                <c:pt idx="1518">
                  <c:v>256.85057674418613</c:v>
                </c:pt>
                <c:pt idx="1519">
                  <c:v>256.7421488372093</c:v>
                </c:pt>
                <c:pt idx="1520">
                  <c:v>256.64505116279071</c:v>
                </c:pt>
                <c:pt idx="1521">
                  <c:v>256.54708837209307</c:v>
                </c:pt>
                <c:pt idx="1522">
                  <c:v>256.43749767441864</c:v>
                </c:pt>
                <c:pt idx="1523">
                  <c:v>256.33313488372096</c:v>
                </c:pt>
                <c:pt idx="1524">
                  <c:v>256.2212186046512</c:v>
                </c:pt>
                <c:pt idx="1525">
                  <c:v>256.09650232558147</c:v>
                </c:pt>
                <c:pt idx="1526">
                  <c:v>255.98080930232558</c:v>
                </c:pt>
                <c:pt idx="1527">
                  <c:v>255.87412093023252</c:v>
                </c:pt>
                <c:pt idx="1528">
                  <c:v>255.75959069767444</c:v>
                </c:pt>
                <c:pt idx="1529">
                  <c:v>255.62819534883718</c:v>
                </c:pt>
                <c:pt idx="1530">
                  <c:v>255.50028837209302</c:v>
                </c:pt>
                <c:pt idx="1531">
                  <c:v>255.37470697674419</c:v>
                </c:pt>
                <c:pt idx="1532">
                  <c:v>255.22092093023255</c:v>
                </c:pt>
                <c:pt idx="1533">
                  <c:v>255.08691162790697</c:v>
                </c:pt>
                <c:pt idx="1534">
                  <c:v>254.98487441860462</c:v>
                </c:pt>
                <c:pt idx="1535">
                  <c:v>254.89214883720931</c:v>
                </c:pt>
                <c:pt idx="1536">
                  <c:v>254.79592558139538</c:v>
                </c:pt>
                <c:pt idx="1537">
                  <c:v>254.70145116279073</c:v>
                </c:pt>
                <c:pt idx="1538">
                  <c:v>254.58574883720931</c:v>
                </c:pt>
                <c:pt idx="1539">
                  <c:v>254.4654046511628</c:v>
                </c:pt>
                <c:pt idx="1540">
                  <c:v>254.33836279069769</c:v>
                </c:pt>
                <c:pt idx="1541">
                  <c:v>254.20900465116281</c:v>
                </c:pt>
                <c:pt idx="1542">
                  <c:v>254.08720000000002</c:v>
                </c:pt>
                <c:pt idx="1543">
                  <c:v>253.99098604651161</c:v>
                </c:pt>
                <c:pt idx="1544">
                  <c:v>253.88254883720927</c:v>
                </c:pt>
                <c:pt idx="1545">
                  <c:v>253.74650232558142</c:v>
                </c:pt>
                <c:pt idx="1546">
                  <c:v>253.61481860465116</c:v>
                </c:pt>
                <c:pt idx="1547">
                  <c:v>253.50987906976749</c:v>
                </c:pt>
                <c:pt idx="1548">
                  <c:v>253.41307906976746</c:v>
                </c:pt>
                <c:pt idx="1549">
                  <c:v>253.3023162790698</c:v>
                </c:pt>
                <c:pt idx="1550">
                  <c:v>253.19853953488374</c:v>
                </c:pt>
                <c:pt idx="1551">
                  <c:v>253.09853953488371</c:v>
                </c:pt>
                <c:pt idx="1552">
                  <c:v>253.00551627906978</c:v>
                </c:pt>
                <c:pt idx="1553">
                  <c:v>252.90145116279072</c:v>
                </c:pt>
                <c:pt idx="1554">
                  <c:v>252.78603720930235</c:v>
                </c:pt>
                <c:pt idx="1555">
                  <c:v>252.67383255813954</c:v>
                </c:pt>
                <c:pt idx="1556">
                  <c:v>252.55813023255811</c:v>
                </c:pt>
                <c:pt idx="1557">
                  <c:v>252.42848372093025</c:v>
                </c:pt>
                <c:pt idx="1558">
                  <c:v>252.26540465116275</c:v>
                </c:pt>
              </c:numCache>
            </c:numRef>
          </c:yVal>
          <c:smooth val="0"/>
          <c:extLst>
            <c:ext xmlns:c16="http://schemas.microsoft.com/office/drawing/2014/chart" uri="{C3380CC4-5D6E-409C-BE32-E72D297353CC}">
              <c16:uniqueId val="{00000004-124E-4502-B568-DDA1E33F9A18}"/>
            </c:ext>
          </c:extLst>
        </c:ser>
        <c:ser>
          <c:idx val="10"/>
          <c:order val="5"/>
          <c:tx>
            <c:strRef>
              <c:f>'4'!$E$1</c:f>
              <c:strCache>
                <c:ptCount val="1"/>
                <c:pt idx="0">
                  <c:v>4_B4</c:v>
                </c:pt>
              </c:strCache>
            </c:strRef>
          </c:tx>
          <c:spPr>
            <a:ln w="19050" cap="rnd">
              <a:solidFill>
                <a:srgbClr val="C00000"/>
              </a:solidFill>
              <a:prstDash val="dash"/>
              <a:round/>
            </a:ln>
            <a:effectLst/>
          </c:spPr>
          <c:marker>
            <c:symbol val="none"/>
          </c:marker>
          <c:xVal>
            <c:numRef>
              <c:f>'4'!$H$2:$H$1600</c:f>
              <c:numCache>
                <c:formatCode>General</c:formatCode>
                <c:ptCount val="1599"/>
                <c:pt idx="0">
                  <c:v>1.9313737392093644</c:v>
                </c:pt>
                <c:pt idx="1">
                  <c:v>2.029460333612414</c:v>
                </c:pt>
                <c:pt idx="2">
                  <c:v>2.1806653872454902</c:v>
                </c:pt>
                <c:pt idx="3">
                  <c:v>2.3129841899255394</c:v>
                </c:pt>
                <c:pt idx="4">
                  <c:v>2.5155068770052091</c:v>
                </c:pt>
                <c:pt idx="5">
                  <c:v>2.6871349890325438</c:v>
                </c:pt>
                <c:pt idx="6">
                  <c:v>2.832806170180731</c:v>
                </c:pt>
                <c:pt idx="7">
                  <c:v>3.06421043282081</c:v>
                </c:pt>
                <c:pt idx="8">
                  <c:v>3.2502941363611129</c:v>
                </c:pt>
                <c:pt idx="9">
                  <c:v>3.3684433440177544</c:v>
                </c:pt>
                <c:pt idx="10">
                  <c:v>3.6104836217219569</c:v>
                </c:pt>
                <c:pt idx="11">
                  <c:v>3.8142953182921762</c:v>
                </c:pt>
                <c:pt idx="12">
                  <c:v>4.0356045125960973</c:v>
                </c:pt>
                <c:pt idx="13">
                  <c:v>4.3575541286932404</c:v>
                </c:pt>
                <c:pt idx="14">
                  <c:v>4.5821371673619815</c:v>
                </c:pt>
                <c:pt idx="15">
                  <c:v>4.8092028100103876</c:v>
                </c:pt>
                <c:pt idx="16">
                  <c:v>5.062977337633515</c:v>
                </c:pt>
                <c:pt idx="17">
                  <c:v>5.3254558319578535</c:v>
                </c:pt>
                <c:pt idx="18">
                  <c:v>5.5710461503056035</c:v>
                </c:pt>
                <c:pt idx="19">
                  <c:v>5.9848696172288172</c:v>
                </c:pt>
                <c:pt idx="20">
                  <c:v>6.2546765228498895</c:v>
                </c:pt>
                <c:pt idx="21">
                  <c:v>6.4926079574479303</c:v>
                </c:pt>
                <c:pt idx="22">
                  <c:v>6.830814474628208</c:v>
                </c:pt>
                <c:pt idx="23">
                  <c:v>7.1839578661593517</c:v>
                </c:pt>
                <c:pt idx="24">
                  <c:v>7.6670500689395569</c:v>
                </c:pt>
                <c:pt idx="25">
                  <c:v>7.6070816080015211</c:v>
                </c:pt>
                <c:pt idx="26">
                  <c:v>8.2047664401779219</c:v>
                </c:pt>
                <c:pt idx="27">
                  <c:v>8.618370538362246</c:v>
                </c:pt>
                <c:pt idx="28">
                  <c:v>8.9154708121374231</c:v>
                </c:pt>
                <c:pt idx="29">
                  <c:v>9.3000834549165408</c:v>
                </c:pt>
                <c:pt idx="30">
                  <c:v>9.6949847649990364</c:v>
                </c:pt>
                <c:pt idx="31">
                  <c:v>9.9588161404233979</c:v>
                </c:pt>
                <c:pt idx="32">
                  <c:v>10.295919903786226</c:v>
                </c:pt>
                <c:pt idx="33">
                  <c:v>10.690941618285059</c:v>
                </c:pt>
                <c:pt idx="34">
                  <c:v>11.096191505857959</c:v>
                </c:pt>
                <c:pt idx="35">
                  <c:v>11.501491446108394</c:v>
                </c:pt>
                <c:pt idx="36">
                  <c:v>11.771467422478661</c:v>
                </c:pt>
                <c:pt idx="37">
                  <c:v>12.227080310789901</c:v>
                </c:pt>
                <c:pt idx="38">
                  <c:v>12.556192873793922</c:v>
                </c:pt>
                <c:pt idx="39">
                  <c:v>12.925221939064484</c:v>
                </c:pt>
                <c:pt idx="40">
                  <c:v>13.370290600758683</c:v>
                </c:pt>
                <c:pt idx="41">
                  <c:v>13.734206900951122</c:v>
                </c:pt>
                <c:pt idx="42">
                  <c:v>14.087059795632213</c:v>
                </c:pt>
                <c:pt idx="43">
                  <c:v>14.584485094366642</c:v>
                </c:pt>
                <c:pt idx="44">
                  <c:v>15.032269196889795</c:v>
                </c:pt>
                <c:pt idx="45">
                  <c:v>15.343553201110499</c:v>
                </c:pt>
                <c:pt idx="46">
                  <c:v>15.728001340099226</c:v>
                </c:pt>
                <c:pt idx="47">
                  <c:v>16.112013914718791</c:v>
                </c:pt>
                <c:pt idx="48">
                  <c:v>16.459611367128588</c:v>
                </c:pt>
                <c:pt idx="49">
                  <c:v>16.811337336090276</c:v>
                </c:pt>
                <c:pt idx="50">
                  <c:v>17.279919171545977</c:v>
                </c:pt>
                <c:pt idx="51">
                  <c:v>17.677538963478156</c:v>
                </c:pt>
                <c:pt idx="52">
                  <c:v>18.002184364673049</c:v>
                </c:pt>
                <c:pt idx="53">
                  <c:v>18.426013976141039</c:v>
                </c:pt>
                <c:pt idx="54">
                  <c:v>18.840223122072622</c:v>
                </c:pt>
                <c:pt idx="55">
                  <c:v>19.179874190752681</c:v>
                </c:pt>
                <c:pt idx="56">
                  <c:v>19.48598568209437</c:v>
                </c:pt>
                <c:pt idx="57">
                  <c:v>19.917068362146402</c:v>
                </c:pt>
                <c:pt idx="58">
                  <c:v>20.289029116165189</c:v>
                </c:pt>
                <c:pt idx="59">
                  <c:v>20.687637409719731</c:v>
                </c:pt>
                <c:pt idx="60">
                  <c:v>21.046088163319865</c:v>
                </c:pt>
                <c:pt idx="61">
                  <c:v>21.530149258650155</c:v>
                </c:pt>
                <c:pt idx="62">
                  <c:v>21.788663958020457</c:v>
                </c:pt>
                <c:pt idx="63">
                  <c:v>22.199335380340941</c:v>
                </c:pt>
                <c:pt idx="64">
                  <c:v>22.546630933991249</c:v>
                </c:pt>
                <c:pt idx="65">
                  <c:v>22.917883939015486</c:v>
                </c:pt>
                <c:pt idx="66">
                  <c:v>23.306633503263793</c:v>
                </c:pt>
                <c:pt idx="67">
                  <c:v>23.616816859336957</c:v>
                </c:pt>
                <c:pt idx="68">
                  <c:v>23.95387437690567</c:v>
                </c:pt>
                <c:pt idx="69">
                  <c:v>24.36018836621388</c:v>
                </c:pt>
                <c:pt idx="70">
                  <c:v>24.693182854801279</c:v>
                </c:pt>
                <c:pt idx="71">
                  <c:v>25.037077972454522</c:v>
                </c:pt>
                <c:pt idx="72">
                  <c:v>25.361735748534407</c:v>
                </c:pt>
                <c:pt idx="73">
                  <c:v>25.68303568857478</c:v>
                </c:pt>
                <c:pt idx="74">
                  <c:v>26.060745495437079</c:v>
                </c:pt>
                <c:pt idx="75">
                  <c:v>26.431099986422524</c:v>
                </c:pt>
                <c:pt idx="76">
                  <c:v>26.796280664592775</c:v>
                </c:pt>
                <c:pt idx="77">
                  <c:v>27.122996913594346</c:v>
                </c:pt>
                <c:pt idx="78">
                  <c:v>27.466377975107342</c:v>
                </c:pt>
                <c:pt idx="79">
                  <c:v>27.837496417214943</c:v>
                </c:pt>
                <c:pt idx="80">
                  <c:v>28.229735686656333</c:v>
                </c:pt>
                <c:pt idx="81">
                  <c:v>28.607519040366473</c:v>
                </c:pt>
                <c:pt idx="82">
                  <c:v>28.989627415464039</c:v>
                </c:pt>
                <c:pt idx="83">
                  <c:v>29.360263221867331</c:v>
                </c:pt>
                <c:pt idx="84">
                  <c:v>29.677713677666215</c:v>
                </c:pt>
                <c:pt idx="85">
                  <c:v>29.997018357445171</c:v>
                </c:pt>
                <c:pt idx="86">
                  <c:v>30.256868186344189</c:v>
                </c:pt>
                <c:pt idx="87">
                  <c:v>30.734989094487378</c:v>
                </c:pt>
                <c:pt idx="88">
                  <c:v>31.110513120409522</c:v>
                </c:pt>
                <c:pt idx="89">
                  <c:v>31.470693915560009</c:v>
                </c:pt>
                <c:pt idx="90">
                  <c:v>31.901612331251318</c:v>
                </c:pt>
                <c:pt idx="91">
                  <c:v>32.156055330020337</c:v>
                </c:pt>
                <c:pt idx="92">
                  <c:v>32.585935910680561</c:v>
                </c:pt>
                <c:pt idx="93">
                  <c:v>32.914670736945268</c:v>
                </c:pt>
                <c:pt idx="94">
                  <c:v>31.73755668173553</c:v>
                </c:pt>
                <c:pt idx="95">
                  <c:v>30.355862411095369</c:v>
                </c:pt>
                <c:pt idx="96">
                  <c:v>30.861979911991565</c:v>
                </c:pt>
                <c:pt idx="97">
                  <c:v>31.186594450539303</c:v>
                </c:pt>
                <c:pt idx="98">
                  <c:v>31.476694524517999</c:v>
                </c:pt>
                <c:pt idx="99">
                  <c:v>31.956787823547035</c:v>
                </c:pt>
                <c:pt idx="100">
                  <c:v>32.295644526573525</c:v>
                </c:pt>
                <c:pt idx="101">
                  <c:v>32.796243735459882</c:v>
                </c:pt>
                <c:pt idx="102">
                  <c:v>33.200195627988315</c:v>
                </c:pt>
                <c:pt idx="103">
                  <c:v>33.608142212539477</c:v>
                </c:pt>
                <c:pt idx="104">
                  <c:v>33.987328293052038</c:v>
                </c:pt>
                <c:pt idx="105">
                  <c:v>34.292542798683115</c:v>
                </c:pt>
                <c:pt idx="106">
                  <c:v>34.668744001624056</c:v>
                </c:pt>
                <c:pt idx="107">
                  <c:v>35.043307659004732</c:v>
                </c:pt>
                <c:pt idx="108">
                  <c:v>35.375056844780211</c:v>
                </c:pt>
                <c:pt idx="109">
                  <c:v>35.709842903743912</c:v>
                </c:pt>
                <c:pt idx="110">
                  <c:v>35.944670490137106</c:v>
                </c:pt>
                <c:pt idx="111">
                  <c:v>36.337794074625108</c:v>
                </c:pt>
                <c:pt idx="112">
                  <c:v>36.676252761118604</c:v>
                </c:pt>
                <c:pt idx="113">
                  <c:v>37.013088609428507</c:v>
                </c:pt>
                <c:pt idx="114">
                  <c:v>37.297832561074038</c:v>
                </c:pt>
                <c:pt idx="115">
                  <c:v>37.623978766264074</c:v>
                </c:pt>
                <c:pt idx="116">
                  <c:v>37.976493343281739</c:v>
                </c:pt>
                <c:pt idx="117">
                  <c:v>38.276287154504402</c:v>
                </c:pt>
                <c:pt idx="118">
                  <c:v>38.595181442901854</c:v>
                </c:pt>
                <c:pt idx="119">
                  <c:v>38.907846026396903</c:v>
                </c:pt>
                <c:pt idx="120">
                  <c:v>39.21929499639662</c:v>
                </c:pt>
                <c:pt idx="121">
                  <c:v>39.523538133505681</c:v>
                </c:pt>
                <c:pt idx="122">
                  <c:v>39.928162077288874</c:v>
                </c:pt>
                <c:pt idx="123">
                  <c:v>40.185671991343902</c:v>
                </c:pt>
                <c:pt idx="124">
                  <c:v>40.50662704723343</c:v>
                </c:pt>
                <c:pt idx="125">
                  <c:v>40.795168511071616</c:v>
                </c:pt>
                <c:pt idx="126">
                  <c:v>41.08425161737555</c:v>
                </c:pt>
                <c:pt idx="127">
                  <c:v>41.512535642795228</c:v>
                </c:pt>
                <c:pt idx="128">
                  <c:v>41.771027550056949</c:v>
                </c:pt>
                <c:pt idx="129">
                  <c:v>42.070916226748722</c:v>
                </c:pt>
                <c:pt idx="130">
                  <c:v>42.349610120691004</c:v>
                </c:pt>
                <c:pt idx="131">
                  <c:v>42.735247335404722</c:v>
                </c:pt>
                <c:pt idx="132">
                  <c:v>43.043619810962767</c:v>
                </c:pt>
                <c:pt idx="133">
                  <c:v>43.279504513795267</c:v>
                </c:pt>
                <c:pt idx="134">
                  <c:v>43.648304247185266</c:v>
                </c:pt>
                <c:pt idx="135">
                  <c:v>43.965802293183835</c:v>
                </c:pt>
                <c:pt idx="136">
                  <c:v>44.3060839579733</c:v>
                </c:pt>
                <c:pt idx="137">
                  <c:v>44.56536711798983</c:v>
                </c:pt>
                <c:pt idx="138">
                  <c:v>44.886571418235008</c:v>
                </c:pt>
                <c:pt idx="139">
                  <c:v>45.186406173272552</c:v>
                </c:pt>
                <c:pt idx="140">
                  <c:v>45.49169970152272</c:v>
                </c:pt>
                <c:pt idx="141">
                  <c:v>45.792615523750911</c:v>
                </c:pt>
                <c:pt idx="142">
                  <c:v>46.129869553508811</c:v>
                </c:pt>
                <c:pt idx="143">
                  <c:v>46.362388824219231</c:v>
                </c:pt>
                <c:pt idx="144">
                  <c:v>46.717998740245292</c:v>
                </c:pt>
                <c:pt idx="145">
                  <c:v>47.056917993276365</c:v>
                </c:pt>
                <c:pt idx="146">
                  <c:v>47.304045565876194</c:v>
                </c:pt>
                <c:pt idx="147">
                  <c:v>47.662771101778688</c:v>
                </c:pt>
                <c:pt idx="148">
                  <c:v>47.956882644225402</c:v>
                </c:pt>
                <c:pt idx="149">
                  <c:v>48.266722892240978</c:v>
                </c:pt>
                <c:pt idx="150">
                  <c:v>48.600923664902432</c:v>
                </c:pt>
                <c:pt idx="151">
                  <c:v>48.891485455393259</c:v>
                </c:pt>
                <c:pt idx="152">
                  <c:v>49.229055247670047</c:v>
                </c:pt>
                <c:pt idx="153">
                  <c:v>49.577864479058199</c:v>
                </c:pt>
                <c:pt idx="154">
                  <c:v>49.866831278857859</c:v>
                </c:pt>
                <c:pt idx="155">
                  <c:v>50.122076451160403</c:v>
                </c:pt>
                <c:pt idx="156">
                  <c:v>50.469107670463416</c:v>
                </c:pt>
                <c:pt idx="157">
                  <c:v>50.73839882047595</c:v>
                </c:pt>
                <c:pt idx="158">
                  <c:v>51.075500318599573</c:v>
                </c:pt>
                <c:pt idx="159">
                  <c:v>51.400241936253309</c:v>
                </c:pt>
                <c:pt idx="160">
                  <c:v>51.697488510746361</c:v>
                </c:pt>
                <c:pt idx="161">
                  <c:v>52.030833876483221</c:v>
                </c:pt>
                <c:pt idx="162">
                  <c:v>52.428670930432418</c:v>
                </c:pt>
                <c:pt idx="163">
                  <c:v>52.778807060357707</c:v>
                </c:pt>
                <c:pt idx="164">
                  <c:v>53.034416732370808</c:v>
                </c:pt>
                <c:pt idx="165">
                  <c:v>53.433498877385951</c:v>
                </c:pt>
                <c:pt idx="166">
                  <c:v>53.713366840434986</c:v>
                </c:pt>
                <c:pt idx="167">
                  <c:v>54.016829218333633</c:v>
                </c:pt>
                <c:pt idx="168">
                  <c:v>54.486016188675386</c:v>
                </c:pt>
                <c:pt idx="169">
                  <c:v>54.874343350070063</c:v>
                </c:pt>
                <c:pt idx="170">
                  <c:v>55.108791260974513</c:v>
                </c:pt>
                <c:pt idx="171">
                  <c:v>55.407576223363407</c:v>
                </c:pt>
                <c:pt idx="172">
                  <c:v>55.856589061750938</c:v>
                </c:pt>
                <c:pt idx="173">
                  <c:v>56.123142114639705</c:v>
                </c:pt>
                <c:pt idx="174">
                  <c:v>56.451208327617103</c:v>
                </c:pt>
                <c:pt idx="175">
                  <c:v>56.809475364181544</c:v>
                </c:pt>
                <c:pt idx="176">
                  <c:v>57.2297520951455</c:v>
                </c:pt>
                <c:pt idx="177">
                  <c:v>57.324686974868634</c:v>
                </c:pt>
                <c:pt idx="178">
                  <c:v>57.654262379882418</c:v>
                </c:pt>
                <c:pt idx="179">
                  <c:v>58.053732496371929</c:v>
                </c:pt>
                <c:pt idx="180">
                  <c:v>58.268975617608326</c:v>
                </c:pt>
                <c:pt idx="181">
                  <c:v>58.638726346105337</c:v>
                </c:pt>
                <c:pt idx="182">
                  <c:v>58.888217454890885</c:v>
                </c:pt>
                <c:pt idx="183">
                  <c:v>59.158547696739127</c:v>
                </c:pt>
                <c:pt idx="184">
                  <c:v>59.558538964198796</c:v>
                </c:pt>
                <c:pt idx="185">
                  <c:v>59.841385536352185</c:v>
                </c:pt>
                <c:pt idx="186">
                  <c:v>60.162728925134033</c:v>
                </c:pt>
                <c:pt idx="187">
                  <c:v>60.440910201308398</c:v>
                </c:pt>
                <c:pt idx="188">
                  <c:v>60.673642902695974</c:v>
                </c:pt>
                <c:pt idx="189">
                  <c:v>60.993676354763771</c:v>
                </c:pt>
                <c:pt idx="190">
                  <c:v>61.292467164547737</c:v>
                </c:pt>
                <c:pt idx="191">
                  <c:v>61.547755656434298</c:v>
                </c:pt>
                <c:pt idx="192">
                  <c:v>61.866900241049677</c:v>
                </c:pt>
                <c:pt idx="193">
                  <c:v>62.196746443211445</c:v>
                </c:pt>
                <c:pt idx="194">
                  <c:v>62.428364854526436</c:v>
                </c:pt>
                <c:pt idx="195">
                  <c:v>62.752130716865253</c:v>
                </c:pt>
                <c:pt idx="196">
                  <c:v>63.019222829074408</c:v>
                </c:pt>
                <c:pt idx="197">
                  <c:v>63.234145268140232</c:v>
                </c:pt>
                <c:pt idx="198">
                  <c:v>63.580805286411362</c:v>
                </c:pt>
                <c:pt idx="199">
                  <c:v>63.873752077188328</c:v>
                </c:pt>
                <c:pt idx="200">
                  <c:v>64.164795632765561</c:v>
                </c:pt>
                <c:pt idx="201">
                  <c:v>64.452420768038678</c:v>
                </c:pt>
                <c:pt idx="202">
                  <c:v>64.754772115830491</c:v>
                </c:pt>
                <c:pt idx="203">
                  <c:v>65.085587174444953</c:v>
                </c:pt>
                <c:pt idx="204">
                  <c:v>65.330206559343921</c:v>
                </c:pt>
                <c:pt idx="205">
                  <c:v>65.623029770158269</c:v>
                </c:pt>
                <c:pt idx="206">
                  <c:v>65.921807251752753</c:v>
                </c:pt>
                <c:pt idx="207">
                  <c:v>66.208307373555016</c:v>
                </c:pt>
                <c:pt idx="208">
                  <c:v>66.560303096128123</c:v>
                </c:pt>
                <c:pt idx="209">
                  <c:v>66.801063899458853</c:v>
                </c:pt>
                <c:pt idx="210">
                  <c:v>67.087238115720211</c:v>
                </c:pt>
                <c:pt idx="211">
                  <c:v>67.312536284768996</c:v>
                </c:pt>
                <c:pt idx="212">
                  <c:v>67.568130793098959</c:v>
                </c:pt>
                <c:pt idx="213">
                  <c:v>67.877125798802894</c:v>
                </c:pt>
                <c:pt idx="214">
                  <c:v>68.167340041763069</c:v>
                </c:pt>
                <c:pt idx="215">
                  <c:v>68.436955610406343</c:v>
                </c:pt>
                <c:pt idx="216">
                  <c:v>68.715198592506013</c:v>
                </c:pt>
                <c:pt idx="217">
                  <c:v>68.985472579440682</c:v>
                </c:pt>
                <c:pt idx="218">
                  <c:v>69.256853400506984</c:v>
                </c:pt>
                <c:pt idx="219">
                  <c:v>69.548052945721878</c:v>
                </c:pt>
                <c:pt idx="220">
                  <c:v>69.809874519717027</c:v>
                </c:pt>
                <c:pt idx="221">
                  <c:v>70.132600232067318</c:v>
                </c:pt>
                <c:pt idx="222">
                  <c:v>70.353361391099639</c:v>
                </c:pt>
                <c:pt idx="223">
                  <c:v>70.667483550604643</c:v>
                </c:pt>
                <c:pt idx="224">
                  <c:v>71.013348584161719</c:v>
                </c:pt>
                <c:pt idx="225">
                  <c:v>71.27390526617306</c:v>
                </c:pt>
                <c:pt idx="226">
                  <c:v>71.582892689000261</c:v>
                </c:pt>
                <c:pt idx="227">
                  <c:v>71.812468411702028</c:v>
                </c:pt>
                <c:pt idx="228">
                  <c:v>72.151913216041436</c:v>
                </c:pt>
                <c:pt idx="229">
                  <c:v>72.364263785937709</c:v>
                </c:pt>
                <c:pt idx="230">
                  <c:v>72.669315425516643</c:v>
                </c:pt>
                <c:pt idx="231">
                  <c:v>72.896864362081814</c:v>
                </c:pt>
                <c:pt idx="232">
                  <c:v>73.176368851462769</c:v>
                </c:pt>
                <c:pt idx="233">
                  <c:v>73.476010270377643</c:v>
                </c:pt>
                <c:pt idx="234">
                  <c:v>73.70863535071193</c:v>
                </c:pt>
                <c:pt idx="235">
                  <c:v>73.985440038006516</c:v>
                </c:pt>
                <c:pt idx="236">
                  <c:v>74.229038433197076</c:v>
                </c:pt>
                <c:pt idx="237">
                  <c:v>74.516978931663502</c:v>
                </c:pt>
                <c:pt idx="238">
                  <c:v>74.789056360991125</c:v>
                </c:pt>
                <c:pt idx="239">
                  <c:v>75.037053320826956</c:v>
                </c:pt>
                <c:pt idx="240">
                  <c:v>75.295458701366456</c:v>
                </c:pt>
                <c:pt idx="241">
                  <c:v>75.572516216412339</c:v>
                </c:pt>
                <c:pt idx="242">
                  <c:v>75.865751462922915</c:v>
                </c:pt>
                <c:pt idx="243">
                  <c:v>76.106563424239241</c:v>
                </c:pt>
                <c:pt idx="244">
                  <c:v>76.403617926808764</c:v>
                </c:pt>
                <c:pt idx="245">
                  <c:v>76.685586781008382</c:v>
                </c:pt>
                <c:pt idx="246">
                  <c:v>76.962106402753562</c:v>
                </c:pt>
                <c:pt idx="247">
                  <c:v>77.239356862273297</c:v>
                </c:pt>
                <c:pt idx="248">
                  <c:v>77.5183671850792</c:v>
                </c:pt>
                <c:pt idx="249">
                  <c:v>77.738773867989224</c:v>
                </c:pt>
                <c:pt idx="250">
                  <c:v>77.980012145165631</c:v>
                </c:pt>
                <c:pt idx="251">
                  <c:v>78.258054395212866</c:v>
                </c:pt>
                <c:pt idx="252">
                  <c:v>78.519548961613779</c:v>
                </c:pt>
                <c:pt idx="253">
                  <c:v>78.783645901454264</c:v>
                </c:pt>
                <c:pt idx="254">
                  <c:v>79.048576251400135</c:v>
                </c:pt>
                <c:pt idx="255">
                  <c:v>79.280927009644643</c:v>
                </c:pt>
                <c:pt idx="256">
                  <c:v>79.533418500918486</c:v>
                </c:pt>
                <c:pt idx="257">
                  <c:v>79.82752167810925</c:v>
                </c:pt>
                <c:pt idx="258">
                  <c:v>80.098200519240493</c:v>
                </c:pt>
                <c:pt idx="259">
                  <c:v>80.321407305703559</c:v>
                </c:pt>
                <c:pt idx="260">
                  <c:v>80.566755679255024</c:v>
                </c:pt>
                <c:pt idx="261">
                  <c:v>80.845084105375548</c:v>
                </c:pt>
                <c:pt idx="262">
                  <c:v>81.111751510404929</c:v>
                </c:pt>
                <c:pt idx="263">
                  <c:v>81.38064406426119</c:v>
                </c:pt>
                <c:pt idx="264">
                  <c:v>81.704305742951561</c:v>
                </c:pt>
                <c:pt idx="265">
                  <c:v>81.961212746291523</c:v>
                </c:pt>
                <c:pt idx="266">
                  <c:v>82.203056803488991</c:v>
                </c:pt>
                <c:pt idx="267">
                  <c:v>82.485861630043971</c:v>
                </c:pt>
                <c:pt idx="268">
                  <c:v>83.037125188124236</c:v>
                </c:pt>
                <c:pt idx="269">
                  <c:v>83.220393709174445</c:v>
                </c:pt>
                <c:pt idx="270">
                  <c:v>83.359372246126625</c:v>
                </c:pt>
                <c:pt idx="271">
                  <c:v>83.65919941965312</c:v>
                </c:pt>
                <c:pt idx="272">
                  <c:v>84.019215522353335</c:v>
                </c:pt>
                <c:pt idx="273">
                  <c:v>84.370057311316899</c:v>
                </c:pt>
                <c:pt idx="274">
                  <c:v>84.784194143797464</c:v>
                </c:pt>
                <c:pt idx="275">
                  <c:v>85.038272076211072</c:v>
                </c:pt>
                <c:pt idx="276">
                  <c:v>85.381700225601833</c:v>
                </c:pt>
                <c:pt idx="277">
                  <c:v>85.766281598396716</c:v>
                </c:pt>
                <c:pt idx="278">
                  <c:v>86.042855233596043</c:v>
                </c:pt>
                <c:pt idx="279">
                  <c:v>86.259534962410868</c:v>
                </c:pt>
                <c:pt idx="280">
                  <c:v>86.658511491768152</c:v>
                </c:pt>
                <c:pt idx="281">
                  <c:v>87.005663483207812</c:v>
                </c:pt>
                <c:pt idx="282">
                  <c:v>87.292618017915075</c:v>
                </c:pt>
                <c:pt idx="283">
                  <c:v>87.342990554858872</c:v>
                </c:pt>
                <c:pt idx="284">
                  <c:v>87.645793499832337</c:v>
                </c:pt>
                <c:pt idx="285">
                  <c:v>87.920422985691857</c:v>
                </c:pt>
                <c:pt idx="286">
                  <c:v>88.122873924635627</c:v>
                </c:pt>
                <c:pt idx="287">
                  <c:v>88.332736494076542</c:v>
                </c:pt>
                <c:pt idx="288">
                  <c:v>88.601843996274624</c:v>
                </c:pt>
                <c:pt idx="289">
                  <c:v>88.8614175712368</c:v>
                </c:pt>
                <c:pt idx="290">
                  <c:v>89.076296376908246</c:v>
                </c:pt>
                <c:pt idx="291">
                  <c:v>89.36825979076221</c:v>
                </c:pt>
                <c:pt idx="292">
                  <c:v>89.595908432204027</c:v>
                </c:pt>
                <c:pt idx="293">
                  <c:v>89.792776511476418</c:v>
                </c:pt>
                <c:pt idx="294">
                  <c:v>90.010321880963218</c:v>
                </c:pt>
                <c:pt idx="295">
                  <c:v>90.228503148204354</c:v>
                </c:pt>
                <c:pt idx="296">
                  <c:v>90.467004635595558</c:v>
                </c:pt>
                <c:pt idx="297">
                  <c:v>90.69133493679324</c:v>
                </c:pt>
                <c:pt idx="298">
                  <c:v>90.910120023638413</c:v>
                </c:pt>
                <c:pt idx="299">
                  <c:v>91.120710246474445</c:v>
                </c:pt>
                <c:pt idx="300">
                  <c:v>91.322341679549382</c:v>
                </c:pt>
                <c:pt idx="301">
                  <c:v>91.538283885884738</c:v>
                </c:pt>
                <c:pt idx="302">
                  <c:v>91.79959631010604</c:v>
                </c:pt>
                <c:pt idx="303">
                  <c:v>91.996088118217656</c:v>
                </c:pt>
                <c:pt idx="304">
                  <c:v>92.220611498765507</c:v>
                </c:pt>
                <c:pt idx="305">
                  <c:v>92.458841822959428</c:v>
                </c:pt>
                <c:pt idx="306">
                  <c:v>92.670356595093821</c:v>
                </c:pt>
                <c:pt idx="307">
                  <c:v>92.897306009390661</c:v>
                </c:pt>
                <c:pt idx="308">
                  <c:v>93.095221741041655</c:v>
                </c:pt>
                <c:pt idx="309">
                  <c:v>93.315558764167875</c:v>
                </c:pt>
                <c:pt idx="310">
                  <c:v>93.587134642389898</c:v>
                </c:pt>
                <c:pt idx="311">
                  <c:v>93.837159285896107</c:v>
                </c:pt>
                <c:pt idx="312">
                  <c:v>93.994537917169779</c:v>
                </c:pt>
                <c:pt idx="313">
                  <c:v>94.10863649663402</c:v>
                </c:pt>
                <c:pt idx="314">
                  <c:v>94.391062189111679</c:v>
                </c:pt>
                <c:pt idx="315">
                  <c:v>94.60209757707932</c:v>
                </c:pt>
                <c:pt idx="316">
                  <c:v>94.79666870453066</c:v>
                </c:pt>
                <c:pt idx="317">
                  <c:v>95.052447082259889</c:v>
                </c:pt>
                <c:pt idx="318">
                  <c:v>95.327208329434825</c:v>
                </c:pt>
                <c:pt idx="319">
                  <c:v>95.484399409321412</c:v>
                </c:pt>
                <c:pt idx="320">
                  <c:v>95.613713908141278</c:v>
                </c:pt>
                <c:pt idx="321">
                  <c:v>95.788168339786566</c:v>
                </c:pt>
                <c:pt idx="322">
                  <c:v>95.968899946541953</c:v>
                </c:pt>
                <c:pt idx="323">
                  <c:v>96.179775984574874</c:v>
                </c:pt>
                <c:pt idx="324">
                  <c:v>96.406592973771495</c:v>
                </c:pt>
                <c:pt idx="325">
                  <c:v>96.614076947251462</c:v>
                </c:pt>
                <c:pt idx="326">
                  <c:v>96.798938520997893</c:v>
                </c:pt>
                <c:pt idx="327">
                  <c:v>96.966955002972298</c:v>
                </c:pt>
                <c:pt idx="328">
                  <c:v>97.179951914364125</c:v>
                </c:pt>
                <c:pt idx="329">
                  <c:v>97.350766279754595</c:v>
                </c:pt>
                <c:pt idx="330">
                  <c:v>97.526712376470755</c:v>
                </c:pt>
                <c:pt idx="331">
                  <c:v>97.740144881873448</c:v>
                </c:pt>
                <c:pt idx="332">
                  <c:v>97.957155545292537</c:v>
                </c:pt>
                <c:pt idx="333">
                  <c:v>98.130110057228578</c:v>
                </c:pt>
                <c:pt idx="334">
                  <c:v>98.284232069415552</c:v>
                </c:pt>
                <c:pt idx="335">
                  <c:v>98.447912006071235</c:v>
                </c:pt>
                <c:pt idx="336">
                  <c:v>98.616334414566225</c:v>
                </c:pt>
                <c:pt idx="337">
                  <c:v>98.790271534183901</c:v>
                </c:pt>
                <c:pt idx="338">
                  <c:v>98.980938590506753</c:v>
                </c:pt>
                <c:pt idx="339">
                  <c:v>99.163887759865077</c:v>
                </c:pt>
                <c:pt idx="340">
                  <c:v>99.37064418260475</c:v>
                </c:pt>
                <c:pt idx="341">
                  <c:v>99.593876735700832</c:v>
                </c:pt>
                <c:pt idx="342">
                  <c:v>99.812733268270861</c:v>
                </c:pt>
                <c:pt idx="343">
                  <c:v>99.973664229315531</c:v>
                </c:pt>
                <c:pt idx="344">
                  <c:v>100.12357451580827</c:v>
                </c:pt>
                <c:pt idx="345">
                  <c:v>100.28586012590405</c:v>
                </c:pt>
                <c:pt idx="346">
                  <c:v>100.42766187114788</c:v>
                </c:pt>
                <c:pt idx="347">
                  <c:v>100.57290958128578</c:v>
                </c:pt>
                <c:pt idx="348">
                  <c:v>100.78338935959398</c:v>
                </c:pt>
                <c:pt idx="349">
                  <c:v>100.97590196562163</c:v>
                </c:pt>
                <c:pt idx="350">
                  <c:v>101.14733564165192</c:v>
                </c:pt>
                <c:pt idx="351">
                  <c:v>101.30244936217804</c:v>
                </c:pt>
                <c:pt idx="352">
                  <c:v>101.42840247318414</c:v>
                </c:pt>
                <c:pt idx="353">
                  <c:v>101.60942899647591</c:v>
                </c:pt>
                <c:pt idx="354">
                  <c:v>101.79902435786944</c:v>
                </c:pt>
                <c:pt idx="355">
                  <c:v>101.97662077479784</c:v>
                </c:pt>
                <c:pt idx="356">
                  <c:v>102.16859719684294</c:v>
                </c:pt>
                <c:pt idx="357">
                  <c:v>102.34137523874331</c:v>
                </c:pt>
                <c:pt idx="358">
                  <c:v>102.47531280840303</c:v>
                </c:pt>
                <c:pt idx="359">
                  <c:v>102.63701711667328</c:v>
                </c:pt>
                <c:pt idx="360">
                  <c:v>102.82154673586216</c:v>
                </c:pt>
                <c:pt idx="361">
                  <c:v>103.00362911899819</c:v>
                </c:pt>
                <c:pt idx="362">
                  <c:v>103.17217821697903</c:v>
                </c:pt>
                <c:pt idx="363">
                  <c:v>103.32895152695886</c:v>
                </c:pt>
                <c:pt idx="364">
                  <c:v>103.48085330781447</c:v>
                </c:pt>
                <c:pt idx="365">
                  <c:v>103.68609553385524</c:v>
                </c:pt>
                <c:pt idx="366">
                  <c:v>103.87289980869843</c:v>
                </c:pt>
                <c:pt idx="367">
                  <c:v>104.05761075093345</c:v>
                </c:pt>
                <c:pt idx="368">
                  <c:v>104.31327237706751</c:v>
                </c:pt>
                <c:pt idx="369">
                  <c:v>104.56525598703011</c:v>
                </c:pt>
                <c:pt idx="370">
                  <c:v>104.67096300129604</c:v>
                </c:pt>
                <c:pt idx="371">
                  <c:v>104.95818327741388</c:v>
                </c:pt>
                <c:pt idx="372">
                  <c:v>105.08701530180096</c:v>
                </c:pt>
                <c:pt idx="373">
                  <c:v>105.32378032891725</c:v>
                </c:pt>
                <c:pt idx="374">
                  <c:v>105.53169760130628</c:v>
                </c:pt>
                <c:pt idx="375">
                  <c:v>105.65043657492956</c:v>
                </c:pt>
                <c:pt idx="376">
                  <c:v>105.82815234454542</c:v>
                </c:pt>
                <c:pt idx="377">
                  <c:v>106.16048730357349</c:v>
                </c:pt>
                <c:pt idx="378">
                  <c:v>106.43872206637734</c:v>
                </c:pt>
                <c:pt idx="379">
                  <c:v>106.70538648912512</c:v>
                </c:pt>
                <c:pt idx="380">
                  <c:v>106.86855130406725</c:v>
                </c:pt>
                <c:pt idx="381">
                  <c:v>107.02228091528005</c:v>
                </c:pt>
                <c:pt idx="382">
                  <c:v>107.22032383399652</c:v>
                </c:pt>
                <c:pt idx="383">
                  <c:v>107.41711287248256</c:v>
                </c:pt>
                <c:pt idx="384">
                  <c:v>107.66613770719438</c:v>
                </c:pt>
                <c:pt idx="385">
                  <c:v>107.82385039928708</c:v>
                </c:pt>
                <c:pt idx="386">
                  <c:v>107.92546450876083</c:v>
                </c:pt>
                <c:pt idx="387">
                  <c:v>107.89530840876701</c:v>
                </c:pt>
                <c:pt idx="388">
                  <c:v>107.99336062363712</c:v>
                </c:pt>
                <c:pt idx="389">
                  <c:v>108.09520305259433</c:v>
                </c:pt>
                <c:pt idx="390">
                  <c:v>108.22607893611084</c:v>
                </c:pt>
                <c:pt idx="391">
                  <c:v>108.42074909804681</c:v>
                </c:pt>
                <c:pt idx="392">
                  <c:v>108.6135465476719</c:v>
                </c:pt>
                <c:pt idx="393">
                  <c:v>108.77557902447327</c:v>
                </c:pt>
                <c:pt idx="394">
                  <c:v>108.92639650917673</c:v>
                </c:pt>
                <c:pt idx="395">
                  <c:v>109.07736108779582</c:v>
                </c:pt>
                <c:pt idx="396">
                  <c:v>109.2148268660968</c:v>
                </c:pt>
                <c:pt idx="397">
                  <c:v>109.3483711057811</c:v>
                </c:pt>
                <c:pt idx="398">
                  <c:v>109.49020278538673</c:v>
                </c:pt>
                <c:pt idx="399">
                  <c:v>109.64159722644834</c:v>
                </c:pt>
                <c:pt idx="400">
                  <c:v>109.80068741975403</c:v>
                </c:pt>
                <c:pt idx="401">
                  <c:v>109.94039302614767</c:v>
                </c:pt>
                <c:pt idx="402">
                  <c:v>110.0707332475243</c:v>
                </c:pt>
                <c:pt idx="403">
                  <c:v>110.1990402376079</c:v>
                </c:pt>
                <c:pt idx="404">
                  <c:v>110.33302591969935</c:v>
                </c:pt>
                <c:pt idx="405">
                  <c:v>110.45476881073664</c:v>
                </c:pt>
                <c:pt idx="406">
                  <c:v>110.58153366768897</c:v>
                </c:pt>
                <c:pt idx="407">
                  <c:v>110.73231966267913</c:v>
                </c:pt>
                <c:pt idx="408">
                  <c:v>110.91314903755698</c:v>
                </c:pt>
                <c:pt idx="409">
                  <c:v>111.07101242158417</c:v>
                </c:pt>
                <c:pt idx="410">
                  <c:v>111.20134605875197</c:v>
                </c:pt>
                <c:pt idx="411">
                  <c:v>111.32348583390412</c:v>
                </c:pt>
                <c:pt idx="412">
                  <c:v>111.46816886725286</c:v>
                </c:pt>
                <c:pt idx="413">
                  <c:v>111.61890803136579</c:v>
                </c:pt>
                <c:pt idx="414">
                  <c:v>111.75344090614335</c:v>
                </c:pt>
                <c:pt idx="415">
                  <c:v>111.88851288803713</c:v>
                </c:pt>
                <c:pt idx="416">
                  <c:v>112.01210934562241</c:v>
                </c:pt>
                <c:pt idx="417">
                  <c:v>112.1320559192082</c:v>
                </c:pt>
                <c:pt idx="418">
                  <c:v>112.26729198970988</c:v>
                </c:pt>
                <c:pt idx="419">
                  <c:v>112.40848352793644</c:v>
                </c:pt>
                <c:pt idx="420">
                  <c:v>112.56765528094891</c:v>
                </c:pt>
                <c:pt idx="421">
                  <c:v>112.72790356892061</c:v>
                </c:pt>
                <c:pt idx="422">
                  <c:v>112.87408434074696</c:v>
                </c:pt>
                <c:pt idx="423">
                  <c:v>113.00954565989582</c:v>
                </c:pt>
                <c:pt idx="424">
                  <c:v>113.12189024582908</c:v>
                </c:pt>
                <c:pt idx="425">
                  <c:v>113.23399732814616</c:v>
                </c:pt>
                <c:pt idx="426">
                  <c:v>113.3681004654285</c:v>
                </c:pt>
                <c:pt idx="427">
                  <c:v>113.51006555920962</c:v>
                </c:pt>
                <c:pt idx="428">
                  <c:v>113.63698615606806</c:v>
                </c:pt>
                <c:pt idx="429">
                  <c:v>113.76375712662734</c:v>
                </c:pt>
                <c:pt idx="430">
                  <c:v>113.8936380170464</c:v>
                </c:pt>
                <c:pt idx="431">
                  <c:v>114.02084877498496</c:v>
                </c:pt>
                <c:pt idx="432">
                  <c:v>114.13293130821602</c:v>
                </c:pt>
                <c:pt idx="433">
                  <c:v>114.25417369721092</c:v>
                </c:pt>
                <c:pt idx="434">
                  <c:v>114.3883981572303</c:v>
                </c:pt>
                <c:pt idx="435">
                  <c:v>114.5385519608123</c:v>
                </c:pt>
                <c:pt idx="436">
                  <c:v>114.66282641472804</c:v>
                </c:pt>
                <c:pt idx="437">
                  <c:v>114.78206624914414</c:v>
                </c:pt>
                <c:pt idx="438">
                  <c:v>114.90195330687534</c:v>
                </c:pt>
                <c:pt idx="439">
                  <c:v>115.0233058997819</c:v>
                </c:pt>
                <c:pt idx="440">
                  <c:v>115.14073886310157</c:v>
                </c:pt>
                <c:pt idx="441">
                  <c:v>115.25287268749348</c:v>
                </c:pt>
                <c:pt idx="442">
                  <c:v>115.36664491090914</c:v>
                </c:pt>
                <c:pt idx="443">
                  <c:v>115.50558359842385</c:v>
                </c:pt>
                <c:pt idx="444">
                  <c:v>115.63441786465417</c:v>
                </c:pt>
                <c:pt idx="445">
                  <c:v>115.75075277429339</c:v>
                </c:pt>
                <c:pt idx="446">
                  <c:v>115.86252730592399</c:v>
                </c:pt>
                <c:pt idx="447">
                  <c:v>115.97378648231484</c:v>
                </c:pt>
                <c:pt idx="448">
                  <c:v>116.09612207770783</c:v>
                </c:pt>
                <c:pt idx="449">
                  <c:v>116.27346267803318</c:v>
                </c:pt>
                <c:pt idx="450">
                  <c:v>116.41934057797185</c:v>
                </c:pt>
                <c:pt idx="451">
                  <c:v>116.54752380105464</c:v>
                </c:pt>
                <c:pt idx="452">
                  <c:v>116.65911103214758</c:v>
                </c:pt>
                <c:pt idx="453">
                  <c:v>116.76983983241892</c:v>
                </c:pt>
                <c:pt idx="454">
                  <c:v>116.89000119139889</c:v>
                </c:pt>
                <c:pt idx="455">
                  <c:v>117.01521438780455</c:v>
                </c:pt>
                <c:pt idx="456">
                  <c:v>117.1477389394888</c:v>
                </c:pt>
                <c:pt idx="457">
                  <c:v>117.2606845112643</c:v>
                </c:pt>
                <c:pt idx="458">
                  <c:v>117.39904533922493</c:v>
                </c:pt>
                <c:pt idx="459">
                  <c:v>117.60145437339062</c:v>
                </c:pt>
                <c:pt idx="460">
                  <c:v>117.81552513909025</c:v>
                </c:pt>
                <c:pt idx="461">
                  <c:v>117.89320706698875</c:v>
                </c:pt>
                <c:pt idx="462">
                  <c:v>118.04720652261766</c:v>
                </c:pt>
                <c:pt idx="463">
                  <c:v>118.11764555534521</c:v>
                </c:pt>
                <c:pt idx="464">
                  <c:v>118.1845178408812</c:v>
                </c:pt>
                <c:pt idx="465">
                  <c:v>118.29531366547945</c:v>
                </c:pt>
                <c:pt idx="466">
                  <c:v>118.44311358989673</c:v>
                </c:pt>
                <c:pt idx="467">
                  <c:v>118.74724586186056</c:v>
                </c:pt>
                <c:pt idx="468">
                  <c:v>118.87990241292904</c:v>
                </c:pt>
                <c:pt idx="469">
                  <c:v>118.99814328177521</c:v>
                </c:pt>
                <c:pt idx="470">
                  <c:v>119.1268906248326</c:v>
                </c:pt>
                <c:pt idx="471">
                  <c:v>119.31058590744368</c:v>
                </c:pt>
                <c:pt idx="472">
                  <c:v>119.30916813165526</c:v>
                </c:pt>
                <c:pt idx="473">
                  <c:v>119.46726351200807</c:v>
                </c:pt>
                <c:pt idx="474">
                  <c:v>119.91322250397842</c:v>
                </c:pt>
                <c:pt idx="475">
                  <c:v>120.15636496423072</c:v>
                </c:pt>
                <c:pt idx="476">
                  <c:v>120.22123131748684</c:v>
                </c:pt>
                <c:pt idx="477">
                  <c:v>120.41671696572776</c:v>
                </c:pt>
                <c:pt idx="478">
                  <c:v>120.55864607761613</c:v>
                </c:pt>
                <c:pt idx="479">
                  <c:v>120.73578519084978</c:v>
                </c:pt>
                <c:pt idx="480">
                  <c:v>120.64022134170891</c:v>
                </c:pt>
                <c:pt idx="481">
                  <c:v>120.90069743956128</c:v>
                </c:pt>
                <c:pt idx="482">
                  <c:v>121.04997515380771</c:v>
                </c:pt>
                <c:pt idx="483">
                  <c:v>121.05526175094656</c:v>
                </c:pt>
                <c:pt idx="484">
                  <c:v>121.20598186813025</c:v>
                </c:pt>
                <c:pt idx="485">
                  <c:v>121.39775695491431</c:v>
                </c:pt>
                <c:pt idx="486">
                  <c:v>121.47123392878618</c:v>
                </c:pt>
                <c:pt idx="487">
                  <c:v>121.56121971287682</c:v>
                </c:pt>
                <c:pt idx="488">
                  <c:v>121.68723755759002</c:v>
                </c:pt>
                <c:pt idx="489">
                  <c:v>121.80961477374974</c:v>
                </c:pt>
                <c:pt idx="490">
                  <c:v>121.92461426865687</c:v>
                </c:pt>
                <c:pt idx="491">
                  <c:v>122.04365421923058</c:v>
                </c:pt>
                <c:pt idx="492">
                  <c:v>122.17504992582978</c:v>
                </c:pt>
                <c:pt idx="493">
                  <c:v>122.31797533329653</c:v>
                </c:pt>
                <c:pt idx="494">
                  <c:v>122.4640639237933</c:v>
                </c:pt>
                <c:pt idx="495">
                  <c:v>122.60487431870749</c:v>
                </c:pt>
                <c:pt idx="496">
                  <c:v>122.71855847965274</c:v>
                </c:pt>
                <c:pt idx="497">
                  <c:v>122.81795684281803</c:v>
                </c:pt>
                <c:pt idx="498">
                  <c:v>122.91145456185902</c:v>
                </c:pt>
                <c:pt idx="499">
                  <c:v>122.99725189093867</c:v>
                </c:pt>
                <c:pt idx="500">
                  <c:v>123.08156779238101</c:v>
                </c:pt>
                <c:pt idx="501">
                  <c:v>123.17399015532104</c:v>
                </c:pt>
                <c:pt idx="502">
                  <c:v>123.27915662918113</c:v>
                </c:pt>
                <c:pt idx="503">
                  <c:v>123.3899530311925</c:v>
                </c:pt>
                <c:pt idx="504">
                  <c:v>123.50290210702505</c:v>
                </c:pt>
                <c:pt idx="505">
                  <c:v>123.61137657996211</c:v>
                </c:pt>
                <c:pt idx="506">
                  <c:v>123.73253943785885</c:v>
                </c:pt>
                <c:pt idx="507">
                  <c:v>123.8748575669927</c:v>
                </c:pt>
                <c:pt idx="508">
                  <c:v>124.01933949086249</c:v>
                </c:pt>
                <c:pt idx="509">
                  <c:v>124.13547263823665</c:v>
                </c:pt>
                <c:pt idx="510">
                  <c:v>124.22792243934296</c:v>
                </c:pt>
                <c:pt idx="511">
                  <c:v>124.31317923320579</c:v>
                </c:pt>
                <c:pt idx="512">
                  <c:v>124.40407481603862</c:v>
                </c:pt>
                <c:pt idx="513">
                  <c:v>124.49098022840263</c:v>
                </c:pt>
                <c:pt idx="514">
                  <c:v>124.57639506473343</c:v>
                </c:pt>
                <c:pt idx="515">
                  <c:v>124.665895844353</c:v>
                </c:pt>
                <c:pt idx="516">
                  <c:v>124.75834574831299</c:v>
                </c:pt>
                <c:pt idx="517">
                  <c:v>124.8493627402724</c:v>
                </c:pt>
                <c:pt idx="518">
                  <c:v>124.93243061710156</c:v>
                </c:pt>
                <c:pt idx="519">
                  <c:v>125.02018819784368</c:v>
                </c:pt>
                <c:pt idx="520">
                  <c:v>125.03347953243009</c:v>
                </c:pt>
                <c:pt idx="521">
                  <c:v>125.15664302367891</c:v>
                </c:pt>
                <c:pt idx="522">
                  <c:v>125.29628602531933</c:v>
                </c:pt>
                <c:pt idx="523">
                  <c:v>125.38582797161715</c:v>
                </c:pt>
                <c:pt idx="524">
                  <c:v>125.49715498006354</c:v>
                </c:pt>
                <c:pt idx="525">
                  <c:v>125.59502622015222</c:v>
                </c:pt>
                <c:pt idx="526">
                  <c:v>125.68082821813674</c:v>
                </c:pt>
                <c:pt idx="527">
                  <c:v>125.79911311384204</c:v>
                </c:pt>
                <c:pt idx="528">
                  <c:v>125.89533663090614</c:v>
                </c:pt>
                <c:pt idx="529">
                  <c:v>125.98247579564546</c:v>
                </c:pt>
                <c:pt idx="530">
                  <c:v>126.06502864741327</c:v>
                </c:pt>
                <c:pt idx="531">
                  <c:v>126.148833710055</c:v>
                </c:pt>
                <c:pt idx="532">
                  <c:v>126.23606490308887</c:v>
                </c:pt>
                <c:pt idx="533">
                  <c:v>126.3297546755056</c:v>
                </c:pt>
                <c:pt idx="534">
                  <c:v>126.4228286572784</c:v>
                </c:pt>
                <c:pt idx="535">
                  <c:v>126.50317091135206</c:v>
                </c:pt>
                <c:pt idx="536">
                  <c:v>126.59282597318987</c:v>
                </c:pt>
                <c:pt idx="537">
                  <c:v>126.70108237848198</c:v>
                </c:pt>
                <c:pt idx="538">
                  <c:v>126.81939902475057</c:v>
                </c:pt>
                <c:pt idx="539">
                  <c:v>126.9296520610762</c:v>
                </c:pt>
                <c:pt idx="540">
                  <c:v>127.01965272351998</c:v>
                </c:pt>
                <c:pt idx="541">
                  <c:v>127.10808505709083</c:v>
                </c:pt>
                <c:pt idx="542">
                  <c:v>127.19347564521438</c:v>
                </c:pt>
                <c:pt idx="543">
                  <c:v>127.27408856180055</c:v>
                </c:pt>
                <c:pt idx="544">
                  <c:v>127.34813452245638</c:v>
                </c:pt>
                <c:pt idx="545">
                  <c:v>127.46996834775864</c:v>
                </c:pt>
                <c:pt idx="546">
                  <c:v>127.61515659163021</c:v>
                </c:pt>
                <c:pt idx="547">
                  <c:v>127.72811707782594</c:v>
                </c:pt>
                <c:pt idx="548">
                  <c:v>127.82891771396724</c:v>
                </c:pt>
                <c:pt idx="549">
                  <c:v>127.90995486892895</c:v>
                </c:pt>
                <c:pt idx="550">
                  <c:v>127.99036514001743</c:v>
                </c:pt>
                <c:pt idx="551">
                  <c:v>128.06277066448729</c:v>
                </c:pt>
                <c:pt idx="552">
                  <c:v>128.11999183040143</c:v>
                </c:pt>
                <c:pt idx="553">
                  <c:v>128.21679533257768</c:v>
                </c:pt>
                <c:pt idx="554">
                  <c:v>128.30685741254467</c:v>
                </c:pt>
                <c:pt idx="555">
                  <c:v>128.40520064991279</c:v>
                </c:pt>
                <c:pt idx="556">
                  <c:v>128.50305127811981</c:v>
                </c:pt>
                <c:pt idx="557">
                  <c:v>128.70835622036054</c:v>
                </c:pt>
                <c:pt idx="558">
                  <c:v>128.88499055859504</c:v>
                </c:pt>
                <c:pt idx="559">
                  <c:v>128.92715506008534</c:v>
                </c:pt>
                <c:pt idx="560">
                  <c:v>128.99708335106084</c:v>
                </c:pt>
                <c:pt idx="561">
                  <c:v>129.03467413283701</c:v>
                </c:pt>
                <c:pt idx="562">
                  <c:v>129.18216472109211</c:v>
                </c:pt>
                <c:pt idx="563">
                  <c:v>129.34640895000177</c:v>
                </c:pt>
                <c:pt idx="564">
                  <c:v>129.64743300625196</c:v>
                </c:pt>
                <c:pt idx="565">
                  <c:v>129.71466718744892</c:v>
                </c:pt>
                <c:pt idx="566">
                  <c:v>129.83661351296325</c:v>
                </c:pt>
                <c:pt idx="567">
                  <c:v>129.87139270415648</c:v>
                </c:pt>
                <c:pt idx="568">
                  <c:v>129.98738704163353</c:v>
                </c:pt>
                <c:pt idx="569">
                  <c:v>130.01367609750005</c:v>
                </c:pt>
                <c:pt idx="570">
                  <c:v>130.2659270010511</c:v>
                </c:pt>
                <c:pt idx="571">
                  <c:v>130.44485336796879</c:v>
                </c:pt>
                <c:pt idx="572">
                  <c:v>130.55775745196399</c:v>
                </c:pt>
                <c:pt idx="573">
                  <c:v>130.753582175064</c:v>
                </c:pt>
                <c:pt idx="574">
                  <c:v>130.96304360436289</c:v>
                </c:pt>
                <c:pt idx="575">
                  <c:v>131.11179272925006</c:v>
                </c:pt>
                <c:pt idx="576">
                  <c:v>131.05177366196199</c:v>
                </c:pt>
                <c:pt idx="577">
                  <c:v>131.11259787088048</c:v>
                </c:pt>
                <c:pt idx="578">
                  <c:v>131.22848549685543</c:v>
                </c:pt>
                <c:pt idx="579">
                  <c:v>131.31663036960961</c:v>
                </c:pt>
                <c:pt idx="580">
                  <c:v>131.35211081899681</c:v>
                </c:pt>
                <c:pt idx="581">
                  <c:v>131.48231584252414</c:v>
                </c:pt>
                <c:pt idx="582">
                  <c:v>131.73058423655965</c:v>
                </c:pt>
                <c:pt idx="583">
                  <c:v>131.76667331061722</c:v>
                </c:pt>
                <c:pt idx="584">
                  <c:v>131.8290560280513</c:v>
                </c:pt>
                <c:pt idx="585">
                  <c:v>131.88485272174168</c:v>
                </c:pt>
                <c:pt idx="586">
                  <c:v>131.99828532458358</c:v>
                </c:pt>
                <c:pt idx="587">
                  <c:v>132.03344451789161</c:v>
                </c:pt>
                <c:pt idx="588">
                  <c:v>132.13861653434344</c:v>
                </c:pt>
                <c:pt idx="589">
                  <c:v>132.25765468573786</c:v>
                </c:pt>
                <c:pt idx="590">
                  <c:v>132.32597927089873</c:v>
                </c:pt>
                <c:pt idx="591">
                  <c:v>132.3484276699252</c:v>
                </c:pt>
                <c:pt idx="592">
                  <c:v>132.45965925022728</c:v>
                </c:pt>
                <c:pt idx="593">
                  <c:v>132.56998029791015</c:v>
                </c:pt>
                <c:pt idx="594">
                  <c:v>132.65858569767664</c:v>
                </c:pt>
                <c:pt idx="595">
                  <c:v>132.7257133785856</c:v>
                </c:pt>
                <c:pt idx="596">
                  <c:v>132.78922879627709</c:v>
                </c:pt>
                <c:pt idx="597">
                  <c:v>132.86743426866639</c:v>
                </c:pt>
                <c:pt idx="598">
                  <c:v>132.94556007379038</c:v>
                </c:pt>
                <c:pt idx="599">
                  <c:v>133.02831957931704</c:v>
                </c:pt>
                <c:pt idx="600">
                  <c:v>133.1109037554244</c:v>
                </c:pt>
                <c:pt idx="601">
                  <c:v>133.18900657971031</c:v>
                </c:pt>
                <c:pt idx="602">
                  <c:v>133.28489538512096</c:v>
                </c:pt>
                <c:pt idx="603">
                  <c:v>133.37723071383769</c:v>
                </c:pt>
                <c:pt idx="604">
                  <c:v>133.47441295917926</c:v>
                </c:pt>
                <c:pt idx="605">
                  <c:v>133.58445160362464</c:v>
                </c:pt>
                <c:pt idx="606">
                  <c:v>133.71722330642717</c:v>
                </c:pt>
                <c:pt idx="607">
                  <c:v>133.82375427525494</c:v>
                </c:pt>
                <c:pt idx="608">
                  <c:v>133.89876779365906</c:v>
                </c:pt>
                <c:pt idx="609">
                  <c:v>133.9580583906843</c:v>
                </c:pt>
                <c:pt idx="610">
                  <c:v>134.0074415404998</c:v>
                </c:pt>
                <c:pt idx="611">
                  <c:v>134.05564231837968</c:v>
                </c:pt>
                <c:pt idx="612">
                  <c:v>134.11519629089887</c:v>
                </c:pt>
                <c:pt idx="613">
                  <c:v>134.1758616124302</c:v>
                </c:pt>
                <c:pt idx="614">
                  <c:v>134.23378166034325</c:v>
                </c:pt>
                <c:pt idx="615">
                  <c:v>134.29785476887187</c:v>
                </c:pt>
                <c:pt idx="616">
                  <c:v>134.38135424457258</c:v>
                </c:pt>
                <c:pt idx="617">
                  <c:v>134.52575317071359</c:v>
                </c:pt>
                <c:pt idx="618">
                  <c:v>134.63579757997698</c:v>
                </c:pt>
                <c:pt idx="619">
                  <c:v>134.69061246136033</c:v>
                </c:pt>
                <c:pt idx="620">
                  <c:v>134.74818911895989</c:v>
                </c:pt>
                <c:pt idx="621">
                  <c:v>134.81343997165061</c:v>
                </c:pt>
                <c:pt idx="622">
                  <c:v>134.87061286094556</c:v>
                </c:pt>
                <c:pt idx="623">
                  <c:v>134.93290137689368</c:v>
                </c:pt>
                <c:pt idx="624">
                  <c:v>134.98441420232749</c:v>
                </c:pt>
                <c:pt idx="625">
                  <c:v>135.02796681311276</c:v>
                </c:pt>
                <c:pt idx="626">
                  <c:v>135.08663383052871</c:v>
                </c:pt>
                <c:pt idx="627">
                  <c:v>135.14422575207854</c:v>
                </c:pt>
                <c:pt idx="628">
                  <c:v>135.21363292821374</c:v>
                </c:pt>
                <c:pt idx="629">
                  <c:v>135.2948788369483</c:v>
                </c:pt>
                <c:pt idx="630">
                  <c:v>135.37224702180853</c:v>
                </c:pt>
                <c:pt idx="631">
                  <c:v>135.43969412007115</c:v>
                </c:pt>
                <c:pt idx="632">
                  <c:v>135.53230016175951</c:v>
                </c:pt>
                <c:pt idx="633">
                  <c:v>135.62304859283833</c:v>
                </c:pt>
                <c:pt idx="634">
                  <c:v>135.6738346881146</c:v>
                </c:pt>
                <c:pt idx="635">
                  <c:v>135.74193403490946</c:v>
                </c:pt>
                <c:pt idx="636">
                  <c:v>135.80599760891045</c:v>
                </c:pt>
                <c:pt idx="637">
                  <c:v>135.86836338780989</c:v>
                </c:pt>
                <c:pt idx="638">
                  <c:v>135.94449699272474</c:v>
                </c:pt>
                <c:pt idx="639">
                  <c:v>136.0287102811852</c:v>
                </c:pt>
                <c:pt idx="640">
                  <c:v>136.10416386472716</c:v>
                </c:pt>
                <c:pt idx="641">
                  <c:v>136.1702910811249</c:v>
                </c:pt>
                <c:pt idx="642">
                  <c:v>136.22874828855237</c:v>
                </c:pt>
                <c:pt idx="643">
                  <c:v>136.29878845246859</c:v>
                </c:pt>
                <c:pt idx="644">
                  <c:v>136.3761534424024</c:v>
                </c:pt>
                <c:pt idx="645">
                  <c:v>136.44591666221297</c:v>
                </c:pt>
                <c:pt idx="646">
                  <c:v>136.50463710377386</c:v>
                </c:pt>
                <c:pt idx="647">
                  <c:v>136.54699616989203</c:v>
                </c:pt>
                <c:pt idx="648">
                  <c:v>136.60103990025686</c:v>
                </c:pt>
                <c:pt idx="649">
                  <c:v>136.70099644822417</c:v>
                </c:pt>
                <c:pt idx="650">
                  <c:v>136.81060276163001</c:v>
                </c:pt>
                <c:pt idx="651">
                  <c:v>136.86570846927719</c:v>
                </c:pt>
                <c:pt idx="652">
                  <c:v>136.93419596614928</c:v>
                </c:pt>
                <c:pt idx="653">
                  <c:v>136.99393815149776</c:v>
                </c:pt>
                <c:pt idx="654">
                  <c:v>137.05628778235086</c:v>
                </c:pt>
                <c:pt idx="655">
                  <c:v>137.1370045474265</c:v>
                </c:pt>
                <c:pt idx="656">
                  <c:v>137.20222429251012</c:v>
                </c:pt>
                <c:pt idx="657">
                  <c:v>137.25244639857053</c:v>
                </c:pt>
                <c:pt idx="658">
                  <c:v>137.29928604231634</c:v>
                </c:pt>
                <c:pt idx="659">
                  <c:v>137.35430130701283</c:v>
                </c:pt>
                <c:pt idx="660">
                  <c:v>137.42141489417</c:v>
                </c:pt>
                <c:pt idx="661">
                  <c:v>137.51375085838743</c:v>
                </c:pt>
                <c:pt idx="662">
                  <c:v>137.58142065308769</c:v>
                </c:pt>
                <c:pt idx="663">
                  <c:v>137.64911835190719</c:v>
                </c:pt>
                <c:pt idx="664">
                  <c:v>137.7163088924396</c:v>
                </c:pt>
                <c:pt idx="665">
                  <c:v>137.77733757251605</c:v>
                </c:pt>
                <c:pt idx="666">
                  <c:v>137.82078583329729</c:v>
                </c:pt>
                <c:pt idx="667">
                  <c:v>137.88582322008534</c:v>
                </c:pt>
                <c:pt idx="668">
                  <c:v>137.95095635611131</c:v>
                </c:pt>
                <c:pt idx="669">
                  <c:v>138.01043159715292</c:v>
                </c:pt>
                <c:pt idx="670">
                  <c:v>138.08981288597147</c:v>
                </c:pt>
                <c:pt idx="671">
                  <c:v>138.16592126845424</c:v>
                </c:pt>
                <c:pt idx="672">
                  <c:v>138.24609329734733</c:v>
                </c:pt>
                <c:pt idx="673">
                  <c:v>138.32058360838727</c:v>
                </c:pt>
                <c:pt idx="674">
                  <c:v>138.39380443140985</c:v>
                </c:pt>
                <c:pt idx="675">
                  <c:v>138.43770453466422</c:v>
                </c:pt>
                <c:pt idx="676">
                  <c:v>138.48234530500525</c:v>
                </c:pt>
                <c:pt idx="677">
                  <c:v>138.55598830358565</c:v>
                </c:pt>
                <c:pt idx="678">
                  <c:v>138.62995953203938</c:v>
                </c:pt>
                <c:pt idx="679">
                  <c:v>138.704001281567</c:v>
                </c:pt>
                <c:pt idx="680">
                  <c:v>138.7773846957902</c:v>
                </c:pt>
                <c:pt idx="681">
                  <c:v>138.83688400856914</c:v>
                </c:pt>
                <c:pt idx="682">
                  <c:v>138.87894659693103</c:v>
                </c:pt>
                <c:pt idx="683">
                  <c:v>138.92996594977575</c:v>
                </c:pt>
                <c:pt idx="684">
                  <c:v>139.03483024421772</c:v>
                </c:pt>
                <c:pt idx="685">
                  <c:v>139.13559450820796</c:v>
                </c:pt>
                <c:pt idx="686">
                  <c:v>139.21720048380314</c:v>
                </c:pt>
                <c:pt idx="687">
                  <c:v>139.28467741578731</c:v>
                </c:pt>
                <c:pt idx="688">
                  <c:v>139.3495046602462</c:v>
                </c:pt>
                <c:pt idx="689">
                  <c:v>139.38891731523668</c:v>
                </c:pt>
                <c:pt idx="690">
                  <c:v>139.43797026562399</c:v>
                </c:pt>
                <c:pt idx="691">
                  <c:v>139.47066942524677</c:v>
                </c:pt>
                <c:pt idx="692">
                  <c:v>139.48600261553415</c:v>
                </c:pt>
                <c:pt idx="693">
                  <c:v>139.56963088084967</c:v>
                </c:pt>
                <c:pt idx="694">
                  <c:v>139.82675920304195</c:v>
                </c:pt>
                <c:pt idx="695">
                  <c:v>140.06860642997887</c:v>
                </c:pt>
                <c:pt idx="696">
                  <c:v>140.11850571571904</c:v>
                </c:pt>
                <c:pt idx="697">
                  <c:v>140.0860453352046</c:v>
                </c:pt>
                <c:pt idx="698">
                  <c:v>140.24358012991436</c:v>
                </c:pt>
                <c:pt idx="699">
                  <c:v>140.24134509560403</c:v>
                </c:pt>
                <c:pt idx="700">
                  <c:v>140.30025648324002</c:v>
                </c:pt>
                <c:pt idx="701">
                  <c:v>140.49044540884447</c:v>
                </c:pt>
                <c:pt idx="702">
                  <c:v>140.59722409693617</c:v>
                </c:pt>
                <c:pt idx="703">
                  <c:v>140.85949219886109</c:v>
                </c:pt>
                <c:pt idx="704">
                  <c:v>140.935620732513</c:v>
                </c:pt>
                <c:pt idx="705">
                  <c:v>140.94593294153304</c:v>
                </c:pt>
                <c:pt idx="706">
                  <c:v>141.12283255964559</c:v>
                </c:pt>
                <c:pt idx="707">
                  <c:v>141.32691757536591</c:v>
                </c:pt>
                <c:pt idx="708">
                  <c:v>141.40748092396018</c:v>
                </c:pt>
                <c:pt idx="709">
                  <c:v>141.2289270740811</c:v>
                </c:pt>
                <c:pt idx="710">
                  <c:v>141.50251323271232</c:v>
                </c:pt>
                <c:pt idx="711">
                  <c:v>141.63455014472561</c:v>
                </c:pt>
                <c:pt idx="712">
                  <c:v>141.67452055450056</c:v>
                </c:pt>
                <c:pt idx="713">
                  <c:v>141.65132022300483</c:v>
                </c:pt>
                <c:pt idx="714">
                  <c:v>141.59073149546637</c:v>
                </c:pt>
                <c:pt idx="715">
                  <c:v>141.64042392950657</c:v>
                </c:pt>
                <c:pt idx="716">
                  <c:v>141.89657440843325</c:v>
                </c:pt>
                <c:pt idx="717">
                  <c:v>142.08818128873085</c:v>
                </c:pt>
                <c:pt idx="718">
                  <c:v>142.01147615156151</c:v>
                </c:pt>
                <c:pt idx="719">
                  <c:v>142.04493507877081</c:v>
                </c:pt>
                <c:pt idx="720">
                  <c:v>142.17237252513195</c:v>
                </c:pt>
                <c:pt idx="721">
                  <c:v>142.24981797491708</c:v>
                </c:pt>
                <c:pt idx="722">
                  <c:v>142.24733462343133</c:v>
                </c:pt>
                <c:pt idx="723">
                  <c:v>142.32038985426465</c:v>
                </c:pt>
                <c:pt idx="724">
                  <c:v>142.46474419305702</c:v>
                </c:pt>
                <c:pt idx="725">
                  <c:v>142.56027726905396</c:v>
                </c:pt>
                <c:pt idx="726">
                  <c:v>142.6003282883959</c:v>
                </c:pt>
                <c:pt idx="727">
                  <c:v>142.6243916986688</c:v>
                </c:pt>
                <c:pt idx="728">
                  <c:v>142.75657728401785</c:v>
                </c:pt>
                <c:pt idx="729">
                  <c:v>142.87388335073143</c:v>
                </c:pt>
                <c:pt idx="730">
                  <c:v>142.94235154281668</c:v>
                </c:pt>
                <c:pt idx="731">
                  <c:v>142.98401394272119</c:v>
                </c:pt>
                <c:pt idx="732">
                  <c:v>143.01422184265135</c:v>
                </c:pt>
                <c:pt idx="733">
                  <c:v>143.08298233143478</c:v>
                </c:pt>
                <c:pt idx="734">
                  <c:v>143.13840102269802</c:v>
                </c:pt>
                <c:pt idx="735">
                  <c:v>143.21593852314945</c:v>
                </c:pt>
                <c:pt idx="736">
                  <c:v>143.28903269206992</c:v>
                </c:pt>
                <c:pt idx="737">
                  <c:v>143.37380961172391</c:v>
                </c:pt>
                <c:pt idx="738">
                  <c:v>143.5126807023268</c:v>
                </c:pt>
                <c:pt idx="739">
                  <c:v>143.60036408746211</c:v>
                </c:pt>
                <c:pt idx="740">
                  <c:v>143.64345667403555</c:v>
                </c:pt>
                <c:pt idx="741">
                  <c:v>143.65518899129253</c:v>
                </c:pt>
                <c:pt idx="742">
                  <c:v>143.68567904524053</c:v>
                </c:pt>
                <c:pt idx="743">
                  <c:v>143.71099594288683</c:v>
                </c:pt>
                <c:pt idx="744">
                  <c:v>143.76082304481818</c:v>
                </c:pt>
                <c:pt idx="745">
                  <c:v>143.80915601901188</c:v>
                </c:pt>
                <c:pt idx="746">
                  <c:v>143.85784532359466</c:v>
                </c:pt>
                <c:pt idx="747">
                  <c:v>143.91300324225756</c:v>
                </c:pt>
                <c:pt idx="748">
                  <c:v>143.96802475419528</c:v>
                </c:pt>
                <c:pt idx="749">
                  <c:v>144.06200786009424</c:v>
                </c:pt>
                <c:pt idx="750">
                  <c:v>144.14481397782856</c:v>
                </c:pt>
                <c:pt idx="751">
                  <c:v>144.20962238803551</c:v>
                </c:pt>
                <c:pt idx="752">
                  <c:v>144.26364748118482</c:v>
                </c:pt>
                <c:pt idx="753">
                  <c:v>144.31427361534983</c:v>
                </c:pt>
                <c:pt idx="754">
                  <c:v>144.33485760070334</c:v>
                </c:pt>
                <c:pt idx="755">
                  <c:v>144.38546434033546</c:v>
                </c:pt>
                <c:pt idx="756">
                  <c:v>144.44300315689682</c:v>
                </c:pt>
                <c:pt idx="757">
                  <c:v>144.49951885362779</c:v>
                </c:pt>
                <c:pt idx="758">
                  <c:v>144.552579286906</c:v>
                </c:pt>
                <c:pt idx="759">
                  <c:v>144.67526119601172</c:v>
                </c:pt>
                <c:pt idx="760">
                  <c:v>144.78152485912457</c:v>
                </c:pt>
                <c:pt idx="761">
                  <c:v>144.90034150554882</c:v>
                </c:pt>
                <c:pt idx="762">
                  <c:v>145.00447369471851</c:v>
                </c:pt>
                <c:pt idx="763">
                  <c:v>144.97067623315911</c:v>
                </c:pt>
                <c:pt idx="764">
                  <c:v>145.11949674809952</c:v>
                </c:pt>
                <c:pt idx="765">
                  <c:v>145.06146080315335</c:v>
                </c:pt>
                <c:pt idx="766">
                  <c:v>144.9799186827905</c:v>
                </c:pt>
                <c:pt idx="767">
                  <c:v>145.23369124634934</c:v>
                </c:pt>
                <c:pt idx="768">
                  <c:v>145.2888167172288</c:v>
                </c:pt>
                <c:pt idx="769">
                  <c:v>145.36209700872126</c:v>
                </c:pt>
                <c:pt idx="770">
                  <c:v>145.41212405349413</c:v>
                </c:pt>
                <c:pt idx="771">
                  <c:v>145.4896545146257</c:v>
                </c:pt>
                <c:pt idx="772">
                  <c:v>145.54998105644125</c:v>
                </c:pt>
                <c:pt idx="773">
                  <c:v>145.60801749028352</c:v>
                </c:pt>
                <c:pt idx="774">
                  <c:v>145.66694092262475</c:v>
                </c:pt>
                <c:pt idx="775">
                  <c:v>145.91206679745829</c:v>
                </c:pt>
                <c:pt idx="776">
                  <c:v>146.13337968025493</c:v>
                </c:pt>
                <c:pt idx="777">
                  <c:v>146.23152135062423</c:v>
                </c:pt>
                <c:pt idx="778">
                  <c:v>146.40992544043195</c:v>
                </c:pt>
                <c:pt idx="779">
                  <c:v>146.52209060829463</c:v>
                </c:pt>
                <c:pt idx="780">
                  <c:v>146.47753844971277</c:v>
                </c:pt>
                <c:pt idx="781">
                  <c:v>146.52311956132479</c:v>
                </c:pt>
                <c:pt idx="782">
                  <c:v>146.50591643916914</c:v>
                </c:pt>
                <c:pt idx="783">
                  <c:v>146.54901489818135</c:v>
                </c:pt>
                <c:pt idx="784">
                  <c:v>146.64960856477921</c:v>
                </c:pt>
                <c:pt idx="785">
                  <c:v>146.76528230338735</c:v>
                </c:pt>
                <c:pt idx="786">
                  <c:v>146.85805462580043</c:v>
                </c:pt>
                <c:pt idx="787">
                  <c:v>146.94653696108952</c:v>
                </c:pt>
                <c:pt idx="788">
                  <c:v>147.01656899341606</c:v>
                </c:pt>
                <c:pt idx="789">
                  <c:v>147.05683604470195</c:v>
                </c:pt>
                <c:pt idx="790">
                  <c:v>147.10057731942166</c:v>
                </c:pt>
                <c:pt idx="791">
                  <c:v>147.15508575200187</c:v>
                </c:pt>
                <c:pt idx="792">
                  <c:v>147.22286960628739</c:v>
                </c:pt>
                <c:pt idx="793">
                  <c:v>147.30595459306576</c:v>
                </c:pt>
                <c:pt idx="794">
                  <c:v>147.38004228941656</c:v>
                </c:pt>
                <c:pt idx="795">
                  <c:v>147.44172182189786</c:v>
                </c:pt>
                <c:pt idx="796">
                  <c:v>147.51880750879207</c:v>
                </c:pt>
                <c:pt idx="797">
                  <c:v>147.6043701095108</c:v>
                </c:pt>
                <c:pt idx="798">
                  <c:v>147.68668883493297</c:v>
                </c:pt>
                <c:pt idx="799">
                  <c:v>147.7953659208024</c:v>
                </c:pt>
                <c:pt idx="800">
                  <c:v>147.8791741239763</c:v>
                </c:pt>
                <c:pt idx="801">
                  <c:v>147.94872772477805</c:v>
                </c:pt>
                <c:pt idx="802">
                  <c:v>147.96306968940391</c:v>
                </c:pt>
                <c:pt idx="803">
                  <c:v>148.00404561035745</c:v>
                </c:pt>
                <c:pt idx="804">
                  <c:v>148.04684131751384</c:v>
                </c:pt>
                <c:pt idx="805">
                  <c:v>148.09140564917274</c:v>
                </c:pt>
                <c:pt idx="806">
                  <c:v>148.13898655448293</c:v>
                </c:pt>
                <c:pt idx="807">
                  <c:v>148.20662278525393</c:v>
                </c:pt>
                <c:pt idx="808">
                  <c:v>148.2742720872034</c:v>
                </c:pt>
                <c:pt idx="809">
                  <c:v>148.36719632767748</c:v>
                </c:pt>
                <c:pt idx="810">
                  <c:v>148.48203710839007</c:v>
                </c:pt>
                <c:pt idx="811">
                  <c:v>148.57789240313147</c:v>
                </c:pt>
                <c:pt idx="812">
                  <c:v>148.64631556119585</c:v>
                </c:pt>
                <c:pt idx="813">
                  <c:v>148.69663385070569</c:v>
                </c:pt>
                <c:pt idx="814">
                  <c:v>148.73719482987792</c:v>
                </c:pt>
                <c:pt idx="815">
                  <c:v>148.77607338620953</c:v>
                </c:pt>
                <c:pt idx="816">
                  <c:v>148.82389143310959</c:v>
                </c:pt>
                <c:pt idx="817">
                  <c:v>148.86322871560904</c:v>
                </c:pt>
                <c:pt idx="818">
                  <c:v>148.90634778514115</c:v>
                </c:pt>
                <c:pt idx="819">
                  <c:v>148.95887309040381</c:v>
                </c:pt>
                <c:pt idx="820">
                  <c:v>149.00008435314132</c:v>
                </c:pt>
                <c:pt idx="821">
                  <c:v>149.04716823830501</c:v>
                </c:pt>
                <c:pt idx="822">
                  <c:v>149.09563724255221</c:v>
                </c:pt>
                <c:pt idx="823">
                  <c:v>149.14111669827949</c:v>
                </c:pt>
                <c:pt idx="824">
                  <c:v>149.17921111505268</c:v>
                </c:pt>
                <c:pt idx="825">
                  <c:v>149.2145945861966</c:v>
                </c:pt>
                <c:pt idx="826">
                  <c:v>149.25529732965322</c:v>
                </c:pt>
                <c:pt idx="827">
                  <c:v>149.30361760174137</c:v>
                </c:pt>
                <c:pt idx="828">
                  <c:v>149.34737607628287</c:v>
                </c:pt>
                <c:pt idx="829">
                  <c:v>149.39245868786986</c:v>
                </c:pt>
                <c:pt idx="830">
                  <c:v>149.43825443308751</c:v>
                </c:pt>
                <c:pt idx="831">
                  <c:v>149.486948299224</c:v>
                </c:pt>
                <c:pt idx="832">
                  <c:v>149.53379836055808</c:v>
                </c:pt>
                <c:pt idx="833">
                  <c:v>149.58155079410065</c:v>
                </c:pt>
                <c:pt idx="834">
                  <c:v>149.70890652500964</c:v>
                </c:pt>
                <c:pt idx="835">
                  <c:v>149.84997877962184</c:v>
                </c:pt>
                <c:pt idx="836">
                  <c:v>149.94627714289814</c:v>
                </c:pt>
                <c:pt idx="837">
                  <c:v>150.01050687631044</c:v>
                </c:pt>
                <c:pt idx="838">
                  <c:v>150.05107597758115</c:v>
                </c:pt>
                <c:pt idx="839">
                  <c:v>150.08282152832692</c:v>
                </c:pt>
                <c:pt idx="840">
                  <c:v>150.10634255671147</c:v>
                </c:pt>
                <c:pt idx="841">
                  <c:v>150.11524606358216</c:v>
                </c:pt>
                <c:pt idx="842">
                  <c:v>150.13718343154682</c:v>
                </c:pt>
                <c:pt idx="843">
                  <c:v>150.17668152333763</c:v>
                </c:pt>
                <c:pt idx="844">
                  <c:v>150.22036056542646</c:v>
                </c:pt>
                <c:pt idx="845">
                  <c:v>150.25641958701769</c:v>
                </c:pt>
                <c:pt idx="846">
                  <c:v>150.29824117178413</c:v>
                </c:pt>
                <c:pt idx="847">
                  <c:v>150.33815727128584</c:v>
                </c:pt>
                <c:pt idx="848">
                  <c:v>150.37397852961416</c:v>
                </c:pt>
                <c:pt idx="849">
                  <c:v>150.41677698376418</c:v>
                </c:pt>
                <c:pt idx="850">
                  <c:v>150.46117904253708</c:v>
                </c:pt>
                <c:pt idx="851">
                  <c:v>150.50239762280512</c:v>
                </c:pt>
                <c:pt idx="852">
                  <c:v>150.54098607623365</c:v>
                </c:pt>
                <c:pt idx="853">
                  <c:v>150.63523820044122</c:v>
                </c:pt>
                <c:pt idx="854">
                  <c:v>150.7266750341781</c:v>
                </c:pt>
                <c:pt idx="855">
                  <c:v>150.79676996096609</c:v>
                </c:pt>
                <c:pt idx="856">
                  <c:v>150.84947962290769</c:v>
                </c:pt>
                <c:pt idx="857">
                  <c:v>150.86751716908921</c:v>
                </c:pt>
                <c:pt idx="858">
                  <c:v>150.83856524993814</c:v>
                </c:pt>
                <c:pt idx="859">
                  <c:v>150.87656401281538</c:v>
                </c:pt>
                <c:pt idx="860">
                  <c:v>150.97536467515789</c:v>
                </c:pt>
                <c:pt idx="861">
                  <c:v>151.10898757496912</c:v>
                </c:pt>
                <c:pt idx="862">
                  <c:v>151.18040372895945</c:v>
                </c:pt>
                <c:pt idx="863">
                  <c:v>151.14734025678447</c:v>
                </c:pt>
                <c:pt idx="864">
                  <c:v>151.37518848471174</c:v>
                </c:pt>
                <c:pt idx="865">
                  <c:v>151.48852841250172</c:v>
                </c:pt>
                <c:pt idx="866">
                  <c:v>151.56888546567887</c:v>
                </c:pt>
                <c:pt idx="867">
                  <c:v>151.48856798337937</c:v>
                </c:pt>
                <c:pt idx="868">
                  <c:v>151.51183591749273</c:v>
                </c:pt>
                <c:pt idx="869">
                  <c:v>151.40313612144087</c:v>
                </c:pt>
                <c:pt idx="870">
                  <c:v>151.77968296003604</c:v>
                </c:pt>
                <c:pt idx="871">
                  <c:v>151.81272635109315</c:v>
                </c:pt>
                <c:pt idx="872">
                  <c:v>151.74084186721606</c:v>
                </c:pt>
                <c:pt idx="873">
                  <c:v>151.86927115823855</c:v>
                </c:pt>
                <c:pt idx="874">
                  <c:v>151.86057728072237</c:v>
                </c:pt>
                <c:pt idx="875">
                  <c:v>151.85445349682195</c:v>
                </c:pt>
                <c:pt idx="876">
                  <c:v>152.06934754278129</c:v>
                </c:pt>
                <c:pt idx="877">
                  <c:v>152.11834065415277</c:v>
                </c:pt>
                <c:pt idx="878">
                  <c:v>152.20956591442294</c:v>
                </c:pt>
                <c:pt idx="879">
                  <c:v>152.32551456885921</c:v>
                </c:pt>
                <c:pt idx="880">
                  <c:v>152.40429427437655</c:v>
                </c:pt>
                <c:pt idx="881">
                  <c:v>152.4360690179324</c:v>
                </c:pt>
                <c:pt idx="882">
                  <c:v>152.38263473295146</c:v>
                </c:pt>
                <c:pt idx="883">
                  <c:v>152.41654708116803</c:v>
                </c:pt>
                <c:pt idx="884">
                  <c:v>152.37713007029555</c:v>
                </c:pt>
                <c:pt idx="885">
                  <c:v>152.38876900168557</c:v>
                </c:pt>
                <c:pt idx="886">
                  <c:v>152.45852796202851</c:v>
                </c:pt>
                <c:pt idx="887">
                  <c:v>152.56541842319319</c:v>
                </c:pt>
                <c:pt idx="888">
                  <c:v>152.65307998192318</c:v>
                </c:pt>
                <c:pt idx="889">
                  <c:v>152.72950907879189</c:v>
                </c:pt>
                <c:pt idx="890">
                  <c:v>152.80156740216231</c:v>
                </c:pt>
                <c:pt idx="891">
                  <c:v>152.87058075429258</c:v>
                </c:pt>
                <c:pt idx="892">
                  <c:v>152.92489990911119</c:v>
                </c:pt>
                <c:pt idx="893">
                  <c:v>152.97458113333195</c:v>
                </c:pt>
                <c:pt idx="894">
                  <c:v>153.02504363143666</c:v>
                </c:pt>
                <c:pt idx="895">
                  <c:v>153.07909600517209</c:v>
                </c:pt>
                <c:pt idx="896">
                  <c:v>153.14001722124124</c:v>
                </c:pt>
                <c:pt idx="897">
                  <c:v>153.21457198172499</c:v>
                </c:pt>
                <c:pt idx="898">
                  <c:v>153.30631265244531</c:v>
                </c:pt>
                <c:pt idx="899">
                  <c:v>153.41958204037016</c:v>
                </c:pt>
                <c:pt idx="900">
                  <c:v>153.51590326607754</c:v>
                </c:pt>
                <c:pt idx="901">
                  <c:v>153.59424783161694</c:v>
                </c:pt>
                <c:pt idx="902">
                  <c:v>153.65397467415065</c:v>
                </c:pt>
                <c:pt idx="903">
                  <c:v>153.69778290763901</c:v>
                </c:pt>
                <c:pt idx="904">
                  <c:v>153.732221579113</c:v>
                </c:pt>
                <c:pt idx="905">
                  <c:v>153.76961612944868</c:v>
                </c:pt>
                <c:pt idx="906">
                  <c:v>153.80966599616892</c:v>
                </c:pt>
                <c:pt idx="907">
                  <c:v>153.86342888215668</c:v>
                </c:pt>
                <c:pt idx="908">
                  <c:v>153.90942266320371</c:v>
                </c:pt>
                <c:pt idx="909">
                  <c:v>153.94865970566698</c:v>
                </c:pt>
                <c:pt idx="910">
                  <c:v>153.98367913913239</c:v>
                </c:pt>
                <c:pt idx="911">
                  <c:v>154.01076660230314</c:v>
                </c:pt>
                <c:pt idx="912">
                  <c:v>154.04591293770392</c:v>
                </c:pt>
                <c:pt idx="913">
                  <c:v>154.08077477975024</c:v>
                </c:pt>
                <c:pt idx="914">
                  <c:v>154.12131284168115</c:v>
                </c:pt>
                <c:pt idx="915">
                  <c:v>154.15400697987334</c:v>
                </c:pt>
                <c:pt idx="916">
                  <c:v>154.20046447071218</c:v>
                </c:pt>
                <c:pt idx="917">
                  <c:v>154.25588379331415</c:v>
                </c:pt>
                <c:pt idx="918">
                  <c:v>154.32919149023135</c:v>
                </c:pt>
                <c:pt idx="919">
                  <c:v>154.43367912003865</c:v>
                </c:pt>
                <c:pt idx="920">
                  <c:v>154.50639140876649</c:v>
                </c:pt>
                <c:pt idx="921">
                  <c:v>154.55140753332768</c:v>
                </c:pt>
                <c:pt idx="922">
                  <c:v>154.58760441807999</c:v>
                </c:pt>
                <c:pt idx="923">
                  <c:v>154.62049376459157</c:v>
                </c:pt>
                <c:pt idx="924">
                  <c:v>154.64465505790332</c:v>
                </c:pt>
                <c:pt idx="925">
                  <c:v>154.67744970780265</c:v>
                </c:pt>
                <c:pt idx="926">
                  <c:v>154.70921191844704</c:v>
                </c:pt>
                <c:pt idx="927">
                  <c:v>154.72650278170971</c:v>
                </c:pt>
                <c:pt idx="928">
                  <c:v>154.76156584751473</c:v>
                </c:pt>
                <c:pt idx="929">
                  <c:v>154.79745567195897</c:v>
                </c:pt>
                <c:pt idx="930">
                  <c:v>154.83003112996249</c:v>
                </c:pt>
                <c:pt idx="931">
                  <c:v>154.86205210854368</c:v>
                </c:pt>
                <c:pt idx="932">
                  <c:v>154.90483016271338</c:v>
                </c:pt>
                <c:pt idx="933">
                  <c:v>154.9471674865103</c:v>
                </c:pt>
                <c:pt idx="934">
                  <c:v>154.97967032992352</c:v>
                </c:pt>
                <c:pt idx="935">
                  <c:v>155.0227671209835</c:v>
                </c:pt>
                <c:pt idx="936">
                  <c:v>155.07589837243103</c:v>
                </c:pt>
                <c:pt idx="937">
                  <c:v>155.13229933278348</c:v>
                </c:pt>
                <c:pt idx="938">
                  <c:v>155.32712328037155</c:v>
                </c:pt>
                <c:pt idx="939">
                  <c:v>155.37293126044159</c:v>
                </c:pt>
                <c:pt idx="940">
                  <c:v>155.40255008597609</c:v>
                </c:pt>
                <c:pt idx="941">
                  <c:v>155.53394276268634</c:v>
                </c:pt>
                <c:pt idx="942">
                  <c:v>155.47880952850542</c:v>
                </c:pt>
                <c:pt idx="943">
                  <c:v>155.56461619762388</c:v>
                </c:pt>
                <c:pt idx="944">
                  <c:v>155.83790099090635</c:v>
                </c:pt>
                <c:pt idx="945">
                  <c:v>155.80313785343895</c:v>
                </c:pt>
                <c:pt idx="946">
                  <c:v>155.8259770268582</c:v>
                </c:pt>
                <c:pt idx="947">
                  <c:v>155.9472077270585</c:v>
                </c:pt>
                <c:pt idx="948">
                  <c:v>155.94352697691815</c:v>
                </c:pt>
                <c:pt idx="949">
                  <c:v>156.02908834953078</c:v>
                </c:pt>
                <c:pt idx="950">
                  <c:v>156.0281479052079</c:v>
                </c:pt>
                <c:pt idx="951">
                  <c:v>156.105217746915</c:v>
                </c:pt>
                <c:pt idx="952">
                  <c:v>156.15852405263777</c:v>
                </c:pt>
                <c:pt idx="953">
                  <c:v>156.21110826802143</c:v>
                </c:pt>
                <c:pt idx="954">
                  <c:v>156.25939932140497</c:v>
                </c:pt>
                <c:pt idx="955">
                  <c:v>156.32776498321451</c:v>
                </c:pt>
                <c:pt idx="956">
                  <c:v>156.34217002835626</c:v>
                </c:pt>
                <c:pt idx="957">
                  <c:v>156.41990325629055</c:v>
                </c:pt>
                <c:pt idx="958">
                  <c:v>156.46200176925316</c:v>
                </c:pt>
                <c:pt idx="959">
                  <c:v>156.35548424933668</c:v>
                </c:pt>
                <c:pt idx="960">
                  <c:v>156.54350434870813</c:v>
                </c:pt>
                <c:pt idx="961">
                  <c:v>156.66367900430561</c:v>
                </c:pt>
                <c:pt idx="962">
                  <c:v>156.59903256556848</c:v>
                </c:pt>
                <c:pt idx="963">
                  <c:v>156.60163180886917</c:v>
                </c:pt>
                <c:pt idx="964">
                  <c:v>156.69169760803877</c:v>
                </c:pt>
                <c:pt idx="965">
                  <c:v>156.78720107616866</c:v>
                </c:pt>
                <c:pt idx="966">
                  <c:v>156.85805036974455</c:v>
                </c:pt>
                <c:pt idx="967">
                  <c:v>156.91105731972232</c:v>
                </c:pt>
                <c:pt idx="968">
                  <c:v>156.96436150787807</c:v>
                </c:pt>
                <c:pt idx="969">
                  <c:v>157.04441495168837</c:v>
                </c:pt>
                <c:pt idx="970">
                  <c:v>157.11270555222532</c:v>
                </c:pt>
                <c:pt idx="971">
                  <c:v>157.17368870192794</c:v>
                </c:pt>
                <c:pt idx="972">
                  <c:v>157.21434514429421</c:v>
                </c:pt>
                <c:pt idx="973">
                  <c:v>157.27186013904046</c:v>
                </c:pt>
                <c:pt idx="974">
                  <c:v>157.33011307400886</c:v>
                </c:pt>
                <c:pt idx="975">
                  <c:v>157.37941577998174</c:v>
                </c:pt>
                <c:pt idx="976">
                  <c:v>157.43778225324786</c:v>
                </c:pt>
                <c:pt idx="977">
                  <c:v>157.48944056949028</c:v>
                </c:pt>
                <c:pt idx="978">
                  <c:v>157.53720645355841</c:v>
                </c:pt>
                <c:pt idx="979">
                  <c:v>157.58354942826512</c:v>
                </c:pt>
                <c:pt idx="980">
                  <c:v>157.63295410694479</c:v>
                </c:pt>
                <c:pt idx="981">
                  <c:v>157.71311505066629</c:v>
                </c:pt>
                <c:pt idx="982">
                  <c:v>157.7861930586574</c:v>
                </c:pt>
                <c:pt idx="983">
                  <c:v>157.84256941821218</c:v>
                </c:pt>
                <c:pt idx="984">
                  <c:v>157.88768866809991</c:v>
                </c:pt>
                <c:pt idx="985">
                  <c:v>157.93573126880594</c:v>
                </c:pt>
                <c:pt idx="986">
                  <c:v>157.98688580382017</c:v>
                </c:pt>
                <c:pt idx="987">
                  <c:v>158.02273546319128</c:v>
                </c:pt>
                <c:pt idx="988">
                  <c:v>158.05695573276682</c:v>
                </c:pt>
                <c:pt idx="989">
                  <c:v>158.0974733922244</c:v>
                </c:pt>
                <c:pt idx="990">
                  <c:v>158.14303860915436</c:v>
                </c:pt>
                <c:pt idx="991">
                  <c:v>158.20052770889217</c:v>
                </c:pt>
                <c:pt idx="992">
                  <c:v>158.26334474480936</c:v>
                </c:pt>
                <c:pt idx="993">
                  <c:v>158.34751528695281</c:v>
                </c:pt>
                <c:pt idx="994">
                  <c:v>158.45162007203203</c:v>
                </c:pt>
                <c:pt idx="995">
                  <c:v>158.51486964084634</c:v>
                </c:pt>
                <c:pt idx="996">
                  <c:v>158.55969466684047</c:v>
                </c:pt>
                <c:pt idx="997">
                  <c:v>158.60295689390159</c:v>
                </c:pt>
                <c:pt idx="998">
                  <c:v>158.63942307826824</c:v>
                </c:pt>
                <c:pt idx="999">
                  <c:v>158.68066895568211</c:v>
                </c:pt>
                <c:pt idx="1000">
                  <c:v>158.71807449922241</c:v>
                </c:pt>
                <c:pt idx="1001">
                  <c:v>158.75339102619918</c:v>
                </c:pt>
                <c:pt idx="1002">
                  <c:v>158.78957068424964</c:v>
                </c:pt>
                <c:pt idx="1003">
                  <c:v>158.82589047694188</c:v>
                </c:pt>
                <c:pt idx="1004">
                  <c:v>158.86171518151463</c:v>
                </c:pt>
                <c:pt idx="1005">
                  <c:v>158.90079722162216</c:v>
                </c:pt>
                <c:pt idx="1006">
                  <c:v>158.93399572545357</c:v>
                </c:pt>
                <c:pt idx="1007">
                  <c:v>158.96826297575188</c:v>
                </c:pt>
                <c:pt idx="1008">
                  <c:v>158.99974606601646</c:v>
                </c:pt>
                <c:pt idx="1009">
                  <c:v>159.03544876905738</c:v>
                </c:pt>
                <c:pt idx="1010">
                  <c:v>159.06863966062411</c:v>
                </c:pt>
                <c:pt idx="1011">
                  <c:v>159.0991651464094</c:v>
                </c:pt>
                <c:pt idx="1012">
                  <c:v>159.13021285323501</c:v>
                </c:pt>
                <c:pt idx="1013">
                  <c:v>159.15519157097026</c:v>
                </c:pt>
                <c:pt idx="1014">
                  <c:v>159.19170727647835</c:v>
                </c:pt>
                <c:pt idx="1015">
                  <c:v>159.25920313046467</c:v>
                </c:pt>
                <c:pt idx="1016">
                  <c:v>159.3329683679255</c:v>
                </c:pt>
                <c:pt idx="1017">
                  <c:v>159.38465079627807</c:v>
                </c:pt>
                <c:pt idx="1018">
                  <c:v>159.41844356690362</c:v>
                </c:pt>
                <c:pt idx="1019">
                  <c:v>159.44881063188274</c:v>
                </c:pt>
                <c:pt idx="1020">
                  <c:v>159.4744405586797</c:v>
                </c:pt>
                <c:pt idx="1021">
                  <c:v>159.50076384197612</c:v>
                </c:pt>
                <c:pt idx="1022">
                  <c:v>159.515074375225</c:v>
                </c:pt>
                <c:pt idx="1023">
                  <c:v>159.54190776135744</c:v>
                </c:pt>
                <c:pt idx="1024">
                  <c:v>159.58211839683318</c:v>
                </c:pt>
                <c:pt idx="1025">
                  <c:v>159.61552152734163</c:v>
                </c:pt>
                <c:pt idx="1026">
                  <c:v>159.65662072168823</c:v>
                </c:pt>
                <c:pt idx="1027">
                  <c:v>159.69412777744785</c:v>
                </c:pt>
                <c:pt idx="1028">
                  <c:v>159.7228753888171</c:v>
                </c:pt>
                <c:pt idx="1029">
                  <c:v>159.7461090578245</c:v>
                </c:pt>
                <c:pt idx="1030">
                  <c:v>159.78053369064767</c:v>
                </c:pt>
                <c:pt idx="1031">
                  <c:v>159.80240453671524</c:v>
                </c:pt>
                <c:pt idx="1032">
                  <c:v>159.82480903906904</c:v>
                </c:pt>
                <c:pt idx="1033">
                  <c:v>159.85295984550018</c:v>
                </c:pt>
                <c:pt idx="1034">
                  <c:v>159.88109098670267</c:v>
                </c:pt>
                <c:pt idx="1035">
                  <c:v>159.91742232573975</c:v>
                </c:pt>
                <c:pt idx="1036">
                  <c:v>159.94778800680993</c:v>
                </c:pt>
                <c:pt idx="1037">
                  <c:v>159.97420329205707</c:v>
                </c:pt>
                <c:pt idx="1038">
                  <c:v>159.99967061632165</c:v>
                </c:pt>
                <c:pt idx="1039">
                  <c:v>160.03120412073116</c:v>
                </c:pt>
                <c:pt idx="1040">
                  <c:v>160.07230610536945</c:v>
                </c:pt>
                <c:pt idx="1041">
                  <c:v>160.12214984646036</c:v>
                </c:pt>
                <c:pt idx="1042">
                  <c:v>160.17365673580389</c:v>
                </c:pt>
                <c:pt idx="1043">
                  <c:v>160.22011288829921</c:v>
                </c:pt>
                <c:pt idx="1044">
                  <c:v>160.26197642612891</c:v>
                </c:pt>
                <c:pt idx="1045">
                  <c:v>160.30255048953623</c:v>
                </c:pt>
                <c:pt idx="1046">
                  <c:v>160.3325489160259</c:v>
                </c:pt>
                <c:pt idx="1047">
                  <c:v>160.35727746770473</c:v>
                </c:pt>
                <c:pt idx="1048">
                  <c:v>160.38526000760109</c:v>
                </c:pt>
                <c:pt idx="1049">
                  <c:v>160.40981780164879</c:v>
                </c:pt>
                <c:pt idx="1050">
                  <c:v>160.42903672157183</c:v>
                </c:pt>
                <c:pt idx="1051">
                  <c:v>160.45157898786047</c:v>
                </c:pt>
                <c:pt idx="1052">
                  <c:v>160.47600469051795</c:v>
                </c:pt>
                <c:pt idx="1053">
                  <c:v>160.50934185415062</c:v>
                </c:pt>
                <c:pt idx="1054">
                  <c:v>160.54775203673674</c:v>
                </c:pt>
                <c:pt idx="1055">
                  <c:v>160.60121851261138</c:v>
                </c:pt>
                <c:pt idx="1056">
                  <c:v>160.66997360879623</c:v>
                </c:pt>
                <c:pt idx="1057">
                  <c:v>160.71219164896357</c:v>
                </c:pt>
                <c:pt idx="1058">
                  <c:v>160.7496007931824</c:v>
                </c:pt>
                <c:pt idx="1059">
                  <c:v>160.77913783090432</c:v>
                </c:pt>
                <c:pt idx="1060">
                  <c:v>160.80743535132888</c:v>
                </c:pt>
                <c:pt idx="1061">
                  <c:v>160.82000979514336</c:v>
                </c:pt>
                <c:pt idx="1062">
                  <c:v>160.8362534175825</c:v>
                </c:pt>
                <c:pt idx="1063">
                  <c:v>160.85687234101869</c:v>
                </c:pt>
                <c:pt idx="1064">
                  <c:v>160.87958678759878</c:v>
                </c:pt>
                <c:pt idx="1065">
                  <c:v>160.89926526630342</c:v>
                </c:pt>
                <c:pt idx="1066">
                  <c:v>160.92053725179565</c:v>
                </c:pt>
                <c:pt idx="1067">
                  <c:v>160.95209622470188</c:v>
                </c:pt>
                <c:pt idx="1068">
                  <c:v>160.98528638481235</c:v>
                </c:pt>
                <c:pt idx="1069">
                  <c:v>161.02292958389486</c:v>
                </c:pt>
                <c:pt idx="1070">
                  <c:v>161.06708020650416</c:v>
                </c:pt>
                <c:pt idx="1071">
                  <c:v>161.12973940149931</c:v>
                </c:pt>
                <c:pt idx="1072">
                  <c:v>161.17490240233195</c:v>
                </c:pt>
                <c:pt idx="1073">
                  <c:v>161.21938194961783</c:v>
                </c:pt>
                <c:pt idx="1074">
                  <c:v>161.25322615752228</c:v>
                </c:pt>
                <c:pt idx="1075">
                  <c:v>161.27016488873184</c:v>
                </c:pt>
                <c:pt idx="1076">
                  <c:v>161.28894177777622</c:v>
                </c:pt>
                <c:pt idx="1077">
                  <c:v>161.31630626614626</c:v>
                </c:pt>
                <c:pt idx="1078">
                  <c:v>161.34062951327351</c:v>
                </c:pt>
                <c:pt idx="1079">
                  <c:v>161.36812624201309</c:v>
                </c:pt>
                <c:pt idx="1080">
                  <c:v>161.38905078690448</c:v>
                </c:pt>
                <c:pt idx="1081">
                  <c:v>161.4050344751048</c:v>
                </c:pt>
                <c:pt idx="1082">
                  <c:v>161.44397723154549</c:v>
                </c:pt>
                <c:pt idx="1083">
                  <c:v>161.4811542176034</c:v>
                </c:pt>
                <c:pt idx="1084">
                  <c:v>161.51918984759902</c:v>
                </c:pt>
                <c:pt idx="1085">
                  <c:v>161.54909970310644</c:v>
                </c:pt>
                <c:pt idx="1086">
                  <c:v>161.5715279024935</c:v>
                </c:pt>
                <c:pt idx="1087">
                  <c:v>161.61138855777554</c:v>
                </c:pt>
                <c:pt idx="1088">
                  <c:v>161.65418047987225</c:v>
                </c:pt>
                <c:pt idx="1089">
                  <c:v>161.70878099337551</c:v>
                </c:pt>
                <c:pt idx="1090">
                  <c:v>161.74657842764313</c:v>
                </c:pt>
                <c:pt idx="1091">
                  <c:v>161.84755935344845</c:v>
                </c:pt>
                <c:pt idx="1092">
                  <c:v>161.92365954315568</c:v>
                </c:pt>
                <c:pt idx="1093">
                  <c:v>162.00297068956667</c:v>
                </c:pt>
                <c:pt idx="1094">
                  <c:v>161.96454429324027</c:v>
                </c:pt>
                <c:pt idx="1095">
                  <c:v>162.09781885366996</c:v>
                </c:pt>
                <c:pt idx="1096">
                  <c:v>162.14054215448243</c:v>
                </c:pt>
                <c:pt idx="1097">
                  <c:v>162.07297802088459</c:v>
                </c:pt>
                <c:pt idx="1098">
                  <c:v>162.186166862737</c:v>
                </c:pt>
                <c:pt idx="1099">
                  <c:v>162.11416263497767</c:v>
                </c:pt>
                <c:pt idx="1100">
                  <c:v>162.24986588058096</c:v>
                </c:pt>
                <c:pt idx="1101">
                  <c:v>162.26915853779644</c:v>
                </c:pt>
                <c:pt idx="1102">
                  <c:v>162.31988729618902</c:v>
                </c:pt>
                <c:pt idx="1103">
                  <c:v>162.4412401584984</c:v>
                </c:pt>
                <c:pt idx="1104">
                  <c:v>162.46212370971864</c:v>
                </c:pt>
                <c:pt idx="1105">
                  <c:v>162.46662015374542</c:v>
                </c:pt>
                <c:pt idx="1106">
                  <c:v>162.50085630460387</c:v>
                </c:pt>
                <c:pt idx="1107">
                  <c:v>162.59799208809881</c:v>
                </c:pt>
                <c:pt idx="1108">
                  <c:v>162.70454706585704</c:v>
                </c:pt>
                <c:pt idx="1109">
                  <c:v>162.65040496225544</c:v>
                </c:pt>
                <c:pt idx="1110">
                  <c:v>162.56110776690946</c:v>
                </c:pt>
                <c:pt idx="1111">
                  <c:v>162.65771786562848</c:v>
                </c:pt>
                <c:pt idx="1112">
                  <c:v>162.95043033328761</c:v>
                </c:pt>
                <c:pt idx="1113">
                  <c:v>162.87069628203929</c:v>
                </c:pt>
                <c:pt idx="1114">
                  <c:v>163.01415549637989</c:v>
                </c:pt>
                <c:pt idx="1115">
                  <c:v>163.09500013357251</c:v>
                </c:pt>
                <c:pt idx="1116">
                  <c:v>163.24287745814689</c:v>
                </c:pt>
                <c:pt idx="1117">
                  <c:v>163.4109585177651</c:v>
                </c:pt>
                <c:pt idx="1118">
                  <c:v>163.53373117247176</c:v>
                </c:pt>
                <c:pt idx="1119">
                  <c:v>163.56621456663049</c:v>
                </c:pt>
                <c:pt idx="1120">
                  <c:v>163.59549614825787</c:v>
                </c:pt>
                <c:pt idx="1121">
                  <c:v>163.60361560346954</c:v>
                </c:pt>
                <c:pt idx="1122">
                  <c:v>163.75301559135326</c:v>
                </c:pt>
                <c:pt idx="1123">
                  <c:v>163.80239423447435</c:v>
                </c:pt>
                <c:pt idx="1124">
                  <c:v>163.75651471382551</c:v>
                </c:pt>
                <c:pt idx="1125">
                  <c:v>163.80361623230078</c:v>
                </c:pt>
                <c:pt idx="1126">
                  <c:v>163.85651286683938</c:v>
                </c:pt>
                <c:pt idx="1127">
                  <c:v>163.98370663539066</c:v>
                </c:pt>
                <c:pt idx="1128">
                  <c:v>164.03393521607344</c:v>
                </c:pt>
                <c:pt idx="1129">
                  <c:v>163.93380255395667</c:v>
                </c:pt>
                <c:pt idx="1130">
                  <c:v>163.97269636645902</c:v>
                </c:pt>
                <c:pt idx="1131">
                  <c:v>164.03743333836806</c:v>
                </c:pt>
                <c:pt idx="1132">
                  <c:v>164.08882404757389</c:v>
                </c:pt>
                <c:pt idx="1133">
                  <c:v>164.12387916792864</c:v>
                </c:pt>
                <c:pt idx="1134">
                  <c:v>164.17522981455829</c:v>
                </c:pt>
                <c:pt idx="1135">
                  <c:v>164.21427783661963</c:v>
                </c:pt>
                <c:pt idx="1136">
                  <c:v>164.24916722208499</c:v>
                </c:pt>
                <c:pt idx="1137">
                  <c:v>164.27738236440609</c:v>
                </c:pt>
                <c:pt idx="1138">
                  <c:v>164.31406484153098</c:v>
                </c:pt>
                <c:pt idx="1139">
                  <c:v>164.35020359621825</c:v>
                </c:pt>
                <c:pt idx="1140">
                  <c:v>164.3878373053096</c:v>
                </c:pt>
                <c:pt idx="1141">
                  <c:v>164.4107172360043</c:v>
                </c:pt>
                <c:pt idx="1142">
                  <c:v>164.43932249640642</c:v>
                </c:pt>
                <c:pt idx="1143">
                  <c:v>164.47254224596267</c:v>
                </c:pt>
                <c:pt idx="1144">
                  <c:v>164.52488222729454</c:v>
                </c:pt>
                <c:pt idx="1145">
                  <c:v>164.58811599222093</c:v>
                </c:pt>
                <c:pt idx="1146">
                  <c:v>164.67583102759113</c:v>
                </c:pt>
                <c:pt idx="1147">
                  <c:v>164.72151767075854</c:v>
                </c:pt>
                <c:pt idx="1148">
                  <c:v>164.7662607051677</c:v>
                </c:pt>
                <c:pt idx="1149">
                  <c:v>164.81317444162974</c:v>
                </c:pt>
                <c:pt idx="1150">
                  <c:v>164.86005616341185</c:v>
                </c:pt>
                <c:pt idx="1151">
                  <c:v>164.90189289298164</c:v>
                </c:pt>
                <c:pt idx="1152">
                  <c:v>164.92482434647266</c:v>
                </c:pt>
                <c:pt idx="1153">
                  <c:v>164.94696585628725</c:v>
                </c:pt>
                <c:pt idx="1154">
                  <c:v>164.97275933150704</c:v>
                </c:pt>
                <c:pt idx="1155">
                  <c:v>164.99853081157633</c:v>
                </c:pt>
                <c:pt idx="1156">
                  <c:v>165.0343624994569</c:v>
                </c:pt>
                <c:pt idx="1157">
                  <c:v>165.06587485238634</c:v>
                </c:pt>
                <c:pt idx="1158">
                  <c:v>165.09610935667044</c:v>
                </c:pt>
                <c:pt idx="1159">
                  <c:v>165.14662059160401</c:v>
                </c:pt>
                <c:pt idx="1160">
                  <c:v>165.19645006540108</c:v>
                </c:pt>
                <c:pt idx="1161">
                  <c:v>165.24338591800321</c:v>
                </c:pt>
                <c:pt idx="1162">
                  <c:v>165.28230293355071</c:v>
                </c:pt>
                <c:pt idx="1163">
                  <c:v>165.32130729836931</c:v>
                </c:pt>
                <c:pt idx="1164">
                  <c:v>165.37006435638833</c:v>
                </c:pt>
                <c:pt idx="1165">
                  <c:v>165.41012988011917</c:v>
                </c:pt>
                <c:pt idx="1166">
                  <c:v>165.44193889027218</c:v>
                </c:pt>
                <c:pt idx="1167">
                  <c:v>165.46273070521701</c:v>
                </c:pt>
                <c:pt idx="1168">
                  <c:v>165.49895747552273</c:v>
                </c:pt>
                <c:pt idx="1169">
                  <c:v>165.53462973725919</c:v>
                </c:pt>
                <c:pt idx="1170">
                  <c:v>165.57408570262666</c:v>
                </c:pt>
                <c:pt idx="1171">
                  <c:v>165.62235897424085</c:v>
                </c:pt>
                <c:pt idx="1172">
                  <c:v>165.6596422735779</c:v>
                </c:pt>
                <c:pt idx="1173">
                  <c:v>165.69583703473361</c:v>
                </c:pt>
                <c:pt idx="1174">
                  <c:v>165.72546666456424</c:v>
                </c:pt>
                <c:pt idx="1175">
                  <c:v>165.75376383630655</c:v>
                </c:pt>
                <c:pt idx="1176">
                  <c:v>165.78651538317396</c:v>
                </c:pt>
                <c:pt idx="1177">
                  <c:v>165.80342032928928</c:v>
                </c:pt>
                <c:pt idx="1178">
                  <c:v>165.82446817100762</c:v>
                </c:pt>
                <c:pt idx="1179">
                  <c:v>165.84235626124882</c:v>
                </c:pt>
                <c:pt idx="1180">
                  <c:v>165.86617335018934</c:v>
                </c:pt>
                <c:pt idx="1181">
                  <c:v>165.88370302849063</c:v>
                </c:pt>
                <c:pt idx="1182">
                  <c:v>165.90062002010109</c:v>
                </c:pt>
                <c:pt idx="1183">
                  <c:v>165.92582750006045</c:v>
                </c:pt>
                <c:pt idx="1184">
                  <c:v>165.95173483363715</c:v>
                </c:pt>
                <c:pt idx="1185">
                  <c:v>165.96943339058936</c:v>
                </c:pt>
                <c:pt idx="1186">
                  <c:v>165.98341848223146</c:v>
                </c:pt>
                <c:pt idx="1187">
                  <c:v>165.99972752999719</c:v>
                </c:pt>
                <c:pt idx="1188">
                  <c:v>166.02041977455298</c:v>
                </c:pt>
                <c:pt idx="1189">
                  <c:v>166.04536696496513</c:v>
                </c:pt>
                <c:pt idx="1190">
                  <c:v>166.06651851608413</c:v>
                </c:pt>
                <c:pt idx="1191">
                  <c:v>166.07775186898556</c:v>
                </c:pt>
                <c:pt idx="1192">
                  <c:v>166.07407117969331</c:v>
                </c:pt>
                <c:pt idx="1193">
                  <c:v>166.08118657608568</c:v>
                </c:pt>
                <c:pt idx="1194">
                  <c:v>166.09167764614753</c:v>
                </c:pt>
                <c:pt idx="1195">
                  <c:v>166.11179434455636</c:v>
                </c:pt>
                <c:pt idx="1196">
                  <c:v>166.1395732651014</c:v>
                </c:pt>
                <c:pt idx="1197">
                  <c:v>166.16806607968519</c:v>
                </c:pt>
                <c:pt idx="1198">
                  <c:v>166.18185530768395</c:v>
                </c:pt>
                <c:pt idx="1199">
                  <c:v>166.17732600516527</c:v>
                </c:pt>
                <c:pt idx="1200">
                  <c:v>166.18283885405449</c:v>
                </c:pt>
                <c:pt idx="1201">
                  <c:v>166.19651690206365</c:v>
                </c:pt>
                <c:pt idx="1202">
                  <c:v>166.22481404716297</c:v>
                </c:pt>
                <c:pt idx="1203">
                  <c:v>166.24258360110773</c:v>
                </c:pt>
                <c:pt idx="1204">
                  <c:v>166.2575162256847</c:v>
                </c:pt>
                <c:pt idx="1205">
                  <c:v>166.27066008237691</c:v>
                </c:pt>
                <c:pt idx="1206">
                  <c:v>166.28823089355399</c:v>
                </c:pt>
                <c:pt idx="1207">
                  <c:v>166.29963357372188</c:v>
                </c:pt>
                <c:pt idx="1208">
                  <c:v>166.31385380492867</c:v>
                </c:pt>
                <c:pt idx="1209">
                  <c:v>166.32662519375754</c:v>
                </c:pt>
                <c:pt idx="1210">
                  <c:v>166.34159922276356</c:v>
                </c:pt>
                <c:pt idx="1211">
                  <c:v>166.34672977079993</c:v>
                </c:pt>
                <c:pt idx="1212">
                  <c:v>166.3576065733435</c:v>
                </c:pt>
                <c:pt idx="1213">
                  <c:v>166.36527992418033</c:v>
                </c:pt>
                <c:pt idx="1214">
                  <c:v>166.37350369964264</c:v>
                </c:pt>
                <c:pt idx="1215">
                  <c:v>166.38427525332187</c:v>
                </c:pt>
                <c:pt idx="1216">
                  <c:v>166.39176245993596</c:v>
                </c:pt>
                <c:pt idx="1217">
                  <c:v>166.40628349227549</c:v>
                </c:pt>
                <c:pt idx="1218">
                  <c:v>166.4203792855354</c:v>
                </c:pt>
                <c:pt idx="1219">
                  <c:v>166.42788363231435</c:v>
                </c:pt>
                <c:pt idx="1220">
                  <c:v>166.43388366706253</c:v>
                </c:pt>
                <c:pt idx="1221">
                  <c:v>166.44510082114783</c:v>
                </c:pt>
                <c:pt idx="1222">
                  <c:v>166.46141977258878</c:v>
                </c:pt>
                <c:pt idx="1223">
                  <c:v>166.48365620104551</c:v>
                </c:pt>
                <c:pt idx="1224">
                  <c:v>166.50229174364196</c:v>
                </c:pt>
                <c:pt idx="1225">
                  <c:v>166.52061748798417</c:v>
                </c:pt>
                <c:pt idx="1226">
                  <c:v>166.54291702194567</c:v>
                </c:pt>
                <c:pt idx="1227">
                  <c:v>166.57094026443104</c:v>
                </c:pt>
                <c:pt idx="1228">
                  <c:v>166.60411232120222</c:v>
                </c:pt>
                <c:pt idx="1229">
                  <c:v>166.61369764007964</c:v>
                </c:pt>
                <c:pt idx="1230">
                  <c:v>166.6245952149869</c:v>
                </c:pt>
                <c:pt idx="1231">
                  <c:v>166.63738651101804</c:v>
                </c:pt>
                <c:pt idx="1232">
                  <c:v>166.65907984292224</c:v>
                </c:pt>
                <c:pt idx="1233">
                  <c:v>166.67125345352613</c:v>
                </c:pt>
                <c:pt idx="1234">
                  <c:v>166.68367122863594</c:v>
                </c:pt>
                <c:pt idx="1235">
                  <c:v>166.69619752054712</c:v>
                </c:pt>
                <c:pt idx="1236">
                  <c:v>166.71907053600287</c:v>
                </c:pt>
                <c:pt idx="1237">
                  <c:v>166.75475987701415</c:v>
                </c:pt>
                <c:pt idx="1238">
                  <c:v>166.78051313788859</c:v>
                </c:pt>
                <c:pt idx="1239">
                  <c:v>166.82963656679468</c:v>
                </c:pt>
                <c:pt idx="1240">
                  <c:v>166.86343636248625</c:v>
                </c:pt>
                <c:pt idx="1241">
                  <c:v>166.87402553084127</c:v>
                </c:pt>
                <c:pt idx="1242">
                  <c:v>167.01081075673966</c:v>
                </c:pt>
                <c:pt idx="1243">
                  <c:v>167.09543179708089</c:v>
                </c:pt>
                <c:pt idx="1244">
                  <c:v>167.04196496289134</c:v>
                </c:pt>
                <c:pt idx="1245">
                  <c:v>166.94516112481304</c:v>
                </c:pt>
                <c:pt idx="1246">
                  <c:v>167.15663741193009</c:v>
                </c:pt>
                <c:pt idx="1247">
                  <c:v>167.30973017985923</c:v>
                </c:pt>
                <c:pt idx="1248">
                  <c:v>167.28556249801488</c:v>
                </c:pt>
                <c:pt idx="1249">
                  <c:v>167.30825900270958</c:v>
                </c:pt>
                <c:pt idx="1250">
                  <c:v>167.36633142113305</c:v>
                </c:pt>
                <c:pt idx="1251">
                  <c:v>167.45060869886902</c:v>
                </c:pt>
                <c:pt idx="1252">
                  <c:v>167.32054009234113</c:v>
                </c:pt>
                <c:pt idx="1253">
                  <c:v>167.25068439759428</c:v>
                </c:pt>
                <c:pt idx="1254">
                  <c:v>167.4075155033299</c:v>
                </c:pt>
                <c:pt idx="1255">
                  <c:v>167.46122939615537</c:v>
                </c:pt>
                <c:pt idx="1256">
                  <c:v>167.35731542995711</c:v>
                </c:pt>
                <c:pt idx="1257">
                  <c:v>167.42504307454334</c:v>
                </c:pt>
                <c:pt idx="1258">
                  <c:v>167.49610155762227</c:v>
                </c:pt>
                <c:pt idx="1259">
                  <c:v>167.66681509883892</c:v>
                </c:pt>
                <c:pt idx="1260">
                  <c:v>167.69538754260273</c:v>
                </c:pt>
                <c:pt idx="1261">
                  <c:v>167.65996592843069</c:v>
                </c:pt>
                <c:pt idx="1262">
                  <c:v>167.74786186623311</c:v>
                </c:pt>
                <c:pt idx="1263">
                  <c:v>167.76651356880521</c:v>
                </c:pt>
                <c:pt idx="1264">
                  <c:v>167.81001901693233</c:v>
                </c:pt>
                <c:pt idx="1265">
                  <c:v>167.8183333371102</c:v>
                </c:pt>
                <c:pt idx="1266">
                  <c:v>167.81031465796875</c:v>
                </c:pt>
                <c:pt idx="1267">
                  <c:v>167.85465627587593</c:v>
                </c:pt>
                <c:pt idx="1268">
                  <c:v>167.92761168232173</c:v>
                </c:pt>
                <c:pt idx="1269">
                  <c:v>168.06809220430159</c:v>
                </c:pt>
                <c:pt idx="1270">
                  <c:v>168.00037505144314</c:v>
                </c:pt>
                <c:pt idx="1271">
                  <c:v>167.91177591282309</c:v>
                </c:pt>
                <c:pt idx="1272">
                  <c:v>167.89559864334436</c:v>
                </c:pt>
                <c:pt idx="1273">
                  <c:v>167.92261211847034</c:v>
                </c:pt>
                <c:pt idx="1274">
                  <c:v>167.9455725315986</c:v>
                </c:pt>
                <c:pt idx="1275">
                  <c:v>167.97464722614521</c:v>
                </c:pt>
                <c:pt idx="1276">
                  <c:v>168.0046665662731</c:v>
                </c:pt>
                <c:pt idx="1277">
                  <c:v>168.05664773107557</c:v>
                </c:pt>
                <c:pt idx="1278">
                  <c:v>168.12500034102703</c:v>
                </c:pt>
                <c:pt idx="1279">
                  <c:v>168.16729770943854</c:v>
                </c:pt>
                <c:pt idx="1280">
                  <c:v>168.20749667036415</c:v>
                </c:pt>
                <c:pt idx="1281">
                  <c:v>168.23307041127532</c:v>
                </c:pt>
                <c:pt idx="1282">
                  <c:v>168.25436127589239</c:v>
                </c:pt>
                <c:pt idx="1283">
                  <c:v>168.27056960272273</c:v>
                </c:pt>
                <c:pt idx="1284">
                  <c:v>168.29601390627013</c:v>
                </c:pt>
                <c:pt idx="1285">
                  <c:v>168.3265084470253</c:v>
                </c:pt>
                <c:pt idx="1286">
                  <c:v>168.34394847166888</c:v>
                </c:pt>
                <c:pt idx="1287">
                  <c:v>168.37096137469069</c:v>
                </c:pt>
                <c:pt idx="1288">
                  <c:v>168.40641333696158</c:v>
                </c:pt>
                <c:pt idx="1289">
                  <c:v>168.49699908048322</c:v>
                </c:pt>
                <c:pt idx="1290">
                  <c:v>168.57663417241494</c:v>
                </c:pt>
                <c:pt idx="1291">
                  <c:v>168.62648222468974</c:v>
                </c:pt>
                <c:pt idx="1292">
                  <c:v>168.66148074949601</c:v>
                </c:pt>
                <c:pt idx="1293">
                  <c:v>168.67902578387364</c:v>
                </c:pt>
                <c:pt idx="1294">
                  <c:v>168.68743975249203</c:v>
                </c:pt>
                <c:pt idx="1295">
                  <c:v>168.70081736471568</c:v>
                </c:pt>
                <c:pt idx="1296">
                  <c:v>168.71690370074754</c:v>
                </c:pt>
                <c:pt idx="1297">
                  <c:v>168.72785449979361</c:v>
                </c:pt>
                <c:pt idx="1298">
                  <c:v>168.7375218547414</c:v>
                </c:pt>
                <c:pt idx="1299">
                  <c:v>168.75025227723708</c:v>
                </c:pt>
                <c:pt idx="1300">
                  <c:v>168.77768262749635</c:v>
                </c:pt>
                <c:pt idx="1301">
                  <c:v>168.80573559985572</c:v>
                </c:pt>
                <c:pt idx="1302">
                  <c:v>168.82987462500444</c:v>
                </c:pt>
                <c:pt idx="1303">
                  <c:v>168.86669445442999</c:v>
                </c:pt>
                <c:pt idx="1304">
                  <c:v>168.90366906735656</c:v>
                </c:pt>
                <c:pt idx="1305">
                  <c:v>168.93675078130846</c:v>
                </c:pt>
                <c:pt idx="1306">
                  <c:v>168.97457946113641</c:v>
                </c:pt>
                <c:pt idx="1307">
                  <c:v>169.01191004684344</c:v>
                </c:pt>
                <c:pt idx="1308">
                  <c:v>169.05063362981502</c:v>
                </c:pt>
                <c:pt idx="1309">
                  <c:v>169.10865982007593</c:v>
                </c:pt>
                <c:pt idx="1310">
                  <c:v>169.15454244686913</c:v>
                </c:pt>
                <c:pt idx="1311">
                  <c:v>169.18699172234182</c:v>
                </c:pt>
                <c:pt idx="1312">
                  <c:v>169.21695668596175</c:v>
                </c:pt>
                <c:pt idx="1313">
                  <c:v>169.23784736654599</c:v>
                </c:pt>
                <c:pt idx="1314">
                  <c:v>169.26379467708935</c:v>
                </c:pt>
                <c:pt idx="1315">
                  <c:v>169.30525931713683</c:v>
                </c:pt>
                <c:pt idx="1316">
                  <c:v>169.34516058304666</c:v>
                </c:pt>
                <c:pt idx="1317">
                  <c:v>169.42360545002285</c:v>
                </c:pt>
                <c:pt idx="1318">
                  <c:v>169.48030975103092</c:v>
                </c:pt>
                <c:pt idx="1319">
                  <c:v>169.5106423028123</c:v>
                </c:pt>
                <c:pt idx="1320">
                  <c:v>169.53285992698784</c:v>
                </c:pt>
                <c:pt idx="1321">
                  <c:v>169.54380158228579</c:v>
                </c:pt>
                <c:pt idx="1322">
                  <c:v>169.54626473303628</c:v>
                </c:pt>
                <c:pt idx="1323">
                  <c:v>169.54627385208317</c:v>
                </c:pt>
                <c:pt idx="1324">
                  <c:v>169.54642080372841</c:v>
                </c:pt>
                <c:pt idx="1325">
                  <c:v>169.5559029861175</c:v>
                </c:pt>
                <c:pt idx="1326">
                  <c:v>169.55492542739174</c:v>
                </c:pt>
                <c:pt idx="1327">
                  <c:v>169.54873519292593</c:v>
                </c:pt>
                <c:pt idx="1328">
                  <c:v>169.54516304412678</c:v>
                </c:pt>
                <c:pt idx="1329">
                  <c:v>169.54283055837985</c:v>
                </c:pt>
                <c:pt idx="1330">
                  <c:v>169.54425346938939</c:v>
                </c:pt>
                <c:pt idx="1331">
                  <c:v>169.54747965207966</c:v>
                </c:pt>
                <c:pt idx="1332">
                  <c:v>169.54983951745652</c:v>
                </c:pt>
                <c:pt idx="1333">
                  <c:v>169.55729540560381</c:v>
                </c:pt>
                <c:pt idx="1334">
                  <c:v>169.5607751636478</c:v>
                </c:pt>
                <c:pt idx="1335">
                  <c:v>169.56769880345962</c:v>
                </c:pt>
                <c:pt idx="1336">
                  <c:v>169.58260798199504</c:v>
                </c:pt>
                <c:pt idx="1337">
                  <c:v>169.59950574560474</c:v>
                </c:pt>
                <c:pt idx="1338">
                  <c:v>169.60632477295087</c:v>
                </c:pt>
                <c:pt idx="1339">
                  <c:v>169.61293119492126</c:v>
                </c:pt>
                <c:pt idx="1340">
                  <c:v>169.60765187470383</c:v>
                </c:pt>
                <c:pt idx="1341">
                  <c:v>169.60085360863181</c:v>
                </c:pt>
                <c:pt idx="1342">
                  <c:v>169.59612799395552</c:v>
                </c:pt>
                <c:pt idx="1343">
                  <c:v>169.60094775841225</c:v>
                </c:pt>
                <c:pt idx="1344">
                  <c:v>169.61361062823099</c:v>
                </c:pt>
                <c:pt idx="1345">
                  <c:v>169.63427394965993</c:v>
                </c:pt>
                <c:pt idx="1346">
                  <c:v>169.64352743576413</c:v>
                </c:pt>
                <c:pt idx="1347">
                  <c:v>169.65117472549559</c:v>
                </c:pt>
                <c:pt idx="1348">
                  <c:v>169.65905308943749</c:v>
                </c:pt>
                <c:pt idx="1349">
                  <c:v>169.66940552889105</c:v>
                </c:pt>
                <c:pt idx="1350">
                  <c:v>169.67072495748141</c:v>
                </c:pt>
                <c:pt idx="1351">
                  <c:v>169.67112266193413</c:v>
                </c:pt>
                <c:pt idx="1352">
                  <c:v>169.67098210105468</c:v>
                </c:pt>
                <c:pt idx="1353">
                  <c:v>169.67345309899235</c:v>
                </c:pt>
                <c:pt idx="1354">
                  <c:v>169.67484729279283</c:v>
                </c:pt>
                <c:pt idx="1355">
                  <c:v>169.67583940366526</c:v>
                </c:pt>
                <c:pt idx="1356">
                  <c:v>169.6766573903023</c:v>
                </c:pt>
                <c:pt idx="1357">
                  <c:v>169.66703449538031</c:v>
                </c:pt>
                <c:pt idx="1358">
                  <c:v>169.66531296145229</c:v>
                </c:pt>
                <c:pt idx="1359">
                  <c:v>169.66561441892745</c:v>
                </c:pt>
                <c:pt idx="1360">
                  <c:v>169.67176630296811</c:v>
                </c:pt>
                <c:pt idx="1361">
                  <c:v>169.68590334446648</c:v>
                </c:pt>
                <c:pt idx="1362">
                  <c:v>169.68877913254568</c:v>
                </c:pt>
                <c:pt idx="1363">
                  <c:v>169.69146466857205</c:v>
                </c:pt>
                <c:pt idx="1364">
                  <c:v>169.69236228245003</c:v>
                </c:pt>
                <c:pt idx="1365">
                  <c:v>169.68852590170036</c:v>
                </c:pt>
                <c:pt idx="1366">
                  <c:v>169.68037137484347</c:v>
                </c:pt>
                <c:pt idx="1367">
                  <c:v>169.67854239308562</c:v>
                </c:pt>
                <c:pt idx="1368">
                  <c:v>169.68207861643319</c:v>
                </c:pt>
                <c:pt idx="1369">
                  <c:v>169.67937107301424</c:v>
                </c:pt>
                <c:pt idx="1370">
                  <c:v>169.67158540279516</c:v>
                </c:pt>
                <c:pt idx="1371">
                  <c:v>169.6607596167442</c:v>
                </c:pt>
                <c:pt idx="1372">
                  <c:v>169.66472066770322</c:v>
                </c:pt>
                <c:pt idx="1373">
                  <c:v>169.66548745114321</c:v>
                </c:pt>
                <c:pt idx="1374">
                  <c:v>169.66093467975458</c:v>
                </c:pt>
                <c:pt idx="1375">
                  <c:v>169.65494611066751</c:v>
                </c:pt>
                <c:pt idx="1376">
                  <c:v>169.65959108724033</c:v>
                </c:pt>
                <c:pt idx="1377">
                  <c:v>169.66118539713489</c:v>
                </c:pt>
                <c:pt idx="1378">
                  <c:v>169.66209791598843</c:v>
                </c:pt>
                <c:pt idx="1379">
                  <c:v>169.65849201948149</c:v>
                </c:pt>
                <c:pt idx="1380">
                  <c:v>169.6548622930128</c:v>
                </c:pt>
                <c:pt idx="1381">
                  <c:v>169.64616793087075</c:v>
                </c:pt>
                <c:pt idx="1382">
                  <c:v>169.64305172632965</c:v>
                </c:pt>
                <c:pt idx="1383">
                  <c:v>169.63453513026045</c:v>
                </c:pt>
                <c:pt idx="1384">
                  <c:v>169.63057555957536</c:v>
                </c:pt>
                <c:pt idx="1385">
                  <c:v>169.62163693380205</c:v>
                </c:pt>
                <c:pt idx="1386">
                  <c:v>169.61319560364925</c:v>
                </c:pt>
                <c:pt idx="1387">
                  <c:v>169.60378176041638</c:v>
                </c:pt>
                <c:pt idx="1388">
                  <c:v>169.59279990671567</c:v>
                </c:pt>
                <c:pt idx="1389">
                  <c:v>169.58282583198644</c:v>
                </c:pt>
                <c:pt idx="1390">
                  <c:v>169.57962899482496</c:v>
                </c:pt>
                <c:pt idx="1391">
                  <c:v>169.57313309883318</c:v>
                </c:pt>
                <c:pt idx="1392">
                  <c:v>169.61777585218479</c:v>
                </c:pt>
                <c:pt idx="1393">
                  <c:v>169.68462588269068</c:v>
                </c:pt>
                <c:pt idx="1394">
                  <c:v>169.66450926265571</c:v>
                </c:pt>
                <c:pt idx="1395">
                  <c:v>169.73788069707038</c:v>
                </c:pt>
                <c:pt idx="1396">
                  <c:v>169.65453256406843</c:v>
                </c:pt>
                <c:pt idx="1397">
                  <c:v>169.63245223240682</c:v>
                </c:pt>
                <c:pt idx="1398">
                  <c:v>169.67984321674535</c:v>
                </c:pt>
                <c:pt idx="1399">
                  <c:v>169.7514790692926</c:v>
                </c:pt>
                <c:pt idx="1400">
                  <c:v>169.74092428511588</c:v>
                </c:pt>
                <c:pt idx="1401">
                  <c:v>169.77577523539284</c:v>
                </c:pt>
                <c:pt idx="1402">
                  <c:v>169.76946271571114</c:v>
                </c:pt>
                <c:pt idx="1403">
                  <c:v>169.72664676919467</c:v>
                </c:pt>
                <c:pt idx="1404">
                  <c:v>169.70194669077452</c:v>
                </c:pt>
                <c:pt idx="1405">
                  <c:v>169.7991433474813</c:v>
                </c:pt>
                <c:pt idx="1406">
                  <c:v>169.92147155305028</c:v>
                </c:pt>
                <c:pt idx="1407">
                  <c:v>169.87912438563822</c:v>
                </c:pt>
                <c:pt idx="1408">
                  <c:v>169.9108065855205</c:v>
                </c:pt>
                <c:pt idx="1409">
                  <c:v>170.02346727830303</c:v>
                </c:pt>
                <c:pt idx="1410">
                  <c:v>170.0508493355473</c:v>
                </c:pt>
                <c:pt idx="1411">
                  <c:v>170.02521496296441</c:v>
                </c:pt>
                <c:pt idx="1412">
                  <c:v>170.03897117823689</c:v>
                </c:pt>
                <c:pt idx="1413">
                  <c:v>170.02552249601069</c:v>
                </c:pt>
                <c:pt idx="1414">
                  <c:v>169.97599220374815</c:v>
                </c:pt>
                <c:pt idx="1415">
                  <c:v>169.95828514805754</c:v>
                </c:pt>
                <c:pt idx="1416">
                  <c:v>169.96003806693068</c:v>
                </c:pt>
                <c:pt idx="1417">
                  <c:v>169.91967856740678</c:v>
                </c:pt>
                <c:pt idx="1418">
                  <c:v>169.92988058560567</c:v>
                </c:pt>
                <c:pt idx="1419">
                  <c:v>169.96594836911507</c:v>
                </c:pt>
                <c:pt idx="1420">
                  <c:v>169.98793076264434</c:v>
                </c:pt>
                <c:pt idx="1421">
                  <c:v>170.08192772255703</c:v>
                </c:pt>
                <c:pt idx="1422">
                  <c:v>170.15178700238553</c:v>
                </c:pt>
                <c:pt idx="1423">
                  <c:v>170.22009606775308</c:v>
                </c:pt>
                <c:pt idx="1424">
                  <c:v>170.39158855478777</c:v>
                </c:pt>
                <c:pt idx="1425">
                  <c:v>170.44364369691274</c:v>
                </c:pt>
                <c:pt idx="1426">
                  <c:v>170.46209453223355</c:v>
                </c:pt>
                <c:pt idx="1427">
                  <c:v>170.55121803761904</c:v>
                </c:pt>
                <c:pt idx="1428">
                  <c:v>170.68867873769454</c:v>
                </c:pt>
                <c:pt idx="1429">
                  <c:v>170.75946154168204</c:v>
                </c:pt>
                <c:pt idx="1430">
                  <c:v>170.74635932787984</c:v>
                </c:pt>
                <c:pt idx="1431">
                  <c:v>170.6799686460127</c:v>
                </c:pt>
                <c:pt idx="1432">
                  <c:v>170.68057457307012</c:v>
                </c:pt>
                <c:pt idx="1433">
                  <c:v>170.72167290950679</c:v>
                </c:pt>
                <c:pt idx="1434">
                  <c:v>170.71127038709048</c:v>
                </c:pt>
                <c:pt idx="1435">
                  <c:v>170.67073557425405</c:v>
                </c:pt>
                <c:pt idx="1436">
                  <c:v>170.65323693473636</c:v>
                </c:pt>
                <c:pt idx="1437">
                  <c:v>170.66888615246305</c:v>
                </c:pt>
                <c:pt idx="1438">
                  <c:v>170.70542038308361</c:v>
                </c:pt>
                <c:pt idx="1439">
                  <c:v>170.75913757621805</c:v>
                </c:pt>
                <c:pt idx="1440">
                  <c:v>170.81135288717346</c:v>
                </c:pt>
                <c:pt idx="1441">
                  <c:v>170.86214531421948</c:v>
                </c:pt>
                <c:pt idx="1442">
                  <c:v>170.89922009771789</c:v>
                </c:pt>
                <c:pt idx="1443">
                  <c:v>170.92884365169522</c:v>
                </c:pt>
                <c:pt idx="1444">
                  <c:v>170.94971614639249</c:v>
                </c:pt>
                <c:pt idx="1445">
                  <c:v>170.96696454514182</c:v>
                </c:pt>
                <c:pt idx="1446">
                  <c:v>170.98256873662817</c:v>
                </c:pt>
                <c:pt idx="1447">
                  <c:v>170.9988816501907</c:v>
                </c:pt>
                <c:pt idx="1448">
                  <c:v>171.03818050243655</c:v>
                </c:pt>
                <c:pt idx="1449">
                  <c:v>171.05851131889921</c:v>
                </c:pt>
                <c:pt idx="1450">
                  <c:v>171.02597654793752</c:v>
                </c:pt>
                <c:pt idx="1451">
                  <c:v>171.04741139300128</c:v>
                </c:pt>
                <c:pt idx="1452">
                  <c:v>171.0705843431812</c:v>
                </c:pt>
                <c:pt idx="1453">
                  <c:v>171.08738508354389</c:v>
                </c:pt>
                <c:pt idx="1454">
                  <c:v>171.09073060637758</c:v>
                </c:pt>
                <c:pt idx="1455">
                  <c:v>171.09742282093214</c:v>
                </c:pt>
                <c:pt idx="1456">
                  <c:v>171.10895467118857</c:v>
                </c:pt>
                <c:pt idx="1457">
                  <c:v>171.1197666194868</c:v>
                </c:pt>
                <c:pt idx="1458">
                  <c:v>171.1292940982357</c:v>
                </c:pt>
                <c:pt idx="1459">
                  <c:v>171.13684229215286</c:v>
                </c:pt>
                <c:pt idx="1460">
                  <c:v>171.14512123965523</c:v>
                </c:pt>
                <c:pt idx="1461">
                  <c:v>171.17325536815849</c:v>
                </c:pt>
                <c:pt idx="1462">
                  <c:v>171.22321329182199</c:v>
                </c:pt>
                <c:pt idx="1463">
                  <c:v>171.28557430212851</c:v>
                </c:pt>
                <c:pt idx="1464">
                  <c:v>171.31488918184277</c:v>
                </c:pt>
                <c:pt idx="1465">
                  <c:v>171.32687859328502</c:v>
                </c:pt>
                <c:pt idx="1466">
                  <c:v>171.33087310251088</c:v>
                </c:pt>
                <c:pt idx="1467">
                  <c:v>171.33653974049238</c:v>
                </c:pt>
                <c:pt idx="1468">
                  <c:v>171.34213510328578</c:v>
                </c:pt>
                <c:pt idx="1469">
                  <c:v>171.31862496438583</c:v>
                </c:pt>
                <c:pt idx="1470">
                  <c:v>171.30153777127245</c:v>
                </c:pt>
                <c:pt idx="1471">
                  <c:v>171.29840243033166</c:v>
                </c:pt>
                <c:pt idx="1472">
                  <c:v>171.31609018261261</c:v>
                </c:pt>
                <c:pt idx="1473">
                  <c:v>171.33423151519884</c:v>
                </c:pt>
                <c:pt idx="1474">
                  <c:v>171.35603200699626</c:v>
                </c:pt>
                <c:pt idx="1475">
                  <c:v>171.39272366669039</c:v>
                </c:pt>
                <c:pt idx="1476">
                  <c:v>171.43170546904616</c:v>
                </c:pt>
                <c:pt idx="1477">
                  <c:v>171.45395597290619</c:v>
                </c:pt>
                <c:pt idx="1478">
                  <c:v>171.4601407600922</c:v>
                </c:pt>
                <c:pt idx="1479">
                  <c:v>171.46533117240278</c:v>
                </c:pt>
                <c:pt idx="1480">
                  <c:v>171.47098277771445</c:v>
                </c:pt>
                <c:pt idx="1481">
                  <c:v>171.46999025624407</c:v>
                </c:pt>
                <c:pt idx="1482">
                  <c:v>171.46754304941763</c:v>
                </c:pt>
                <c:pt idx="1483">
                  <c:v>171.47357886100906</c:v>
                </c:pt>
                <c:pt idx="1484">
                  <c:v>171.48831570239369</c:v>
                </c:pt>
                <c:pt idx="1485">
                  <c:v>171.50264273144995</c:v>
                </c:pt>
                <c:pt idx="1486">
                  <c:v>171.51365417337308</c:v>
                </c:pt>
                <c:pt idx="1487">
                  <c:v>171.51605039190974</c:v>
                </c:pt>
                <c:pt idx="1488">
                  <c:v>171.5174674039144</c:v>
                </c:pt>
                <c:pt idx="1489">
                  <c:v>171.53127541513783</c:v>
                </c:pt>
                <c:pt idx="1490">
                  <c:v>171.53729919277941</c:v>
                </c:pt>
                <c:pt idx="1491">
                  <c:v>171.53802854932025</c:v>
                </c:pt>
                <c:pt idx="1492">
                  <c:v>171.53944185700541</c:v>
                </c:pt>
                <c:pt idx="1493">
                  <c:v>171.52970993395635</c:v>
                </c:pt>
                <c:pt idx="1494">
                  <c:v>171.52139150545932</c:v>
                </c:pt>
                <c:pt idx="1495">
                  <c:v>171.50895609617334</c:v>
                </c:pt>
                <c:pt idx="1496">
                  <c:v>171.49703198492995</c:v>
                </c:pt>
                <c:pt idx="1497">
                  <c:v>171.48247981542042</c:v>
                </c:pt>
                <c:pt idx="1498">
                  <c:v>171.47578822096938</c:v>
                </c:pt>
                <c:pt idx="1499">
                  <c:v>171.4695064010111</c:v>
                </c:pt>
                <c:pt idx="1500">
                  <c:v>171.45923661764263</c:v>
                </c:pt>
                <c:pt idx="1501">
                  <c:v>171.45931049580798</c:v>
                </c:pt>
                <c:pt idx="1502">
                  <c:v>171.4547889351187</c:v>
                </c:pt>
                <c:pt idx="1503">
                  <c:v>171.4462651856619</c:v>
                </c:pt>
                <c:pt idx="1504">
                  <c:v>171.43698365860581</c:v>
                </c:pt>
                <c:pt idx="1505">
                  <c:v>171.42545743140997</c:v>
                </c:pt>
                <c:pt idx="1506">
                  <c:v>171.41234884035609</c:v>
                </c:pt>
                <c:pt idx="1507">
                  <c:v>171.40403641230958</c:v>
                </c:pt>
                <c:pt idx="1508">
                  <c:v>171.39205783761096</c:v>
                </c:pt>
                <c:pt idx="1509">
                  <c:v>171.36214564621449</c:v>
                </c:pt>
                <c:pt idx="1510">
                  <c:v>171.3139962443633</c:v>
                </c:pt>
                <c:pt idx="1511">
                  <c:v>171.28368851367813</c:v>
                </c:pt>
                <c:pt idx="1512">
                  <c:v>171.26784021245513</c:v>
                </c:pt>
                <c:pt idx="1513">
                  <c:v>171.2563714831536</c:v>
                </c:pt>
                <c:pt idx="1514">
                  <c:v>171.25124573238372</c:v>
                </c:pt>
                <c:pt idx="1515">
                  <c:v>171.23730923584196</c:v>
                </c:pt>
                <c:pt idx="1516">
                  <c:v>171.22278927613377</c:v>
                </c:pt>
                <c:pt idx="1517">
                  <c:v>171.20606562448128</c:v>
                </c:pt>
                <c:pt idx="1518">
                  <c:v>171.19686570172482</c:v>
                </c:pt>
                <c:pt idx="1519">
                  <c:v>171.18781480253909</c:v>
                </c:pt>
                <c:pt idx="1520">
                  <c:v>171.18567828787766</c:v>
                </c:pt>
                <c:pt idx="1521">
                  <c:v>171.17964879798822</c:v>
                </c:pt>
                <c:pt idx="1522">
                  <c:v>171.17419744172193</c:v>
                </c:pt>
                <c:pt idx="1523">
                  <c:v>171.17048844955974</c:v>
                </c:pt>
                <c:pt idx="1524">
                  <c:v>171.16514377073574</c:v>
                </c:pt>
                <c:pt idx="1525">
                  <c:v>171.15430007415171</c:v>
                </c:pt>
                <c:pt idx="1526">
                  <c:v>171.14767727104999</c:v>
                </c:pt>
                <c:pt idx="1527">
                  <c:v>171.14460585677361</c:v>
                </c:pt>
                <c:pt idx="1528">
                  <c:v>171.131601843341</c:v>
                </c:pt>
                <c:pt idx="1529">
                  <c:v>171.1174900877308</c:v>
                </c:pt>
                <c:pt idx="1530">
                  <c:v>171.09973497173914</c:v>
                </c:pt>
                <c:pt idx="1531">
                  <c:v>171.08628302745896</c:v>
                </c:pt>
                <c:pt idx="1532">
                  <c:v>171.05474238690152</c:v>
                </c:pt>
                <c:pt idx="1533">
                  <c:v>171.02904423664793</c:v>
                </c:pt>
                <c:pt idx="1534">
                  <c:v>171.01856787831696</c:v>
                </c:pt>
                <c:pt idx="1535">
                  <c:v>171.01452195708922</c:v>
                </c:pt>
                <c:pt idx="1536">
                  <c:v>171.00971087645979</c:v>
                </c:pt>
                <c:pt idx="1537">
                  <c:v>171.00134934763423</c:v>
                </c:pt>
                <c:pt idx="1538">
                  <c:v>170.98836933390453</c:v>
                </c:pt>
                <c:pt idx="1539">
                  <c:v>170.97413476153244</c:v>
                </c:pt>
                <c:pt idx="1540">
                  <c:v>170.94833234763718</c:v>
                </c:pt>
                <c:pt idx="1541">
                  <c:v>170.92908128063658</c:v>
                </c:pt>
                <c:pt idx="1542">
                  <c:v>170.91217250846452</c:v>
                </c:pt>
                <c:pt idx="1543">
                  <c:v>170.90551491377374</c:v>
                </c:pt>
                <c:pt idx="1544">
                  <c:v>170.89251470075524</c:v>
                </c:pt>
                <c:pt idx="1545">
                  <c:v>170.8645178190601</c:v>
                </c:pt>
                <c:pt idx="1546">
                  <c:v>170.84310015458684</c:v>
                </c:pt>
                <c:pt idx="1547">
                  <c:v>170.83602808895949</c:v>
                </c:pt>
                <c:pt idx="1548">
                  <c:v>170.83051158543526</c:v>
                </c:pt>
                <c:pt idx="1549">
                  <c:v>170.81766937769811</c:v>
                </c:pt>
                <c:pt idx="1550">
                  <c:v>170.80758705767647</c:v>
                </c:pt>
                <c:pt idx="1551">
                  <c:v>170.7993170996792</c:v>
                </c:pt>
                <c:pt idx="1552">
                  <c:v>170.80370047899063</c:v>
                </c:pt>
                <c:pt idx="1553">
                  <c:v>170.80213657296309</c:v>
                </c:pt>
                <c:pt idx="1554">
                  <c:v>170.79342711876023</c:v>
                </c:pt>
                <c:pt idx="1555">
                  <c:v>170.79251305821279</c:v>
                </c:pt>
                <c:pt idx="1556">
                  <c:v>170.78727439524852</c:v>
                </c:pt>
                <c:pt idx="1557">
                  <c:v>170.7716421198314</c:v>
                </c:pt>
                <c:pt idx="1558">
                  <c:v>170.73593476961446</c:v>
                </c:pt>
              </c:numCache>
            </c:numRef>
          </c:xVal>
          <c:yVal>
            <c:numRef>
              <c:f>'4'!$E$2:$E$1600</c:f>
              <c:numCache>
                <c:formatCode>General</c:formatCode>
                <c:ptCount val="1599"/>
                <c:pt idx="0">
                  <c:v>0</c:v>
                </c:pt>
                <c:pt idx="1">
                  <c:v>2.6139534883720117E-3</c:v>
                </c:pt>
                <c:pt idx="2">
                  <c:v>4.6511627906973274E-3</c:v>
                </c:pt>
                <c:pt idx="3">
                  <c:v>4.0651162790696915E-3</c:v>
                </c:pt>
                <c:pt idx="4">
                  <c:v>7.5534883720926871E-3</c:v>
                </c:pt>
                <c:pt idx="5">
                  <c:v>9.5906976744180028E-3</c:v>
                </c:pt>
                <c:pt idx="6">
                  <c:v>9.5906976744180028E-3</c:v>
                </c:pt>
                <c:pt idx="7">
                  <c:v>1.1627906976743319E-2</c:v>
                </c:pt>
                <c:pt idx="8">
                  <c:v>1.2493023255813362E-2</c:v>
                </c:pt>
                <c:pt idx="9">
                  <c:v>1.6279069767442422E-2</c:v>
                </c:pt>
                <c:pt idx="10">
                  <c:v>1.830697674418591E-2</c:v>
                </c:pt>
                <c:pt idx="11">
                  <c:v>2.0344186046511226E-2</c:v>
                </c:pt>
                <c:pt idx="12">
                  <c:v>2.1506976744185557E-2</c:v>
                </c:pt>
                <c:pt idx="13">
                  <c:v>2.4995348837209441E-2</c:v>
                </c:pt>
                <c:pt idx="14">
                  <c:v>2.5869767441860425E-2</c:v>
                </c:pt>
                <c:pt idx="15">
                  <c:v>2.4706976744186093E-2</c:v>
                </c:pt>
                <c:pt idx="16">
                  <c:v>2.7609302325581453E-2</c:v>
                </c:pt>
                <c:pt idx="17">
                  <c:v>2.9934883720930117E-2</c:v>
                </c:pt>
                <c:pt idx="18">
                  <c:v>3.1683720930232084E-2</c:v>
                </c:pt>
                <c:pt idx="19">
                  <c:v>3.1683720930232084E-2</c:v>
                </c:pt>
                <c:pt idx="20">
                  <c:v>3.3720930232558288E-2</c:v>
                </c:pt>
                <c:pt idx="21">
                  <c:v>2.8483720930232437E-2</c:v>
                </c:pt>
                <c:pt idx="22">
                  <c:v>2.9358139534883421E-2</c:v>
                </c:pt>
                <c:pt idx="23">
                  <c:v>3.4009302325581636E-2</c:v>
                </c:pt>
                <c:pt idx="24">
                  <c:v>3.08093023255811E-2</c:v>
                </c:pt>
                <c:pt idx="25">
                  <c:v>3.3423255813953112E-2</c:v>
                </c:pt>
                <c:pt idx="26">
                  <c:v>4.3888372093022987E-2</c:v>
                </c:pt>
                <c:pt idx="27">
                  <c:v>4.5637209302325843E-2</c:v>
                </c:pt>
                <c:pt idx="28">
                  <c:v>4.8837209302325491E-2</c:v>
                </c:pt>
                <c:pt idx="29">
                  <c:v>5.0576744186046518E-2</c:v>
                </c:pt>
                <c:pt idx="30">
                  <c:v>5.4651162790698038E-2</c:v>
                </c:pt>
                <c:pt idx="31">
                  <c:v>4.7088372093022635E-2</c:v>
                </c:pt>
                <c:pt idx="32">
                  <c:v>5.2902325581395182E-2</c:v>
                </c:pt>
                <c:pt idx="33">
                  <c:v>5.0576744186046518E-2</c:v>
                </c:pt>
                <c:pt idx="34">
                  <c:v>4.7088372093022635E-2</c:v>
                </c:pt>
                <c:pt idx="35">
                  <c:v>5.2902325581395182E-2</c:v>
                </c:pt>
                <c:pt idx="36">
                  <c:v>5.2027906976744198E-2</c:v>
                </c:pt>
                <c:pt idx="37">
                  <c:v>5.4651162790698038E-2</c:v>
                </c:pt>
                <c:pt idx="38">
                  <c:v>5.1451162790697502E-2</c:v>
                </c:pt>
                <c:pt idx="39">
                  <c:v>5.0865116279068978E-2</c:v>
                </c:pt>
                <c:pt idx="40">
                  <c:v>5.319069767441853E-2</c:v>
                </c:pt>
                <c:pt idx="41">
                  <c:v>5.3776744186046166E-2</c:v>
                </c:pt>
                <c:pt idx="42">
                  <c:v>5.8716279069766841E-2</c:v>
                </c:pt>
                <c:pt idx="43">
                  <c:v>5.6976744186045813E-2</c:v>
                </c:pt>
                <c:pt idx="44">
                  <c:v>6.7730232558139036E-2</c:v>
                </c:pt>
                <c:pt idx="45">
                  <c:v>7.5283720930232612E-2</c:v>
                </c:pt>
                <c:pt idx="46">
                  <c:v>8.0232558139535115E-2</c:v>
                </c:pt>
                <c:pt idx="47">
                  <c:v>8.517209302325579E-2</c:v>
                </c:pt>
                <c:pt idx="48">
                  <c:v>8.7209302325581994E-2</c:v>
                </c:pt>
                <c:pt idx="49">
                  <c:v>9.243720930232513E-2</c:v>
                </c:pt>
                <c:pt idx="50">
                  <c:v>9.5637209302325665E-2</c:v>
                </c:pt>
                <c:pt idx="51">
                  <c:v>0.10406511627906934</c:v>
                </c:pt>
                <c:pt idx="52">
                  <c:v>0.10755348837209322</c:v>
                </c:pt>
                <c:pt idx="53">
                  <c:v>0.11481860465116256</c:v>
                </c:pt>
                <c:pt idx="54">
                  <c:v>0.12209302325581373</c:v>
                </c:pt>
                <c:pt idx="55">
                  <c:v>0.12499534883720909</c:v>
                </c:pt>
                <c:pt idx="56">
                  <c:v>0.12906976744186061</c:v>
                </c:pt>
                <c:pt idx="57">
                  <c:v>0.14011162790697718</c:v>
                </c:pt>
                <c:pt idx="58">
                  <c:v>0.15028837209302282</c:v>
                </c:pt>
                <c:pt idx="59">
                  <c:v>0.15465116279069768</c:v>
                </c:pt>
                <c:pt idx="60">
                  <c:v>0.16511627906976667</c:v>
                </c:pt>
                <c:pt idx="61">
                  <c:v>0.17732093023255846</c:v>
                </c:pt>
                <c:pt idx="62">
                  <c:v>0.18429767441860445</c:v>
                </c:pt>
                <c:pt idx="63">
                  <c:v>0.1930232558139533</c:v>
                </c:pt>
                <c:pt idx="64">
                  <c:v>0.199702325581395</c:v>
                </c:pt>
                <c:pt idx="65">
                  <c:v>0.20581395348837184</c:v>
                </c:pt>
                <c:pt idx="66">
                  <c:v>0.21365581395348876</c:v>
                </c:pt>
                <c:pt idx="67">
                  <c:v>0.21744186046511604</c:v>
                </c:pt>
                <c:pt idx="68">
                  <c:v>0.22470697674418627</c:v>
                </c:pt>
                <c:pt idx="69">
                  <c:v>0.23749767441860481</c:v>
                </c:pt>
                <c:pt idx="70">
                  <c:v>0.24679999999999946</c:v>
                </c:pt>
                <c:pt idx="71">
                  <c:v>0.25871627906976702</c:v>
                </c:pt>
                <c:pt idx="72">
                  <c:v>0.27150697674418556</c:v>
                </c:pt>
                <c:pt idx="73">
                  <c:v>0.2842976744186041</c:v>
                </c:pt>
                <c:pt idx="74">
                  <c:v>0.29825116279069785</c:v>
                </c:pt>
                <c:pt idx="75">
                  <c:v>0.31540465116279037</c:v>
                </c:pt>
                <c:pt idx="76">
                  <c:v>0.33168372093023279</c:v>
                </c:pt>
                <c:pt idx="77">
                  <c:v>0.3468</c:v>
                </c:pt>
                <c:pt idx="78">
                  <c:v>0.36627906976744207</c:v>
                </c:pt>
                <c:pt idx="79">
                  <c:v>0.3831348837209303</c:v>
                </c:pt>
                <c:pt idx="80">
                  <c:v>0.40667906976744206</c:v>
                </c:pt>
                <c:pt idx="81">
                  <c:v>0.42877209302325525</c:v>
                </c:pt>
                <c:pt idx="82">
                  <c:v>0.44767441860465063</c:v>
                </c:pt>
                <c:pt idx="83">
                  <c:v>0.46860465116279126</c:v>
                </c:pt>
                <c:pt idx="84">
                  <c:v>0.48837209302325579</c:v>
                </c:pt>
                <c:pt idx="85">
                  <c:v>0.51075348837209322</c:v>
                </c:pt>
                <c:pt idx="86">
                  <c:v>0.52644651162790712</c:v>
                </c:pt>
                <c:pt idx="87">
                  <c:v>0.56191627906976738</c:v>
                </c:pt>
                <c:pt idx="88">
                  <c:v>0.58894883720930213</c:v>
                </c:pt>
                <c:pt idx="89">
                  <c:v>0.60667906976744135</c:v>
                </c:pt>
                <c:pt idx="90">
                  <c:v>0.63313488372092941</c:v>
                </c:pt>
                <c:pt idx="91">
                  <c:v>0.64999999999999947</c:v>
                </c:pt>
                <c:pt idx="92">
                  <c:v>0.67935813953488289</c:v>
                </c:pt>
                <c:pt idx="93">
                  <c:v>0.67935813953488289</c:v>
                </c:pt>
                <c:pt idx="94">
                  <c:v>0.58313488372092959</c:v>
                </c:pt>
                <c:pt idx="95">
                  <c:v>0.46481860465116309</c:v>
                </c:pt>
                <c:pt idx="96">
                  <c:v>0.49069767441860446</c:v>
                </c:pt>
                <c:pt idx="97">
                  <c:v>0.51249302325581425</c:v>
                </c:pt>
                <c:pt idx="98">
                  <c:v>0.52790697674418574</c:v>
                </c:pt>
                <c:pt idx="99">
                  <c:v>0.56220465116279073</c:v>
                </c:pt>
                <c:pt idx="100">
                  <c:v>0.58197209302325525</c:v>
                </c:pt>
                <c:pt idx="101">
                  <c:v>0.62150697674418609</c:v>
                </c:pt>
                <c:pt idx="102">
                  <c:v>0.64999999999999947</c:v>
                </c:pt>
                <c:pt idx="103">
                  <c:v>0.68139534883720909</c:v>
                </c:pt>
                <c:pt idx="104">
                  <c:v>0.71830697674418609</c:v>
                </c:pt>
                <c:pt idx="105">
                  <c:v>0.74825116279069714</c:v>
                </c:pt>
                <c:pt idx="106">
                  <c:v>0.78662325581395276</c:v>
                </c:pt>
                <c:pt idx="107">
                  <c:v>0.82470697674418592</c:v>
                </c:pt>
                <c:pt idx="108">
                  <c:v>0.86598139534883778</c:v>
                </c:pt>
                <c:pt idx="109">
                  <c:v>0.90290232558139483</c:v>
                </c:pt>
                <c:pt idx="110">
                  <c:v>0.93139534883720909</c:v>
                </c:pt>
                <c:pt idx="111">
                  <c:v>0.98226046511627896</c:v>
                </c:pt>
                <c:pt idx="112">
                  <c:v>1.0203441860465121</c:v>
                </c:pt>
                <c:pt idx="113">
                  <c:v>1.064241860465116</c:v>
                </c:pt>
                <c:pt idx="114">
                  <c:v>1.1040651162790702</c:v>
                </c:pt>
                <c:pt idx="115">
                  <c:v>1.1491255813953494</c:v>
                </c:pt>
                <c:pt idx="116">
                  <c:v>1.2017395348837203</c:v>
                </c:pt>
                <c:pt idx="117">
                  <c:v>1.2470883720930228</c:v>
                </c:pt>
                <c:pt idx="118">
                  <c:v>1.2988372093023255</c:v>
                </c:pt>
                <c:pt idx="119">
                  <c:v>1.3479627906976743</c:v>
                </c:pt>
                <c:pt idx="120">
                  <c:v>1.4000000000000004</c:v>
                </c:pt>
                <c:pt idx="121">
                  <c:v>1.4529023255813955</c:v>
                </c:pt>
                <c:pt idx="122">
                  <c:v>1.5156930232558139</c:v>
                </c:pt>
                <c:pt idx="123">
                  <c:v>1.5659813953488371</c:v>
                </c:pt>
                <c:pt idx="124">
                  <c:v>1.6220930232558137</c:v>
                </c:pt>
                <c:pt idx="125">
                  <c:v>1.6793581395348838</c:v>
                </c:pt>
                <c:pt idx="126">
                  <c:v>1.7305209302325588</c:v>
                </c:pt>
                <c:pt idx="127">
                  <c:v>1.8122046511627907</c:v>
                </c:pt>
                <c:pt idx="128">
                  <c:v>1.8683069767441864</c:v>
                </c:pt>
                <c:pt idx="129">
                  <c:v>1.9281953488372094</c:v>
                </c:pt>
                <c:pt idx="130">
                  <c:v>1.9886604651162791</c:v>
                </c:pt>
                <c:pt idx="131">
                  <c:v>2.0688930232558143</c:v>
                </c:pt>
                <c:pt idx="132">
                  <c:v>2.1409860465116273</c:v>
                </c:pt>
                <c:pt idx="133">
                  <c:v>2.2008651162790693</c:v>
                </c:pt>
                <c:pt idx="134">
                  <c:v>2.2822604651162797</c:v>
                </c:pt>
                <c:pt idx="135">
                  <c:v>2.3590046511627909</c:v>
                </c:pt>
                <c:pt idx="136">
                  <c:v>2.4433116279069766</c:v>
                </c:pt>
                <c:pt idx="137">
                  <c:v>2.5151162790697672</c:v>
                </c:pt>
                <c:pt idx="138">
                  <c:v>2.5973767441860467</c:v>
                </c:pt>
                <c:pt idx="139">
                  <c:v>2.6735441860465121</c:v>
                </c:pt>
                <c:pt idx="140">
                  <c:v>2.7590046511627904</c:v>
                </c:pt>
                <c:pt idx="141">
                  <c:v>2.8430232558139537</c:v>
                </c:pt>
                <c:pt idx="142">
                  <c:v>2.9337209302325578</c:v>
                </c:pt>
                <c:pt idx="143">
                  <c:v>3.0081395348837212</c:v>
                </c:pt>
                <c:pt idx="144">
                  <c:v>3.1061023255813955</c:v>
                </c:pt>
                <c:pt idx="145">
                  <c:v>3.2069767441860462</c:v>
                </c:pt>
                <c:pt idx="146">
                  <c:v>3.2936000000000005</c:v>
                </c:pt>
                <c:pt idx="147">
                  <c:v>3.4026139534883724</c:v>
                </c:pt>
                <c:pt idx="148">
                  <c:v>3.4991255813953481</c:v>
                </c:pt>
                <c:pt idx="149">
                  <c:v>3.6017395348837207</c:v>
                </c:pt>
                <c:pt idx="150">
                  <c:v>3.7107534883720934</c:v>
                </c:pt>
                <c:pt idx="151">
                  <c:v>3.8119162790697674</c:v>
                </c:pt>
                <c:pt idx="152">
                  <c:v>3.9215069767441859</c:v>
                </c:pt>
                <c:pt idx="153">
                  <c:v>4.0421488372093028</c:v>
                </c:pt>
                <c:pt idx="154">
                  <c:v>4.1467999999999998</c:v>
                </c:pt>
                <c:pt idx="155">
                  <c:v>4.245637209302326</c:v>
                </c:pt>
                <c:pt idx="156">
                  <c:v>4.3627906976744191</c:v>
                </c:pt>
                <c:pt idx="157">
                  <c:v>4.4680186046511627</c:v>
                </c:pt>
                <c:pt idx="158">
                  <c:v>4.5808093023255809</c:v>
                </c:pt>
                <c:pt idx="159">
                  <c:v>4.7046511627906975</c:v>
                </c:pt>
                <c:pt idx="160">
                  <c:v>4.8130790697674408</c:v>
                </c:pt>
                <c:pt idx="161">
                  <c:v>4.9334232558139535</c:v>
                </c:pt>
                <c:pt idx="162">
                  <c:v>5.0674418604651157</c:v>
                </c:pt>
                <c:pt idx="163">
                  <c:v>5.1935999999999991</c:v>
                </c:pt>
                <c:pt idx="164">
                  <c:v>5.3087162790697677</c:v>
                </c:pt>
                <c:pt idx="165">
                  <c:v>5.4159813953488376</c:v>
                </c:pt>
                <c:pt idx="166">
                  <c:v>5.4686046511627913</c:v>
                </c:pt>
                <c:pt idx="167">
                  <c:v>5.4659813953488383</c:v>
                </c:pt>
                <c:pt idx="168">
                  <c:v>5.502613953488372</c:v>
                </c:pt>
                <c:pt idx="169">
                  <c:v>5.592437209302326</c:v>
                </c:pt>
                <c:pt idx="170">
                  <c:v>5.6514511627906989</c:v>
                </c:pt>
                <c:pt idx="171">
                  <c:v>5.7107534883720925</c:v>
                </c:pt>
                <c:pt idx="172">
                  <c:v>5.8337209302325581</c:v>
                </c:pt>
                <c:pt idx="173">
                  <c:v>5.8840093023255813</c:v>
                </c:pt>
                <c:pt idx="174">
                  <c:v>5.9360465116279064</c:v>
                </c:pt>
                <c:pt idx="175">
                  <c:v>5.9921488372093021</c:v>
                </c:pt>
                <c:pt idx="176">
                  <c:v>6.0613302325581389</c:v>
                </c:pt>
                <c:pt idx="177">
                  <c:v>6.093311627906977</c:v>
                </c:pt>
                <c:pt idx="178">
                  <c:v>6.1645302325581399</c:v>
                </c:pt>
                <c:pt idx="179">
                  <c:v>6.287786046511628</c:v>
                </c:pt>
                <c:pt idx="180">
                  <c:v>6.3712186046511627</c:v>
                </c:pt>
                <c:pt idx="181">
                  <c:v>6.4819720930232547</c:v>
                </c:pt>
                <c:pt idx="182">
                  <c:v>6.5851720930232558</c:v>
                </c:pt>
                <c:pt idx="183">
                  <c:v>6.6912744186046522</c:v>
                </c:pt>
                <c:pt idx="184">
                  <c:v>6.8308093023255809</c:v>
                </c:pt>
                <c:pt idx="185">
                  <c:v>6.9473767441860472</c:v>
                </c:pt>
                <c:pt idx="186">
                  <c:v>7.0706325581395353</c:v>
                </c:pt>
                <c:pt idx="187">
                  <c:v>7.1874976744186041</c:v>
                </c:pt>
                <c:pt idx="188">
                  <c:v>7.2866232558139528</c:v>
                </c:pt>
                <c:pt idx="189">
                  <c:v>7.4107534883720936</c:v>
                </c:pt>
                <c:pt idx="190">
                  <c:v>7.5374976744186055</c:v>
                </c:pt>
                <c:pt idx="191">
                  <c:v>7.6444744186046512</c:v>
                </c:pt>
                <c:pt idx="192">
                  <c:v>7.7735441860465118</c:v>
                </c:pt>
                <c:pt idx="193">
                  <c:v>7.9098790697674408</c:v>
                </c:pt>
                <c:pt idx="194">
                  <c:v>8.0165674418604667</c:v>
                </c:pt>
                <c:pt idx="195">
                  <c:v>8.1497023255813943</c:v>
                </c:pt>
                <c:pt idx="196">
                  <c:v>8.2779069767441875</c:v>
                </c:pt>
                <c:pt idx="197">
                  <c:v>8.3927255813953501</c:v>
                </c:pt>
                <c:pt idx="198">
                  <c:v>8.5459255813953483</c:v>
                </c:pt>
                <c:pt idx="199">
                  <c:v>8.6848837209302339</c:v>
                </c:pt>
                <c:pt idx="200">
                  <c:v>8.8281953488372089</c:v>
                </c:pt>
                <c:pt idx="201">
                  <c:v>8.9680186046511636</c:v>
                </c:pt>
                <c:pt idx="202">
                  <c:v>9.1180186046511622</c:v>
                </c:pt>
                <c:pt idx="203">
                  <c:v>9.2752837209302328</c:v>
                </c:pt>
                <c:pt idx="204">
                  <c:v>9.4066790697674421</c:v>
                </c:pt>
                <c:pt idx="205">
                  <c:v>9.5500000000000007</c:v>
                </c:pt>
                <c:pt idx="206">
                  <c:v>9.701451162790697</c:v>
                </c:pt>
                <c:pt idx="207">
                  <c:v>9.8462139534883732</c:v>
                </c:pt>
                <c:pt idx="208">
                  <c:v>10.022381395348837</c:v>
                </c:pt>
                <c:pt idx="209">
                  <c:v>10.155227906976744</c:v>
                </c:pt>
                <c:pt idx="210">
                  <c:v>10.306976744186048</c:v>
                </c:pt>
                <c:pt idx="211">
                  <c:v>10.460167441860463</c:v>
                </c:pt>
                <c:pt idx="212">
                  <c:v>10.630232558139536</c:v>
                </c:pt>
                <c:pt idx="213">
                  <c:v>10.800576744186046</c:v>
                </c:pt>
                <c:pt idx="214">
                  <c:v>10.961041860465116</c:v>
                </c:pt>
                <c:pt idx="215">
                  <c:v>11.11046511627907</c:v>
                </c:pt>
                <c:pt idx="216">
                  <c:v>11.26773023255814</c:v>
                </c:pt>
                <c:pt idx="217">
                  <c:v>11.416279069767441</c:v>
                </c:pt>
                <c:pt idx="218">
                  <c:v>11.568893023255814</c:v>
                </c:pt>
                <c:pt idx="219">
                  <c:v>11.729358139534884</c:v>
                </c:pt>
                <c:pt idx="220">
                  <c:v>11.87819534883721</c:v>
                </c:pt>
                <c:pt idx="221">
                  <c:v>12.057553488372093</c:v>
                </c:pt>
                <c:pt idx="222">
                  <c:v>12.1904</c:v>
                </c:pt>
                <c:pt idx="223">
                  <c:v>12.36075348837209</c:v>
                </c:pt>
                <c:pt idx="224">
                  <c:v>12.551739534883719</c:v>
                </c:pt>
                <c:pt idx="225">
                  <c:v>12.707553488372092</c:v>
                </c:pt>
                <c:pt idx="226">
                  <c:v>12.875283720930231</c:v>
                </c:pt>
                <c:pt idx="227">
                  <c:v>13.023255813953487</c:v>
                </c:pt>
                <c:pt idx="228">
                  <c:v>13.203190697674419</c:v>
                </c:pt>
                <c:pt idx="229">
                  <c:v>13.345348837209301</c:v>
                </c:pt>
                <c:pt idx="230">
                  <c:v>13.519469767441862</c:v>
                </c:pt>
                <c:pt idx="231">
                  <c:v>13.66046511627907</c:v>
                </c:pt>
                <c:pt idx="232">
                  <c:v>13.820055813953488</c:v>
                </c:pt>
                <c:pt idx="233">
                  <c:v>13.994762790697674</c:v>
                </c:pt>
                <c:pt idx="234">
                  <c:v>14.144474418604648</c:v>
                </c:pt>
                <c:pt idx="235">
                  <c:v>14.367441860465114</c:v>
                </c:pt>
                <c:pt idx="236">
                  <c:v>14.536334883720929</c:v>
                </c:pt>
                <c:pt idx="237">
                  <c:v>14.708716279069769</c:v>
                </c:pt>
                <c:pt idx="238">
                  <c:v>14.87819534883721</c:v>
                </c:pt>
                <c:pt idx="239">
                  <c:v>15.036334883720929</c:v>
                </c:pt>
                <c:pt idx="240">
                  <c:v>15.198251162790697</c:v>
                </c:pt>
                <c:pt idx="241">
                  <c:v>15.371218604651162</c:v>
                </c:pt>
                <c:pt idx="242">
                  <c:v>15.543599999999998</c:v>
                </c:pt>
                <c:pt idx="243">
                  <c:v>15.698539534883718</c:v>
                </c:pt>
                <c:pt idx="244">
                  <c:v>15.874418604651162</c:v>
                </c:pt>
                <c:pt idx="245">
                  <c:v>16.050576744186046</c:v>
                </c:pt>
                <c:pt idx="246">
                  <c:v>16.224120930232559</c:v>
                </c:pt>
                <c:pt idx="247">
                  <c:v>16.395637209302325</c:v>
                </c:pt>
                <c:pt idx="248">
                  <c:v>16.578195348837209</c:v>
                </c:pt>
                <c:pt idx="249">
                  <c:v>16.743023255813952</c:v>
                </c:pt>
                <c:pt idx="250">
                  <c:v>16.900576744186047</c:v>
                </c:pt>
                <c:pt idx="251">
                  <c:v>17.079358139534882</c:v>
                </c:pt>
                <c:pt idx="252">
                  <c:v>17.254651162790697</c:v>
                </c:pt>
                <c:pt idx="253">
                  <c:v>17.431097674418606</c:v>
                </c:pt>
                <c:pt idx="254">
                  <c:v>17.603488372093022</c:v>
                </c:pt>
                <c:pt idx="255">
                  <c:v>17.764818604651161</c:v>
                </c:pt>
                <c:pt idx="256">
                  <c:v>17.933423255813953</c:v>
                </c:pt>
                <c:pt idx="257">
                  <c:v>18.120055813953488</c:v>
                </c:pt>
                <c:pt idx="258">
                  <c:v>18.305813953488371</c:v>
                </c:pt>
                <c:pt idx="259">
                  <c:v>18.462493023255814</c:v>
                </c:pt>
                <c:pt idx="260">
                  <c:v>18.630809302325581</c:v>
                </c:pt>
                <c:pt idx="261">
                  <c:v>18.817730232558137</c:v>
                </c:pt>
                <c:pt idx="262">
                  <c:v>19.004651162790697</c:v>
                </c:pt>
                <c:pt idx="263">
                  <c:v>19.191860465116278</c:v>
                </c:pt>
                <c:pt idx="264">
                  <c:v>19.404353488372092</c:v>
                </c:pt>
                <c:pt idx="265">
                  <c:v>19.590986046511627</c:v>
                </c:pt>
                <c:pt idx="266">
                  <c:v>19.755227906976746</c:v>
                </c:pt>
                <c:pt idx="267">
                  <c:v>19.933720930232557</c:v>
                </c:pt>
                <c:pt idx="268">
                  <c:v>20.265404651162793</c:v>
                </c:pt>
                <c:pt idx="269">
                  <c:v>20.393023255813954</c:v>
                </c:pt>
                <c:pt idx="270">
                  <c:v>20.457553488372092</c:v>
                </c:pt>
                <c:pt idx="271">
                  <c:v>20.440986046511629</c:v>
                </c:pt>
                <c:pt idx="272">
                  <c:v>20.435172093023255</c:v>
                </c:pt>
                <c:pt idx="273">
                  <c:v>20.418893023255816</c:v>
                </c:pt>
                <c:pt idx="274">
                  <c:v>20.440986046511629</c:v>
                </c:pt>
                <c:pt idx="275">
                  <c:v>20.422093023255815</c:v>
                </c:pt>
                <c:pt idx="276">
                  <c:v>20.39592558139535</c:v>
                </c:pt>
                <c:pt idx="277">
                  <c:v>20.3904</c:v>
                </c:pt>
                <c:pt idx="278">
                  <c:v>20.353488372093025</c:v>
                </c:pt>
                <c:pt idx="279">
                  <c:v>20.304939534883722</c:v>
                </c:pt>
                <c:pt idx="280">
                  <c:v>20.32093023255814</c:v>
                </c:pt>
                <c:pt idx="281">
                  <c:v>20.376446511627908</c:v>
                </c:pt>
                <c:pt idx="282">
                  <c:v>20.481395348837211</c:v>
                </c:pt>
                <c:pt idx="283">
                  <c:v>20.510465116279072</c:v>
                </c:pt>
                <c:pt idx="284">
                  <c:v>20.647674418604652</c:v>
                </c:pt>
                <c:pt idx="285">
                  <c:v>20.812790697674419</c:v>
                </c:pt>
                <c:pt idx="286">
                  <c:v>20.938660465116278</c:v>
                </c:pt>
                <c:pt idx="287">
                  <c:v>21.072381395348838</c:v>
                </c:pt>
                <c:pt idx="288">
                  <c:v>21.234009302325582</c:v>
                </c:pt>
                <c:pt idx="289">
                  <c:v>21.398837209302325</c:v>
                </c:pt>
                <c:pt idx="290">
                  <c:v>21.549125581395348</c:v>
                </c:pt>
                <c:pt idx="291">
                  <c:v>21.725283720930232</c:v>
                </c:pt>
                <c:pt idx="292">
                  <c:v>21.890111627906975</c:v>
                </c:pt>
                <c:pt idx="293">
                  <c:v>22.037209302325582</c:v>
                </c:pt>
                <c:pt idx="294">
                  <c:v>22.201451162790697</c:v>
                </c:pt>
                <c:pt idx="295">
                  <c:v>22.376446511627908</c:v>
                </c:pt>
                <c:pt idx="296">
                  <c:v>22.567144186046512</c:v>
                </c:pt>
                <c:pt idx="297">
                  <c:v>22.740697674418605</c:v>
                </c:pt>
                <c:pt idx="298">
                  <c:v>22.900576744186047</c:v>
                </c:pt>
                <c:pt idx="299">
                  <c:v>23.062790697674419</c:v>
                </c:pt>
                <c:pt idx="300">
                  <c:v>23.219767441860462</c:v>
                </c:pt>
                <c:pt idx="301">
                  <c:v>23.38400930232558</c:v>
                </c:pt>
                <c:pt idx="302">
                  <c:v>23.564241860465117</c:v>
                </c:pt>
                <c:pt idx="303">
                  <c:v>23.714241860465116</c:v>
                </c:pt>
                <c:pt idx="304">
                  <c:v>23.880232558139532</c:v>
                </c:pt>
                <c:pt idx="305">
                  <c:v>24.055813953488375</c:v>
                </c:pt>
                <c:pt idx="306">
                  <c:v>24.224706976744184</c:v>
                </c:pt>
                <c:pt idx="307">
                  <c:v>24.394762790697673</c:v>
                </c:pt>
                <c:pt idx="308">
                  <c:v>24.549413953488372</c:v>
                </c:pt>
                <c:pt idx="309">
                  <c:v>24.715693023255817</c:v>
                </c:pt>
                <c:pt idx="310">
                  <c:v>24.913953488372094</c:v>
                </c:pt>
                <c:pt idx="311">
                  <c:v>25.097674418604651</c:v>
                </c:pt>
                <c:pt idx="312">
                  <c:v>25.235460465116279</c:v>
                </c:pt>
                <c:pt idx="313">
                  <c:v>25.344186046511627</c:v>
                </c:pt>
                <c:pt idx="314">
                  <c:v>25.525283720930233</c:v>
                </c:pt>
                <c:pt idx="315">
                  <c:v>25.70261395348837</c:v>
                </c:pt>
                <c:pt idx="316">
                  <c:v>25.840399999999999</c:v>
                </c:pt>
                <c:pt idx="317">
                  <c:v>26.046213953488376</c:v>
                </c:pt>
                <c:pt idx="318">
                  <c:v>26.239534883720932</c:v>
                </c:pt>
                <c:pt idx="319">
                  <c:v>26.402027906976741</c:v>
                </c:pt>
                <c:pt idx="320">
                  <c:v>26.520344186046515</c:v>
                </c:pt>
                <c:pt idx="321">
                  <c:v>26.667730232558142</c:v>
                </c:pt>
                <c:pt idx="322">
                  <c:v>26.852613953488369</c:v>
                </c:pt>
                <c:pt idx="323">
                  <c:v>27.043311627906974</c:v>
                </c:pt>
                <c:pt idx="324">
                  <c:v>27.219181395348837</c:v>
                </c:pt>
                <c:pt idx="325">
                  <c:v>27.382260465116278</c:v>
                </c:pt>
                <c:pt idx="326">
                  <c:v>27.523544186046514</c:v>
                </c:pt>
                <c:pt idx="327">
                  <c:v>27.658716279069765</c:v>
                </c:pt>
                <c:pt idx="328">
                  <c:v>27.808427906976743</c:v>
                </c:pt>
                <c:pt idx="329">
                  <c:v>27.952325581395346</c:v>
                </c:pt>
                <c:pt idx="330">
                  <c:v>28.088372093023256</c:v>
                </c:pt>
                <c:pt idx="331">
                  <c:v>28.243600000000004</c:v>
                </c:pt>
                <c:pt idx="332">
                  <c:v>28.411330232558139</c:v>
                </c:pt>
                <c:pt idx="333">
                  <c:v>28.55522790697675</c:v>
                </c:pt>
                <c:pt idx="334">
                  <c:v>28.683720930232557</c:v>
                </c:pt>
                <c:pt idx="335">
                  <c:v>28.813655813953485</c:v>
                </c:pt>
                <c:pt idx="336">
                  <c:v>28.952902325581395</c:v>
                </c:pt>
                <c:pt idx="337">
                  <c:v>29.08982325581395</c:v>
                </c:pt>
                <c:pt idx="338">
                  <c:v>29.236334883720932</c:v>
                </c:pt>
                <c:pt idx="339">
                  <c:v>29.379069767441859</c:v>
                </c:pt>
                <c:pt idx="340">
                  <c:v>29.535460465116284</c:v>
                </c:pt>
                <c:pt idx="341">
                  <c:v>29.703190697674419</c:v>
                </c:pt>
                <c:pt idx="342">
                  <c:v>29.872958139534884</c:v>
                </c:pt>
                <c:pt idx="343">
                  <c:v>30.035748837209301</c:v>
                </c:pt>
                <c:pt idx="344">
                  <c:v>30.18139534883721</c:v>
                </c:pt>
                <c:pt idx="345">
                  <c:v>30.327032558139532</c:v>
                </c:pt>
                <c:pt idx="346">
                  <c:v>30.456102325581394</c:v>
                </c:pt>
                <c:pt idx="347">
                  <c:v>30.582558139534878</c:v>
                </c:pt>
                <c:pt idx="348">
                  <c:v>30.745637209302327</c:v>
                </c:pt>
                <c:pt idx="349">
                  <c:v>30.90493953488372</c:v>
                </c:pt>
                <c:pt idx="350">
                  <c:v>31.048837209302331</c:v>
                </c:pt>
                <c:pt idx="351">
                  <c:v>31.179358139534887</c:v>
                </c:pt>
                <c:pt idx="352">
                  <c:v>31.286334883720929</c:v>
                </c:pt>
                <c:pt idx="353">
                  <c:v>31.418893023255816</c:v>
                </c:pt>
                <c:pt idx="354">
                  <c:v>31.555227906976743</c:v>
                </c:pt>
                <c:pt idx="355">
                  <c:v>31.679646511627912</c:v>
                </c:pt>
                <c:pt idx="356">
                  <c:v>31.822669767441862</c:v>
                </c:pt>
                <c:pt idx="357">
                  <c:v>31.963367441860466</c:v>
                </c:pt>
                <c:pt idx="358">
                  <c:v>32.082558139534889</c:v>
                </c:pt>
                <c:pt idx="359">
                  <c:v>32.209590697674422</c:v>
                </c:pt>
                <c:pt idx="360">
                  <c:v>32.346511627906978</c:v>
                </c:pt>
                <c:pt idx="361">
                  <c:v>32.485460465116283</c:v>
                </c:pt>
                <c:pt idx="362">
                  <c:v>32.616567441860468</c:v>
                </c:pt>
                <c:pt idx="363">
                  <c:v>32.743600000000001</c:v>
                </c:pt>
                <c:pt idx="364">
                  <c:v>32.865404651162798</c:v>
                </c:pt>
                <c:pt idx="365">
                  <c:v>33.016567441860467</c:v>
                </c:pt>
                <c:pt idx="366">
                  <c:v>33.16569302325582</c:v>
                </c:pt>
                <c:pt idx="367">
                  <c:v>33.307265116279069</c:v>
                </c:pt>
                <c:pt idx="368">
                  <c:v>33.472958139534882</c:v>
                </c:pt>
                <c:pt idx="369">
                  <c:v>33.655227906976748</c:v>
                </c:pt>
                <c:pt idx="370">
                  <c:v>33.71336744186047</c:v>
                </c:pt>
                <c:pt idx="371">
                  <c:v>33.85</c:v>
                </c:pt>
                <c:pt idx="372">
                  <c:v>33.853190697674421</c:v>
                </c:pt>
                <c:pt idx="373">
                  <c:v>33.873255813953492</c:v>
                </c:pt>
                <c:pt idx="374">
                  <c:v>33.932846511627908</c:v>
                </c:pt>
                <c:pt idx="375">
                  <c:v>33.937786046511633</c:v>
                </c:pt>
                <c:pt idx="376">
                  <c:v>33.943311627906979</c:v>
                </c:pt>
                <c:pt idx="377">
                  <c:v>34.038948837209304</c:v>
                </c:pt>
                <c:pt idx="378">
                  <c:v>34.110167441860469</c:v>
                </c:pt>
                <c:pt idx="379">
                  <c:v>34.172669767441867</c:v>
                </c:pt>
                <c:pt idx="380">
                  <c:v>34.184009302325585</c:v>
                </c:pt>
                <c:pt idx="381">
                  <c:v>34.176446511627908</c:v>
                </c:pt>
                <c:pt idx="382">
                  <c:v>34.190400000000004</c:v>
                </c:pt>
                <c:pt idx="383">
                  <c:v>34.238372093023258</c:v>
                </c:pt>
                <c:pt idx="384">
                  <c:v>34.30871627906977</c:v>
                </c:pt>
                <c:pt idx="385">
                  <c:v>34.353190697674428</c:v>
                </c:pt>
                <c:pt idx="386">
                  <c:v>34.356679069767445</c:v>
                </c:pt>
                <c:pt idx="387">
                  <c:v>34.31511627906977</c:v>
                </c:pt>
                <c:pt idx="388">
                  <c:v>34.361041860465122</c:v>
                </c:pt>
                <c:pt idx="389">
                  <c:v>34.424418604651166</c:v>
                </c:pt>
                <c:pt idx="390">
                  <c:v>34.506102325581395</c:v>
                </c:pt>
                <c:pt idx="391">
                  <c:v>34.62703255813954</c:v>
                </c:pt>
                <c:pt idx="392">
                  <c:v>34.75784186046512</c:v>
                </c:pt>
                <c:pt idx="393">
                  <c:v>34.87383255813954</c:v>
                </c:pt>
                <c:pt idx="394">
                  <c:v>34.984009302325582</c:v>
                </c:pt>
                <c:pt idx="395">
                  <c:v>35.093600000000002</c:v>
                </c:pt>
                <c:pt idx="396">
                  <c:v>35.198539534883729</c:v>
                </c:pt>
                <c:pt idx="397">
                  <c:v>35.306390697674424</c:v>
                </c:pt>
                <c:pt idx="398">
                  <c:v>35.425283720930238</c:v>
                </c:pt>
                <c:pt idx="399">
                  <c:v>35.554939534883729</c:v>
                </c:pt>
                <c:pt idx="400">
                  <c:v>35.691860465116278</c:v>
                </c:pt>
                <c:pt idx="401">
                  <c:v>35.829069767441865</c:v>
                </c:pt>
                <c:pt idx="402">
                  <c:v>35.958139534883728</c:v>
                </c:pt>
                <c:pt idx="403">
                  <c:v>36.080809302325584</c:v>
                </c:pt>
                <c:pt idx="404">
                  <c:v>36.206102325581398</c:v>
                </c:pt>
                <c:pt idx="405">
                  <c:v>36.322381395348842</c:v>
                </c:pt>
                <c:pt idx="406">
                  <c:v>36.443311627906979</c:v>
                </c:pt>
                <c:pt idx="407">
                  <c:v>36.579358139534889</c:v>
                </c:pt>
                <c:pt idx="408">
                  <c:v>36.734009302325589</c:v>
                </c:pt>
                <c:pt idx="409">
                  <c:v>36.878772093023258</c:v>
                </c:pt>
                <c:pt idx="410">
                  <c:v>37.009879069767443</c:v>
                </c:pt>
                <c:pt idx="411">
                  <c:v>37.130809302325588</c:v>
                </c:pt>
                <c:pt idx="412">
                  <c:v>37.26424186046512</c:v>
                </c:pt>
                <c:pt idx="413">
                  <c:v>37.4014511627907</c:v>
                </c:pt>
                <c:pt idx="414">
                  <c:v>37.536911627906981</c:v>
                </c:pt>
                <c:pt idx="415">
                  <c:v>37.67674418604652</c:v>
                </c:pt>
                <c:pt idx="416">
                  <c:v>37.802027906976747</c:v>
                </c:pt>
                <c:pt idx="417">
                  <c:v>37.925869767441867</c:v>
                </c:pt>
                <c:pt idx="418">
                  <c:v>38.060167441860472</c:v>
                </c:pt>
                <c:pt idx="419">
                  <c:v>38.200576744186051</c:v>
                </c:pt>
                <c:pt idx="420">
                  <c:v>38.344474418604662</c:v>
                </c:pt>
                <c:pt idx="421">
                  <c:v>38.495051162790702</c:v>
                </c:pt>
                <c:pt idx="422">
                  <c:v>38.642437209302329</c:v>
                </c:pt>
                <c:pt idx="423">
                  <c:v>38.780232558139538</c:v>
                </c:pt>
                <c:pt idx="424">
                  <c:v>38.906390697674425</c:v>
                </c:pt>
                <c:pt idx="425">
                  <c:v>39.024120930232563</c:v>
                </c:pt>
                <c:pt idx="426">
                  <c:v>39.159879069767449</c:v>
                </c:pt>
                <c:pt idx="427">
                  <c:v>39.300000000000004</c:v>
                </c:pt>
                <c:pt idx="428">
                  <c:v>39.438074418604657</c:v>
                </c:pt>
                <c:pt idx="429">
                  <c:v>39.572093023255817</c:v>
                </c:pt>
                <c:pt idx="430">
                  <c:v>39.710465116279074</c:v>
                </c:pt>
                <c:pt idx="431">
                  <c:v>39.850000000000009</c:v>
                </c:pt>
                <c:pt idx="432">
                  <c:v>39.981097674418606</c:v>
                </c:pt>
                <c:pt idx="433">
                  <c:v>40.113079069767444</c:v>
                </c:pt>
                <c:pt idx="434">
                  <c:v>40.25784186046512</c:v>
                </c:pt>
                <c:pt idx="435">
                  <c:v>40.42470697674419</c:v>
                </c:pt>
                <c:pt idx="436">
                  <c:v>40.568893023255818</c:v>
                </c:pt>
                <c:pt idx="437">
                  <c:v>40.703776744186051</c:v>
                </c:pt>
                <c:pt idx="438">
                  <c:v>40.840400000000002</c:v>
                </c:pt>
                <c:pt idx="439">
                  <c:v>40.975869767441864</c:v>
                </c:pt>
                <c:pt idx="440">
                  <c:v>41.110167441860469</c:v>
                </c:pt>
                <c:pt idx="441">
                  <c:v>41.241274418604654</c:v>
                </c:pt>
                <c:pt idx="442">
                  <c:v>41.368893023255822</c:v>
                </c:pt>
                <c:pt idx="443">
                  <c:v>41.50784186046512</c:v>
                </c:pt>
                <c:pt idx="444">
                  <c:v>41.6482511627907</c:v>
                </c:pt>
                <c:pt idx="445">
                  <c:v>41.783423255813958</c:v>
                </c:pt>
                <c:pt idx="446">
                  <c:v>41.908427906976748</c:v>
                </c:pt>
                <c:pt idx="447">
                  <c:v>42.035460465116287</c:v>
                </c:pt>
                <c:pt idx="448">
                  <c:v>42.168604651162795</c:v>
                </c:pt>
                <c:pt idx="449">
                  <c:v>42.341562790697679</c:v>
                </c:pt>
                <c:pt idx="450">
                  <c:v>42.506102325581402</c:v>
                </c:pt>
                <c:pt idx="451">
                  <c:v>42.658139534883723</c:v>
                </c:pt>
                <c:pt idx="452">
                  <c:v>42.798251162790699</c:v>
                </c:pt>
                <c:pt idx="453">
                  <c:v>42.928772093023262</c:v>
                </c:pt>
                <c:pt idx="454">
                  <c:v>43.066279069767447</c:v>
                </c:pt>
                <c:pt idx="455">
                  <c:v>43.210465116279074</c:v>
                </c:pt>
                <c:pt idx="456">
                  <c:v>43.36046511627908</c:v>
                </c:pt>
                <c:pt idx="457">
                  <c:v>43.501451162790701</c:v>
                </c:pt>
                <c:pt idx="458">
                  <c:v>43.65</c:v>
                </c:pt>
                <c:pt idx="459">
                  <c:v>43.844186046511631</c:v>
                </c:pt>
                <c:pt idx="460">
                  <c:v>44.060465116279076</c:v>
                </c:pt>
                <c:pt idx="461">
                  <c:v>44.211330232558147</c:v>
                </c:pt>
                <c:pt idx="462">
                  <c:v>44.369767441860468</c:v>
                </c:pt>
                <c:pt idx="463">
                  <c:v>44.527609302325587</c:v>
                </c:pt>
                <c:pt idx="464">
                  <c:v>44.645051162790701</c:v>
                </c:pt>
                <c:pt idx="465">
                  <c:v>44.774995348837209</c:v>
                </c:pt>
                <c:pt idx="466">
                  <c:v>44.92906976744186</c:v>
                </c:pt>
                <c:pt idx="467">
                  <c:v>45.177320930232561</c:v>
                </c:pt>
                <c:pt idx="468">
                  <c:v>45.341860465116284</c:v>
                </c:pt>
                <c:pt idx="469">
                  <c:v>45.471795348837212</c:v>
                </c:pt>
                <c:pt idx="470">
                  <c:v>45.564530232558141</c:v>
                </c:pt>
                <c:pt idx="471">
                  <c:v>45.654353488372102</c:v>
                </c:pt>
                <c:pt idx="472">
                  <c:v>45.560753488372093</c:v>
                </c:pt>
                <c:pt idx="473">
                  <c:v>45.516567441860467</c:v>
                </c:pt>
                <c:pt idx="474">
                  <c:v>45.646799999999999</c:v>
                </c:pt>
                <c:pt idx="475">
                  <c:v>45.743023255813952</c:v>
                </c:pt>
                <c:pt idx="476">
                  <c:v>45.704065116279075</c:v>
                </c:pt>
                <c:pt idx="477">
                  <c:v>45.697376744186052</c:v>
                </c:pt>
                <c:pt idx="478">
                  <c:v>45.669767441860465</c:v>
                </c:pt>
                <c:pt idx="479">
                  <c:v>45.697088372093027</c:v>
                </c:pt>
                <c:pt idx="480">
                  <c:v>45.634297674418612</c:v>
                </c:pt>
                <c:pt idx="481">
                  <c:v>45.702902325581398</c:v>
                </c:pt>
                <c:pt idx="482">
                  <c:v>45.840986046511631</c:v>
                </c:pt>
                <c:pt idx="483">
                  <c:v>45.902027906976748</c:v>
                </c:pt>
                <c:pt idx="484">
                  <c:v>46.009879069767443</c:v>
                </c:pt>
                <c:pt idx="485">
                  <c:v>46.178772093023262</c:v>
                </c:pt>
                <c:pt idx="486">
                  <c:v>46.278195348837215</c:v>
                </c:pt>
                <c:pt idx="487">
                  <c:v>46.37586976744187</c:v>
                </c:pt>
                <c:pt idx="488">
                  <c:v>46.497962790697677</c:v>
                </c:pt>
                <c:pt idx="489">
                  <c:v>46.630520930232564</c:v>
                </c:pt>
                <c:pt idx="490">
                  <c:v>46.756679069767443</c:v>
                </c:pt>
                <c:pt idx="491">
                  <c:v>46.881972093023258</c:v>
                </c:pt>
                <c:pt idx="492">
                  <c:v>47.020930232558143</c:v>
                </c:pt>
                <c:pt idx="493">
                  <c:v>47.173255813953489</c:v>
                </c:pt>
                <c:pt idx="494">
                  <c:v>47.33720930232559</c:v>
                </c:pt>
                <c:pt idx="495">
                  <c:v>47.504065116279072</c:v>
                </c:pt>
                <c:pt idx="496">
                  <c:v>47.66569302325582</c:v>
                </c:pt>
                <c:pt idx="497">
                  <c:v>47.820344186046519</c:v>
                </c:pt>
                <c:pt idx="498">
                  <c:v>47.977032558139541</c:v>
                </c:pt>
                <c:pt idx="499">
                  <c:v>48.127906976744192</c:v>
                </c:pt>
                <c:pt idx="500">
                  <c:v>48.278772093023264</c:v>
                </c:pt>
                <c:pt idx="501">
                  <c:v>48.428483720930238</c:v>
                </c:pt>
                <c:pt idx="502">
                  <c:v>48.586911627906979</c:v>
                </c:pt>
                <c:pt idx="503">
                  <c:v>48.754939534883725</c:v>
                </c:pt>
                <c:pt idx="504">
                  <c:v>48.930232558139537</c:v>
                </c:pt>
                <c:pt idx="505">
                  <c:v>49.096511627906985</c:v>
                </c:pt>
                <c:pt idx="506">
                  <c:v>49.267730232558144</c:v>
                </c:pt>
                <c:pt idx="507">
                  <c:v>49.463079069767446</c:v>
                </c:pt>
                <c:pt idx="508">
                  <c:v>49.663953488372101</c:v>
                </c:pt>
                <c:pt idx="509">
                  <c:v>49.854353488372098</c:v>
                </c:pt>
                <c:pt idx="510">
                  <c:v>50.038948837209311</c:v>
                </c:pt>
                <c:pt idx="511">
                  <c:v>50.201451162790704</c:v>
                </c:pt>
                <c:pt idx="512">
                  <c:v>50.365404651162798</c:v>
                </c:pt>
                <c:pt idx="513">
                  <c:v>50.522381395348837</c:v>
                </c:pt>
                <c:pt idx="514">
                  <c:v>50.681395348837214</c:v>
                </c:pt>
                <c:pt idx="515">
                  <c:v>50.837209302325583</c:v>
                </c:pt>
                <c:pt idx="516">
                  <c:v>51.001739534883725</c:v>
                </c:pt>
                <c:pt idx="517">
                  <c:v>51.163079069767441</c:v>
                </c:pt>
                <c:pt idx="518">
                  <c:v>51.320055813953495</c:v>
                </c:pt>
                <c:pt idx="519">
                  <c:v>51.480232558139541</c:v>
                </c:pt>
                <c:pt idx="520">
                  <c:v>51.815404651162794</c:v>
                </c:pt>
                <c:pt idx="521">
                  <c:v>52.063367441860464</c:v>
                </c:pt>
                <c:pt idx="522">
                  <c:v>52.254353488372097</c:v>
                </c:pt>
                <c:pt idx="523">
                  <c:v>52.416279069767448</c:v>
                </c:pt>
                <c:pt idx="524">
                  <c:v>52.587497674418607</c:v>
                </c:pt>
                <c:pt idx="525">
                  <c:v>52.770930232558143</c:v>
                </c:pt>
                <c:pt idx="526">
                  <c:v>52.94796279069768</c:v>
                </c:pt>
                <c:pt idx="527">
                  <c:v>53.130520930232564</c:v>
                </c:pt>
                <c:pt idx="528">
                  <c:v>53.304065116279077</c:v>
                </c:pt>
                <c:pt idx="529">
                  <c:v>53.470344186046518</c:v>
                </c:pt>
                <c:pt idx="530">
                  <c:v>53.637786046511636</c:v>
                </c:pt>
                <c:pt idx="531">
                  <c:v>53.805813953488375</c:v>
                </c:pt>
                <c:pt idx="532">
                  <c:v>53.973544186046517</c:v>
                </c:pt>
                <c:pt idx="533">
                  <c:v>54.143311627906982</c:v>
                </c:pt>
                <c:pt idx="534">
                  <c:v>54.316567441860471</c:v>
                </c:pt>
                <c:pt idx="535">
                  <c:v>54.479646511627912</c:v>
                </c:pt>
                <c:pt idx="536">
                  <c:v>54.650000000000006</c:v>
                </c:pt>
                <c:pt idx="537">
                  <c:v>54.831097674418608</c:v>
                </c:pt>
                <c:pt idx="538">
                  <c:v>55.029358139534885</c:v>
                </c:pt>
                <c:pt idx="539">
                  <c:v>55.226158139534888</c:v>
                </c:pt>
                <c:pt idx="540">
                  <c:v>55.40813953488373</c:v>
                </c:pt>
                <c:pt idx="541">
                  <c:v>55.587497674418607</c:v>
                </c:pt>
                <c:pt idx="542">
                  <c:v>55.763079069767443</c:v>
                </c:pt>
                <c:pt idx="543">
                  <c:v>55.940399999999997</c:v>
                </c:pt>
                <c:pt idx="544">
                  <c:v>56.122381395348846</c:v>
                </c:pt>
                <c:pt idx="545">
                  <c:v>56.324706976744196</c:v>
                </c:pt>
                <c:pt idx="546">
                  <c:v>56.553190697674431</c:v>
                </c:pt>
                <c:pt idx="547">
                  <c:v>56.763953488372096</c:v>
                </c:pt>
                <c:pt idx="548">
                  <c:v>56.965981395348841</c:v>
                </c:pt>
                <c:pt idx="549">
                  <c:v>57.155516279069772</c:v>
                </c:pt>
                <c:pt idx="550">
                  <c:v>57.339237209302333</c:v>
                </c:pt>
                <c:pt idx="551">
                  <c:v>57.521795348837209</c:v>
                </c:pt>
                <c:pt idx="552">
                  <c:v>57.685460465116279</c:v>
                </c:pt>
                <c:pt idx="553">
                  <c:v>57.874120930232571</c:v>
                </c:pt>
                <c:pt idx="554">
                  <c:v>58.066855813953495</c:v>
                </c:pt>
                <c:pt idx="555">
                  <c:v>58.263655813953491</c:v>
                </c:pt>
                <c:pt idx="556">
                  <c:v>58.460753488372099</c:v>
                </c:pt>
                <c:pt idx="557">
                  <c:v>58.711916279069769</c:v>
                </c:pt>
                <c:pt idx="558">
                  <c:v>58.990697674418605</c:v>
                </c:pt>
                <c:pt idx="559">
                  <c:v>59.177609302325585</c:v>
                </c:pt>
                <c:pt idx="560">
                  <c:v>59.351451162790703</c:v>
                </c:pt>
                <c:pt idx="561">
                  <c:v>59.486046511627912</c:v>
                </c:pt>
                <c:pt idx="562">
                  <c:v>59.66453023255815</c:v>
                </c:pt>
                <c:pt idx="563">
                  <c:v>59.872669767441863</c:v>
                </c:pt>
                <c:pt idx="564">
                  <c:v>60.175283720930238</c:v>
                </c:pt>
                <c:pt idx="565">
                  <c:v>60.349125581395356</c:v>
                </c:pt>
                <c:pt idx="566">
                  <c:v>60.436623255813956</c:v>
                </c:pt>
                <c:pt idx="567">
                  <c:v>60.452613953488381</c:v>
                </c:pt>
                <c:pt idx="568">
                  <c:v>60.445925581395343</c:v>
                </c:pt>
                <c:pt idx="569">
                  <c:v>60.387497674418611</c:v>
                </c:pt>
                <c:pt idx="570">
                  <c:v>60.405516279069772</c:v>
                </c:pt>
                <c:pt idx="571">
                  <c:v>60.454353488372092</c:v>
                </c:pt>
                <c:pt idx="572">
                  <c:v>60.456976744186051</c:v>
                </c:pt>
                <c:pt idx="573">
                  <c:v>60.484297674418613</c:v>
                </c:pt>
                <c:pt idx="574">
                  <c:v>60.569181395348849</c:v>
                </c:pt>
                <c:pt idx="575">
                  <c:v>60.67703255813953</c:v>
                </c:pt>
                <c:pt idx="576">
                  <c:v>60.704065116279068</c:v>
                </c:pt>
                <c:pt idx="577">
                  <c:v>60.765404651162797</c:v>
                </c:pt>
                <c:pt idx="578">
                  <c:v>60.915116279069778</c:v>
                </c:pt>
                <c:pt idx="579">
                  <c:v>61.079358139534889</c:v>
                </c:pt>
                <c:pt idx="580">
                  <c:v>61.2</c:v>
                </c:pt>
                <c:pt idx="581">
                  <c:v>61.314241860465117</c:v>
                </c:pt>
                <c:pt idx="582">
                  <c:v>61.609302325581396</c:v>
                </c:pt>
                <c:pt idx="583">
                  <c:v>61.736046511627904</c:v>
                </c:pt>
                <c:pt idx="584">
                  <c:v>61.875283720930241</c:v>
                </c:pt>
                <c:pt idx="585">
                  <c:v>61.937497674418609</c:v>
                </c:pt>
                <c:pt idx="586">
                  <c:v>62.09505116279071</c:v>
                </c:pt>
                <c:pt idx="587">
                  <c:v>62.226744186046517</c:v>
                </c:pt>
                <c:pt idx="588">
                  <c:v>62.390986046511628</c:v>
                </c:pt>
                <c:pt idx="589">
                  <c:v>62.578772093023261</c:v>
                </c:pt>
                <c:pt idx="590">
                  <c:v>62.741562790697671</c:v>
                </c:pt>
                <c:pt idx="591">
                  <c:v>62.881097674418612</c:v>
                </c:pt>
                <c:pt idx="592">
                  <c:v>63.07528372093023</c:v>
                </c:pt>
                <c:pt idx="593">
                  <c:v>63.273544186046522</c:v>
                </c:pt>
                <c:pt idx="594">
                  <c:v>63.462493023255817</c:v>
                </c:pt>
                <c:pt idx="595">
                  <c:v>63.6404</c:v>
                </c:pt>
                <c:pt idx="596">
                  <c:v>63.805813953488368</c:v>
                </c:pt>
                <c:pt idx="597">
                  <c:v>63.976446511627913</c:v>
                </c:pt>
                <c:pt idx="598">
                  <c:v>64.160753488372094</c:v>
                </c:pt>
                <c:pt idx="599">
                  <c:v>64.341274418604655</c:v>
                </c:pt>
                <c:pt idx="600">
                  <c:v>64.523832558139546</c:v>
                </c:pt>
                <c:pt idx="601">
                  <c:v>64.705516279069784</c:v>
                </c:pt>
                <c:pt idx="602">
                  <c:v>64.905813953488376</c:v>
                </c:pt>
                <c:pt idx="603">
                  <c:v>65.1136558139535</c:v>
                </c:pt>
                <c:pt idx="604">
                  <c:v>65.319767441860478</c:v>
                </c:pt>
                <c:pt idx="605">
                  <c:v>65.543888372093022</c:v>
                </c:pt>
                <c:pt idx="606">
                  <c:v>65.804065116279077</c:v>
                </c:pt>
                <c:pt idx="607">
                  <c:v>66.072669767441866</c:v>
                </c:pt>
                <c:pt idx="608">
                  <c:v>66.312493023255811</c:v>
                </c:pt>
                <c:pt idx="609">
                  <c:v>66.549125581395344</c:v>
                </c:pt>
                <c:pt idx="610">
                  <c:v>66.768306976744185</c:v>
                </c:pt>
                <c:pt idx="611">
                  <c:v>66.982260465116283</c:v>
                </c:pt>
                <c:pt idx="612">
                  <c:v>67.194474418604656</c:v>
                </c:pt>
                <c:pt idx="613">
                  <c:v>67.427906976744197</c:v>
                </c:pt>
                <c:pt idx="614">
                  <c:v>67.661330232558143</c:v>
                </c:pt>
                <c:pt idx="615">
                  <c:v>67.881972093023265</c:v>
                </c:pt>
                <c:pt idx="616">
                  <c:v>68.106976744186042</c:v>
                </c:pt>
                <c:pt idx="617">
                  <c:v>68.387786046511636</c:v>
                </c:pt>
                <c:pt idx="618">
                  <c:v>68.67266976744186</c:v>
                </c:pt>
                <c:pt idx="619">
                  <c:v>68.909004651162803</c:v>
                </c:pt>
                <c:pt idx="620">
                  <c:v>69.138074418604646</c:v>
                </c:pt>
                <c:pt idx="621">
                  <c:v>69.357553488372105</c:v>
                </c:pt>
                <c:pt idx="622">
                  <c:v>69.581395348837219</c:v>
                </c:pt>
                <c:pt idx="623">
                  <c:v>69.804065116279077</c:v>
                </c:pt>
                <c:pt idx="624">
                  <c:v>70.022381395348845</c:v>
                </c:pt>
                <c:pt idx="625">
                  <c:v>70.232260465116283</c:v>
                </c:pt>
                <c:pt idx="626">
                  <c:v>70.443023255813955</c:v>
                </c:pt>
                <c:pt idx="627">
                  <c:v>70.658427906976755</c:v>
                </c:pt>
                <c:pt idx="628">
                  <c:v>70.885172093023272</c:v>
                </c:pt>
                <c:pt idx="629">
                  <c:v>71.123544186046516</c:v>
                </c:pt>
                <c:pt idx="630">
                  <c:v>71.361916279069774</c:v>
                </c:pt>
                <c:pt idx="631">
                  <c:v>71.587786046511638</c:v>
                </c:pt>
                <c:pt idx="632">
                  <c:v>71.834883720930236</c:v>
                </c:pt>
                <c:pt idx="633">
                  <c:v>72.095637209302339</c:v>
                </c:pt>
                <c:pt idx="634">
                  <c:v>72.330520930232566</c:v>
                </c:pt>
                <c:pt idx="635">
                  <c:v>72.55842790697676</c:v>
                </c:pt>
                <c:pt idx="636">
                  <c:v>72.793023255813964</c:v>
                </c:pt>
                <c:pt idx="637">
                  <c:v>73.024706976744199</c:v>
                </c:pt>
                <c:pt idx="638">
                  <c:v>73.263079069767443</c:v>
                </c:pt>
                <c:pt idx="639">
                  <c:v>73.513079069767443</c:v>
                </c:pt>
                <c:pt idx="640">
                  <c:v>73.760465116279065</c:v>
                </c:pt>
                <c:pt idx="641">
                  <c:v>74.000576744186048</c:v>
                </c:pt>
                <c:pt idx="642">
                  <c:v>74.2357488372093</c:v>
                </c:pt>
                <c:pt idx="643">
                  <c:v>74.477320930232565</c:v>
                </c:pt>
                <c:pt idx="644">
                  <c:v>74.731395348837211</c:v>
                </c:pt>
                <c:pt idx="645">
                  <c:v>74.974418604651177</c:v>
                </c:pt>
                <c:pt idx="646">
                  <c:v>75.216567441860477</c:v>
                </c:pt>
                <c:pt idx="647">
                  <c:v>75.441860465116278</c:v>
                </c:pt>
                <c:pt idx="648">
                  <c:v>75.677032558139544</c:v>
                </c:pt>
                <c:pt idx="649">
                  <c:v>75.93691162790698</c:v>
                </c:pt>
                <c:pt idx="650">
                  <c:v>76.216567441860462</c:v>
                </c:pt>
                <c:pt idx="651">
                  <c:v>76.472381395348847</c:v>
                </c:pt>
                <c:pt idx="652">
                  <c:v>76.729646511627919</c:v>
                </c:pt>
                <c:pt idx="653">
                  <c:v>76.992725581395362</c:v>
                </c:pt>
                <c:pt idx="654">
                  <c:v>77.240111627906984</c:v>
                </c:pt>
                <c:pt idx="655">
                  <c:v>77.497674418604646</c:v>
                </c:pt>
                <c:pt idx="656">
                  <c:v>77.751451162790701</c:v>
                </c:pt>
                <c:pt idx="657">
                  <c:v>77.993023255813966</c:v>
                </c:pt>
                <c:pt idx="658">
                  <c:v>78.224706976744201</c:v>
                </c:pt>
                <c:pt idx="659">
                  <c:v>78.452027906976753</c:v>
                </c:pt>
                <c:pt idx="660">
                  <c:v>78.683134883720939</c:v>
                </c:pt>
                <c:pt idx="661">
                  <c:v>78.938074418604657</c:v>
                </c:pt>
                <c:pt idx="662">
                  <c:v>79.188660465116286</c:v>
                </c:pt>
                <c:pt idx="663">
                  <c:v>79.438074418604657</c:v>
                </c:pt>
                <c:pt idx="664">
                  <c:v>79.684586046511626</c:v>
                </c:pt>
                <c:pt idx="665">
                  <c:v>79.92470697674419</c:v>
                </c:pt>
                <c:pt idx="666">
                  <c:v>80.162204651162796</c:v>
                </c:pt>
                <c:pt idx="667">
                  <c:v>80.400865116279064</c:v>
                </c:pt>
                <c:pt idx="668">
                  <c:v>80.642437209302329</c:v>
                </c:pt>
                <c:pt idx="669">
                  <c:v>80.886046511627924</c:v>
                </c:pt>
                <c:pt idx="670">
                  <c:v>81.140111627906975</c:v>
                </c:pt>
                <c:pt idx="671">
                  <c:v>81.411041860465119</c:v>
                </c:pt>
                <c:pt idx="672">
                  <c:v>81.673832558139537</c:v>
                </c:pt>
                <c:pt idx="673">
                  <c:v>81.940986046511625</c:v>
                </c:pt>
                <c:pt idx="674">
                  <c:v>82.208139534883728</c:v>
                </c:pt>
                <c:pt idx="675">
                  <c:v>82.455813953488388</c:v>
                </c:pt>
                <c:pt idx="676">
                  <c:v>82.693600000000004</c:v>
                </c:pt>
                <c:pt idx="677">
                  <c:v>82.948251162790712</c:v>
                </c:pt>
                <c:pt idx="678">
                  <c:v>83.214818604651171</c:v>
                </c:pt>
                <c:pt idx="679">
                  <c:v>83.48342325581396</c:v>
                </c:pt>
                <c:pt idx="680">
                  <c:v>83.749413953488386</c:v>
                </c:pt>
                <c:pt idx="681">
                  <c:v>84.008139534883725</c:v>
                </c:pt>
                <c:pt idx="682">
                  <c:v>84.254065116279065</c:v>
                </c:pt>
                <c:pt idx="683">
                  <c:v>84.489534883720935</c:v>
                </c:pt>
                <c:pt idx="684">
                  <c:v>84.764818604651168</c:v>
                </c:pt>
                <c:pt idx="685">
                  <c:v>85.059590697674423</c:v>
                </c:pt>
                <c:pt idx="686">
                  <c:v>85.343888372093019</c:v>
                </c:pt>
                <c:pt idx="687">
                  <c:v>85.619181395348832</c:v>
                </c:pt>
                <c:pt idx="688">
                  <c:v>85.886334883720934</c:v>
                </c:pt>
                <c:pt idx="689">
                  <c:v>86.144762790697669</c:v>
                </c:pt>
                <c:pt idx="690">
                  <c:v>86.40028837209303</c:v>
                </c:pt>
                <c:pt idx="691">
                  <c:v>86.631683720930241</c:v>
                </c:pt>
                <c:pt idx="692">
                  <c:v>86.823544186046519</c:v>
                </c:pt>
                <c:pt idx="693">
                  <c:v>87.027906976744191</c:v>
                </c:pt>
                <c:pt idx="694">
                  <c:v>87.391274418604652</c:v>
                </c:pt>
                <c:pt idx="695">
                  <c:v>87.796213953488376</c:v>
                </c:pt>
                <c:pt idx="696">
                  <c:v>88.063367441860464</c:v>
                </c:pt>
                <c:pt idx="697">
                  <c:v>88.227320930232565</c:v>
                </c:pt>
                <c:pt idx="698">
                  <c:v>88.322381395348842</c:v>
                </c:pt>
                <c:pt idx="699">
                  <c:v>88.307841860465118</c:v>
                </c:pt>
                <c:pt idx="700">
                  <c:v>88.256976744186062</c:v>
                </c:pt>
                <c:pt idx="701">
                  <c:v>88.303190697674424</c:v>
                </c:pt>
                <c:pt idx="702">
                  <c:v>88.338074418604648</c:v>
                </c:pt>
                <c:pt idx="703">
                  <c:v>88.523255813953497</c:v>
                </c:pt>
                <c:pt idx="704">
                  <c:v>88.59941395348838</c:v>
                </c:pt>
                <c:pt idx="705">
                  <c:v>88.576744186046525</c:v>
                </c:pt>
                <c:pt idx="706">
                  <c:v>88.622669767441863</c:v>
                </c:pt>
                <c:pt idx="707">
                  <c:v>88.726446511627913</c:v>
                </c:pt>
                <c:pt idx="708">
                  <c:v>88.850576744186057</c:v>
                </c:pt>
                <c:pt idx="709">
                  <c:v>88.821506976744203</c:v>
                </c:pt>
                <c:pt idx="710">
                  <c:v>88.993311627906976</c:v>
                </c:pt>
                <c:pt idx="711">
                  <c:v>89.229069767441871</c:v>
                </c:pt>
                <c:pt idx="712">
                  <c:v>89.428195348837207</c:v>
                </c:pt>
                <c:pt idx="713">
                  <c:v>89.554939534883729</c:v>
                </c:pt>
                <c:pt idx="714">
                  <c:v>89.630809302325588</c:v>
                </c:pt>
                <c:pt idx="715">
                  <c:v>89.746800000000007</c:v>
                </c:pt>
                <c:pt idx="716">
                  <c:v>90.043600000000012</c:v>
                </c:pt>
                <c:pt idx="717">
                  <c:v>90.378483720930248</c:v>
                </c:pt>
                <c:pt idx="718">
                  <c:v>90.535460465116287</c:v>
                </c:pt>
                <c:pt idx="719">
                  <c:v>90.670055813953496</c:v>
                </c:pt>
                <c:pt idx="720">
                  <c:v>90.904651162790699</c:v>
                </c:pt>
                <c:pt idx="721">
                  <c:v>91.137209302325587</c:v>
                </c:pt>
                <c:pt idx="722">
                  <c:v>91.295051162790699</c:v>
                </c:pt>
                <c:pt idx="723">
                  <c:v>91.465116279069775</c:v>
                </c:pt>
                <c:pt idx="724">
                  <c:v>91.716567441860477</c:v>
                </c:pt>
                <c:pt idx="725">
                  <c:v>91.963655813953494</c:v>
                </c:pt>
                <c:pt idx="726">
                  <c:v>92.170055813953496</c:v>
                </c:pt>
                <c:pt idx="727">
                  <c:v>92.341562790697679</c:v>
                </c:pt>
                <c:pt idx="728">
                  <c:v>92.576446511627907</c:v>
                </c:pt>
                <c:pt idx="729">
                  <c:v>92.845925581395363</c:v>
                </c:pt>
                <c:pt idx="730">
                  <c:v>93.076158139534883</c:v>
                </c:pt>
                <c:pt idx="731">
                  <c:v>93.284009302325586</c:v>
                </c:pt>
                <c:pt idx="732">
                  <c:v>93.468306976744188</c:v>
                </c:pt>
                <c:pt idx="733">
                  <c:v>93.686623255813956</c:v>
                </c:pt>
                <c:pt idx="734">
                  <c:v>93.8982511627907</c:v>
                </c:pt>
                <c:pt idx="735">
                  <c:v>94.124120930232564</c:v>
                </c:pt>
                <c:pt idx="736">
                  <c:v>94.368306976744194</c:v>
                </c:pt>
                <c:pt idx="737">
                  <c:v>94.614241860465114</c:v>
                </c:pt>
                <c:pt idx="738">
                  <c:v>94.927320930232568</c:v>
                </c:pt>
                <c:pt idx="739">
                  <c:v>95.232260465116283</c:v>
                </c:pt>
                <c:pt idx="740">
                  <c:v>95.51424186046512</c:v>
                </c:pt>
                <c:pt idx="741">
                  <c:v>95.752613953488378</c:v>
                </c:pt>
                <c:pt idx="742">
                  <c:v>95.990986046511637</c:v>
                </c:pt>
                <c:pt idx="743">
                  <c:v>96.220344186046518</c:v>
                </c:pt>
                <c:pt idx="744">
                  <c:v>96.457841860465123</c:v>
                </c:pt>
                <c:pt idx="745">
                  <c:v>96.704939534883735</c:v>
                </c:pt>
                <c:pt idx="746">
                  <c:v>96.943888372093042</c:v>
                </c:pt>
                <c:pt idx="747">
                  <c:v>97.188660465116286</c:v>
                </c:pt>
                <c:pt idx="748">
                  <c:v>97.442148837209317</c:v>
                </c:pt>
                <c:pt idx="749">
                  <c:v>97.724706976744187</c:v>
                </c:pt>
                <c:pt idx="750">
                  <c:v>98.019181395348838</c:v>
                </c:pt>
                <c:pt idx="751">
                  <c:v>98.3029023255814</c:v>
                </c:pt>
                <c:pt idx="752">
                  <c:v>98.581683720930243</c:v>
                </c:pt>
                <c:pt idx="753">
                  <c:v>98.854353488372098</c:v>
                </c:pt>
                <c:pt idx="754">
                  <c:v>99.089823255813954</c:v>
                </c:pt>
                <c:pt idx="755">
                  <c:v>99.340986046511631</c:v>
                </c:pt>
                <c:pt idx="756">
                  <c:v>99.600288372093033</c:v>
                </c:pt>
                <c:pt idx="757">
                  <c:v>99.858427906976758</c:v>
                </c:pt>
                <c:pt idx="758">
                  <c:v>100.11714418604652</c:v>
                </c:pt>
                <c:pt idx="759">
                  <c:v>100.41540465116279</c:v>
                </c:pt>
                <c:pt idx="760">
                  <c:v>100.72615813953489</c:v>
                </c:pt>
                <c:pt idx="761">
                  <c:v>101.04708837209303</c:v>
                </c:pt>
                <c:pt idx="762">
                  <c:v>101.38982325581395</c:v>
                </c:pt>
                <c:pt idx="763">
                  <c:v>101.60900465116279</c:v>
                </c:pt>
                <c:pt idx="764">
                  <c:v>101.93226046511629</c:v>
                </c:pt>
                <c:pt idx="765">
                  <c:v>102.15261395348838</c:v>
                </c:pt>
                <c:pt idx="766">
                  <c:v>102.26307906976744</c:v>
                </c:pt>
                <c:pt idx="767">
                  <c:v>102.58371162790699</c:v>
                </c:pt>
                <c:pt idx="768">
                  <c:v>102.87877209302326</c:v>
                </c:pt>
                <c:pt idx="769">
                  <c:v>103.08400930232558</c:v>
                </c:pt>
                <c:pt idx="770">
                  <c:v>103.27266976744187</c:v>
                </c:pt>
                <c:pt idx="771">
                  <c:v>103.46685581395349</c:v>
                </c:pt>
                <c:pt idx="772">
                  <c:v>103.60639069767443</c:v>
                </c:pt>
                <c:pt idx="773">
                  <c:v>103.71889302325583</c:v>
                </c:pt>
                <c:pt idx="774">
                  <c:v>103.78138604651163</c:v>
                </c:pt>
                <c:pt idx="775">
                  <c:v>103.89098604651163</c:v>
                </c:pt>
                <c:pt idx="776">
                  <c:v>103.99447441860465</c:v>
                </c:pt>
                <c:pt idx="777">
                  <c:v>104.0104558139535</c:v>
                </c:pt>
                <c:pt idx="778">
                  <c:v>104.03400930232559</c:v>
                </c:pt>
                <c:pt idx="779">
                  <c:v>104.02789767441861</c:v>
                </c:pt>
                <c:pt idx="780">
                  <c:v>103.95406511627908</c:v>
                </c:pt>
                <c:pt idx="781">
                  <c:v>103.96191627906977</c:v>
                </c:pt>
                <c:pt idx="782">
                  <c:v>103.9921488372093</c:v>
                </c:pt>
                <c:pt idx="783">
                  <c:v>104.08807441860466</c:v>
                </c:pt>
                <c:pt idx="784">
                  <c:v>104.26569302325582</c:v>
                </c:pt>
                <c:pt idx="785">
                  <c:v>104.4729581395349</c:v>
                </c:pt>
                <c:pt idx="786">
                  <c:v>104.67266976744186</c:v>
                </c:pt>
                <c:pt idx="787">
                  <c:v>104.87673488372093</c:v>
                </c:pt>
                <c:pt idx="788">
                  <c:v>105.08168372093023</c:v>
                </c:pt>
                <c:pt idx="789">
                  <c:v>105.2654046511628</c:v>
                </c:pt>
                <c:pt idx="790">
                  <c:v>105.4418511627907</c:v>
                </c:pt>
                <c:pt idx="791">
                  <c:v>105.62499534883722</c:v>
                </c:pt>
                <c:pt idx="792">
                  <c:v>105.8183069767442</c:v>
                </c:pt>
                <c:pt idx="793">
                  <c:v>106.03284651162792</c:v>
                </c:pt>
                <c:pt idx="794">
                  <c:v>106.2511534883721</c:v>
                </c:pt>
                <c:pt idx="795">
                  <c:v>106.45580465116279</c:v>
                </c:pt>
                <c:pt idx="796">
                  <c:v>106.67063255813954</c:v>
                </c:pt>
                <c:pt idx="797">
                  <c:v>106.89417674418605</c:v>
                </c:pt>
                <c:pt idx="798">
                  <c:v>107.11975813953489</c:v>
                </c:pt>
                <c:pt idx="799">
                  <c:v>107.37760930232558</c:v>
                </c:pt>
                <c:pt idx="800">
                  <c:v>107.6264465116279</c:v>
                </c:pt>
                <c:pt idx="801">
                  <c:v>107.86424186046513</c:v>
                </c:pt>
                <c:pt idx="802">
                  <c:v>108.0543534883721</c:v>
                </c:pt>
                <c:pt idx="803">
                  <c:v>108.24040000000001</c:v>
                </c:pt>
                <c:pt idx="804">
                  <c:v>108.42964651162792</c:v>
                </c:pt>
                <c:pt idx="805">
                  <c:v>108.6290604651163</c:v>
                </c:pt>
                <c:pt idx="806">
                  <c:v>108.83603720930233</c:v>
                </c:pt>
                <c:pt idx="807">
                  <c:v>109.05493953488373</c:v>
                </c:pt>
                <c:pt idx="808">
                  <c:v>109.28197209302326</c:v>
                </c:pt>
                <c:pt idx="809">
                  <c:v>109.52528372093023</c:v>
                </c:pt>
                <c:pt idx="810">
                  <c:v>109.80493953488373</c:v>
                </c:pt>
                <c:pt idx="811">
                  <c:v>110.08836279069769</c:v>
                </c:pt>
                <c:pt idx="812">
                  <c:v>110.35871627906977</c:v>
                </c:pt>
                <c:pt idx="813">
                  <c:v>110.61946976744186</c:v>
                </c:pt>
                <c:pt idx="814">
                  <c:v>110.88109767441861</c:v>
                </c:pt>
                <c:pt idx="815">
                  <c:v>111.14243720930233</c:v>
                </c:pt>
                <c:pt idx="816">
                  <c:v>111.39737674418606</c:v>
                </c:pt>
                <c:pt idx="817">
                  <c:v>111.64592558139536</c:v>
                </c:pt>
                <c:pt idx="818">
                  <c:v>111.89708837209302</c:v>
                </c:pt>
                <c:pt idx="819">
                  <c:v>112.1511534883721</c:v>
                </c:pt>
                <c:pt idx="820">
                  <c:v>112.40028837209303</c:v>
                </c:pt>
                <c:pt idx="821">
                  <c:v>112.65639069767442</c:v>
                </c:pt>
                <c:pt idx="822">
                  <c:v>112.91133023255814</c:v>
                </c:pt>
                <c:pt idx="823">
                  <c:v>113.1668558139535</c:v>
                </c:pt>
                <c:pt idx="824">
                  <c:v>113.42238139534884</c:v>
                </c:pt>
                <c:pt idx="825">
                  <c:v>113.66569302325583</c:v>
                </c:pt>
                <c:pt idx="826">
                  <c:v>113.91481860465117</c:v>
                </c:pt>
                <c:pt idx="827">
                  <c:v>114.16394418604652</c:v>
                </c:pt>
                <c:pt idx="828">
                  <c:v>114.4122046511628</c:v>
                </c:pt>
                <c:pt idx="829">
                  <c:v>114.66307906976745</c:v>
                </c:pt>
                <c:pt idx="830">
                  <c:v>114.91394418604651</c:v>
                </c:pt>
                <c:pt idx="831">
                  <c:v>115.16685581395349</c:v>
                </c:pt>
                <c:pt idx="832">
                  <c:v>115.41889302325582</c:v>
                </c:pt>
                <c:pt idx="833">
                  <c:v>115.67034418604651</c:v>
                </c:pt>
                <c:pt idx="834">
                  <c:v>115.97789767441861</c:v>
                </c:pt>
                <c:pt idx="835">
                  <c:v>116.34301395348839</c:v>
                </c:pt>
                <c:pt idx="836">
                  <c:v>116.68778604651162</c:v>
                </c:pt>
                <c:pt idx="837">
                  <c:v>117.01161860465118</c:v>
                </c:pt>
                <c:pt idx="838">
                  <c:v>117.30377674418605</c:v>
                </c:pt>
                <c:pt idx="839">
                  <c:v>117.58284651162792</c:v>
                </c:pt>
                <c:pt idx="840">
                  <c:v>117.84766511627906</c:v>
                </c:pt>
                <c:pt idx="841">
                  <c:v>118.09127441860467</c:v>
                </c:pt>
                <c:pt idx="842">
                  <c:v>118.32470697674418</c:v>
                </c:pt>
                <c:pt idx="843">
                  <c:v>118.56889302325582</c:v>
                </c:pt>
                <c:pt idx="844">
                  <c:v>118.81453023255816</c:v>
                </c:pt>
                <c:pt idx="845">
                  <c:v>119.06075348837211</c:v>
                </c:pt>
                <c:pt idx="846">
                  <c:v>119.30551627906978</c:v>
                </c:pt>
                <c:pt idx="847">
                  <c:v>119.54999069767443</c:v>
                </c:pt>
                <c:pt idx="848">
                  <c:v>119.79127441860466</c:v>
                </c:pt>
                <c:pt idx="849">
                  <c:v>120.03022325581395</c:v>
                </c:pt>
                <c:pt idx="850">
                  <c:v>120.27673488372093</c:v>
                </c:pt>
                <c:pt idx="851">
                  <c:v>120.5183069767442</c:v>
                </c:pt>
                <c:pt idx="852">
                  <c:v>120.75202790697676</c:v>
                </c:pt>
                <c:pt idx="853">
                  <c:v>121.03574883720933</c:v>
                </c:pt>
                <c:pt idx="854">
                  <c:v>121.3468</c:v>
                </c:pt>
                <c:pt idx="855">
                  <c:v>121.64708837209304</c:v>
                </c:pt>
                <c:pt idx="856">
                  <c:v>121.92586976744187</c:v>
                </c:pt>
                <c:pt idx="857">
                  <c:v>122.17499534883721</c:v>
                </c:pt>
                <c:pt idx="858">
                  <c:v>122.36453023255815</c:v>
                </c:pt>
                <c:pt idx="859">
                  <c:v>122.58052093023258</c:v>
                </c:pt>
                <c:pt idx="860">
                  <c:v>122.84476279069767</c:v>
                </c:pt>
                <c:pt idx="861">
                  <c:v>123.16626976744186</c:v>
                </c:pt>
                <c:pt idx="862">
                  <c:v>123.47092093023257</c:v>
                </c:pt>
                <c:pt idx="863">
                  <c:v>123.67906046511629</c:v>
                </c:pt>
                <c:pt idx="864">
                  <c:v>124.04912558139536</c:v>
                </c:pt>
                <c:pt idx="865">
                  <c:v>124.41656744186047</c:v>
                </c:pt>
                <c:pt idx="866">
                  <c:v>124.76104186046511</c:v>
                </c:pt>
                <c:pt idx="867">
                  <c:v>124.95290232558141</c:v>
                </c:pt>
                <c:pt idx="868">
                  <c:v>125.18022325581397</c:v>
                </c:pt>
                <c:pt idx="869">
                  <c:v>125.27440930232559</c:v>
                </c:pt>
                <c:pt idx="870">
                  <c:v>125.6842976744186</c:v>
                </c:pt>
                <c:pt idx="871">
                  <c:v>125.98836279069768</c:v>
                </c:pt>
                <c:pt idx="872">
                  <c:v>126.11569302325582</c:v>
                </c:pt>
                <c:pt idx="873">
                  <c:v>126.33952558139534</c:v>
                </c:pt>
                <c:pt idx="874">
                  <c:v>126.51365581395349</c:v>
                </c:pt>
                <c:pt idx="875">
                  <c:v>126.62412093023256</c:v>
                </c:pt>
                <c:pt idx="876">
                  <c:v>126.94127441860466</c:v>
                </c:pt>
                <c:pt idx="877">
                  <c:v>127.13836279069768</c:v>
                </c:pt>
                <c:pt idx="878">
                  <c:v>127.38429767441859</c:v>
                </c:pt>
                <c:pt idx="879">
                  <c:v>127.62964651162791</c:v>
                </c:pt>
                <c:pt idx="880">
                  <c:v>127.87092093023257</c:v>
                </c:pt>
                <c:pt idx="881">
                  <c:v>128.0813860465116</c:v>
                </c:pt>
                <c:pt idx="882">
                  <c:v>128.21104186046512</c:v>
                </c:pt>
                <c:pt idx="883">
                  <c:v>128.36714418604652</c:v>
                </c:pt>
                <c:pt idx="884">
                  <c:v>128.48458604651162</c:v>
                </c:pt>
                <c:pt idx="885">
                  <c:v>128.60028837209302</c:v>
                </c:pt>
                <c:pt idx="886">
                  <c:v>128.75696744186047</c:v>
                </c:pt>
                <c:pt idx="887">
                  <c:v>128.9595906976744</c:v>
                </c:pt>
                <c:pt idx="888">
                  <c:v>129.16540465116279</c:v>
                </c:pt>
                <c:pt idx="889">
                  <c:v>129.36743255813954</c:v>
                </c:pt>
                <c:pt idx="890">
                  <c:v>129.56801860465114</c:v>
                </c:pt>
                <c:pt idx="891">
                  <c:v>129.76510697674416</c:v>
                </c:pt>
                <c:pt idx="892">
                  <c:v>129.95493953488372</c:v>
                </c:pt>
                <c:pt idx="893">
                  <c:v>130.1404</c:v>
                </c:pt>
                <c:pt idx="894">
                  <c:v>130.31016744186047</c:v>
                </c:pt>
                <c:pt idx="895">
                  <c:v>130.48807441860464</c:v>
                </c:pt>
                <c:pt idx="896">
                  <c:v>130.68429767441859</c:v>
                </c:pt>
                <c:pt idx="897">
                  <c:v>130.88691162790695</c:v>
                </c:pt>
                <c:pt idx="898">
                  <c:v>131.10057674418604</c:v>
                </c:pt>
                <c:pt idx="899">
                  <c:v>131.34068837209304</c:v>
                </c:pt>
                <c:pt idx="900">
                  <c:v>131.58254883720929</c:v>
                </c:pt>
                <c:pt idx="901">
                  <c:v>131.81133023255813</c:v>
                </c:pt>
                <c:pt idx="902">
                  <c:v>132.02848372093021</c:v>
                </c:pt>
                <c:pt idx="903">
                  <c:v>132.22964651162789</c:v>
                </c:pt>
                <c:pt idx="904">
                  <c:v>132.41249302325582</c:v>
                </c:pt>
                <c:pt idx="905">
                  <c:v>132.59272558139534</c:v>
                </c:pt>
                <c:pt idx="906">
                  <c:v>132.77238139534882</c:v>
                </c:pt>
                <c:pt idx="907">
                  <c:v>132.95813023255812</c:v>
                </c:pt>
                <c:pt idx="908">
                  <c:v>133.14272558139535</c:v>
                </c:pt>
                <c:pt idx="909">
                  <c:v>133.33313488372093</c:v>
                </c:pt>
                <c:pt idx="910">
                  <c:v>133.55057674418603</c:v>
                </c:pt>
                <c:pt idx="911">
                  <c:v>133.77906046511626</c:v>
                </c:pt>
                <c:pt idx="912">
                  <c:v>133.99505116279067</c:v>
                </c:pt>
                <c:pt idx="913">
                  <c:v>134.21278139534883</c:v>
                </c:pt>
                <c:pt idx="914">
                  <c:v>134.43226046511626</c:v>
                </c:pt>
                <c:pt idx="915">
                  <c:v>134.65173953488372</c:v>
                </c:pt>
                <c:pt idx="916">
                  <c:v>134.87034418604651</c:v>
                </c:pt>
                <c:pt idx="917">
                  <c:v>135.10522790697675</c:v>
                </c:pt>
                <c:pt idx="918">
                  <c:v>135.35987906976743</c:v>
                </c:pt>
                <c:pt idx="919">
                  <c:v>135.65086511627905</c:v>
                </c:pt>
                <c:pt idx="920">
                  <c:v>135.92732093023255</c:v>
                </c:pt>
                <c:pt idx="921">
                  <c:v>136.18487441860464</c:v>
                </c:pt>
                <c:pt idx="922">
                  <c:v>136.43254883720931</c:v>
                </c:pt>
                <c:pt idx="923">
                  <c:v>136.66773023255814</c:v>
                </c:pt>
                <c:pt idx="924">
                  <c:v>136.8982511627907</c:v>
                </c:pt>
                <c:pt idx="925">
                  <c:v>137.12238139534884</c:v>
                </c:pt>
                <c:pt idx="926">
                  <c:v>137.33952558139535</c:v>
                </c:pt>
                <c:pt idx="927">
                  <c:v>137.55319069767441</c:v>
                </c:pt>
                <c:pt idx="928">
                  <c:v>137.7717953488372</c:v>
                </c:pt>
                <c:pt idx="929">
                  <c:v>137.98691162790698</c:v>
                </c:pt>
                <c:pt idx="930">
                  <c:v>138.20231627906978</c:v>
                </c:pt>
                <c:pt idx="931">
                  <c:v>138.41918139534883</c:v>
                </c:pt>
                <c:pt idx="932">
                  <c:v>138.64011162790698</c:v>
                </c:pt>
                <c:pt idx="933">
                  <c:v>138.85959069767443</c:v>
                </c:pt>
                <c:pt idx="934">
                  <c:v>139.07906046511627</c:v>
                </c:pt>
                <c:pt idx="935">
                  <c:v>139.29796279069768</c:v>
                </c:pt>
                <c:pt idx="936">
                  <c:v>139.52092093023256</c:v>
                </c:pt>
                <c:pt idx="937">
                  <c:v>139.74796279069767</c:v>
                </c:pt>
                <c:pt idx="938">
                  <c:v>140.05842790697673</c:v>
                </c:pt>
                <c:pt idx="939">
                  <c:v>140.33603720930233</c:v>
                </c:pt>
                <c:pt idx="940">
                  <c:v>140.53458604651161</c:v>
                </c:pt>
                <c:pt idx="941">
                  <c:v>140.8046418604651</c:v>
                </c:pt>
                <c:pt idx="942">
                  <c:v>140.96394418604652</c:v>
                </c:pt>
                <c:pt idx="943">
                  <c:v>141.14796279069765</c:v>
                </c:pt>
                <c:pt idx="944">
                  <c:v>141.52034418604651</c:v>
                </c:pt>
                <c:pt idx="945">
                  <c:v>141.73254883720929</c:v>
                </c:pt>
                <c:pt idx="946">
                  <c:v>141.90639069767442</c:v>
                </c:pt>
                <c:pt idx="947">
                  <c:v>142.14243720930233</c:v>
                </c:pt>
                <c:pt idx="948">
                  <c:v>142.29970232558139</c:v>
                </c:pt>
                <c:pt idx="949">
                  <c:v>142.47092093023255</c:v>
                </c:pt>
                <c:pt idx="950">
                  <c:v>142.5872</c:v>
                </c:pt>
                <c:pt idx="951">
                  <c:v>142.71656744186046</c:v>
                </c:pt>
                <c:pt idx="952">
                  <c:v>142.82760930232558</c:v>
                </c:pt>
                <c:pt idx="953">
                  <c:v>142.92005581395347</c:v>
                </c:pt>
                <c:pt idx="954">
                  <c:v>142.97324651162791</c:v>
                </c:pt>
                <c:pt idx="955">
                  <c:v>143.0139441860465</c:v>
                </c:pt>
                <c:pt idx="956">
                  <c:v>143.02819534883722</c:v>
                </c:pt>
                <c:pt idx="957">
                  <c:v>143.05290232558139</c:v>
                </c:pt>
                <c:pt idx="958">
                  <c:v>143.08400930232557</c:v>
                </c:pt>
                <c:pt idx="959">
                  <c:v>143.03662325581396</c:v>
                </c:pt>
                <c:pt idx="960">
                  <c:v>143.18168372093021</c:v>
                </c:pt>
                <c:pt idx="961">
                  <c:v>143.42179534883721</c:v>
                </c:pt>
                <c:pt idx="962">
                  <c:v>143.50696744186047</c:v>
                </c:pt>
                <c:pt idx="963">
                  <c:v>143.60319069767442</c:v>
                </c:pt>
                <c:pt idx="964">
                  <c:v>143.76249302325579</c:v>
                </c:pt>
                <c:pt idx="965">
                  <c:v>143.93982325581393</c:v>
                </c:pt>
                <c:pt idx="966">
                  <c:v>144.1156930232558</c:v>
                </c:pt>
                <c:pt idx="967">
                  <c:v>144.27993488372093</c:v>
                </c:pt>
                <c:pt idx="968">
                  <c:v>144.44272558139534</c:v>
                </c:pt>
                <c:pt idx="969">
                  <c:v>144.6217953488372</c:v>
                </c:pt>
                <c:pt idx="970">
                  <c:v>144.80202790697675</c:v>
                </c:pt>
                <c:pt idx="971">
                  <c:v>144.98197209302324</c:v>
                </c:pt>
                <c:pt idx="972">
                  <c:v>145.14796279069768</c:v>
                </c:pt>
                <c:pt idx="973">
                  <c:v>145.31859534883719</c:v>
                </c:pt>
                <c:pt idx="974">
                  <c:v>145.4953395348837</c:v>
                </c:pt>
                <c:pt idx="975">
                  <c:v>145.6671441860465</c:v>
                </c:pt>
                <c:pt idx="976">
                  <c:v>145.8389488372093</c:v>
                </c:pt>
                <c:pt idx="977">
                  <c:v>146.01133023255815</c:v>
                </c:pt>
                <c:pt idx="978">
                  <c:v>146.17935813953486</c:v>
                </c:pt>
                <c:pt idx="979">
                  <c:v>146.34708837209303</c:v>
                </c:pt>
                <c:pt idx="980">
                  <c:v>146.50522790697673</c:v>
                </c:pt>
                <c:pt idx="981">
                  <c:v>146.6857488372093</c:v>
                </c:pt>
                <c:pt idx="982">
                  <c:v>146.87499534883722</c:v>
                </c:pt>
                <c:pt idx="983">
                  <c:v>147.05726511627907</c:v>
                </c:pt>
                <c:pt idx="984">
                  <c:v>147.23517209302327</c:v>
                </c:pt>
                <c:pt idx="985">
                  <c:v>147.4090046511628</c:v>
                </c:pt>
                <c:pt idx="986">
                  <c:v>147.58138604651162</c:v>
                </c:pt>
                <c:pt idx="987">
                  <c:v>147.74301395348837</c:v>
                </c:pt>
                <c:pt idx="988">
                  <c:v>147.89999069767441</c:v>
                </c:pt>
                <c:pt idx="989">
                  <c:v>148.05755348837209</c:v>
                </c:pt>
                <c:pt idx="990">
                  <c:v>148.2183069767442</c:v>
                </c:pt>
                <c:pt idx="991">
                  <c:v>148.3904</c:v>
                </c:pt>
                <c:pt idx="992">
                  <c:v>148.57615813953487</c:v>
                </c:pt>
                <c:pt idx="993">
                  <c:v>148.7796465116279</c:v>
                </c:pt>
                <c:pt idx="994">
                  <c:v>149.01220465116276</c:v>
                </c:pt>
                <c:pt idx="995">
                  <c:v>149.23226046511627</c:v>
                </c:pt>
                <c:pt idx="996">
                  <c:v>149.44011162790696</c:v>
                </c:pt>
                <c:pt idx="997">
                  <c:v>149.63866046511626</c:v>
                </c:pt>
                <c:pt idx="998">
                  <c:v>149.82993488372094</c:v>
                </c:pt>
                <c:pt idx="999">
                  <c:v>150.01975813953487</c:v>
                </c:pt>
                <c:pt idx="1000">
                  <c:v>150.20261395348837</c:v>
                </c:pt>
                <c:pt idx="1001">
                  <c:v>150.3874976744186</c:v>
                </c:pt>
                <c:pt idx="1002">
                  <c:v>150.57266976744185</c:v>
                </c:pt>
                <c:pt idx="1003">
                  <c:v>150.75522790697673</c:v>
                </c:pt>
                <c:pt idx="1004">
                  <c:v>150.94912558139532</c:v>
                </c:pt>
                <c:pt idx="1005">
                  <c:v>151.15842790697675</c:v>
                </c:pt>
                <c:pt idx="1006">
                  <c:v>151.35842790697674</c:v>
                </c:pt>
                <c:pt idx="1007">
                  <c:v>151.55464186046513</c:v>
                </c:pt>
                <c:pt idx="1008">
                  <c:v>151.75202790697674</c:v>
                </c:pt>
                <c:pt idx="1009">
                  <c:v>151.94737674418604</c:v>
                </c:pt>
                <c:pt idx="1010">
                  <c:v>152.14388837209302</c:v>
                </c:pt>
                <c:pt idx="1011">
                  <c:v>152.33866046511628</c:v>
                </c:pt>
                <c:pt idx="1012">
                  <c:v>152.53487441860466</c:v>
                </c:pt>
                <c:pt idx="1013">
                  <c:v>152.72673488372092</c:v>
                </c:pt>
                <c:pt idx="1014">
                  <c:v>152.92063255813952</c:v>
                </c:pt>
                <c:pt idx="1015">
                  <c:v>153.13923720930234</c:v>
                </c:pt>
                <c:pt idx="1016">
                  <c:v>153.37412093023255</c:v>
                </c:pt>
                <c:pt idx="1017">
                  <c:v>153.60231627906975</c:v>
                </c:pt>
                <c:pt idx="1018">
                  <c:v>153.8252837209302</c:v>
                </c:pt>
                <c:pt idx="1019">
                  <c:v>154.03807441860465</c:v>
                </c:pt>
                <c:pt idx="1020">
                  <c:v>154.24127441860463</c:v>
                </c:pt>
                <c:pt idx="1021">
                  <c:v>154.44127441860465</c:v>
                </c:pt>
                <c:pt idx="1022">
                  <c:v>154.63342325581394</c:v>
                </c:pt>
                <c:pt idx="1023">
                  <c:v>154.82238139534883</c:v>
                </c:pt>
                <c:pt idx="1024">
                  <c:v>155.0247069767442</c:v>
                </c:pt>
                <c:pt idx="1025">
                  <c:v>155.23254883720929</c:v>
                </c:pt>
                <c:pt idx="1026">
                  <c:v>155.44737674418604</c:v>
                </c:pt>
                <c:pt idx="1027">
                  <c:v>155.6590046511628</c:v>
                </c:pt>
                <c:pt idx="1028">
                  <c:v>155.8656930232558</c:v>
                </c:pt>
                <c:pt idx="1029">
                  <c:v>156.06975813953488</c:v>
                </c:pt>
                <c:pt idx="1030">
                  <c:v>156.28546046511627</c:v>
                </c:pt>
                <c:pt idx="1031">
                  <c:v>156.50696744186044</c:v>
                </c:pt>
                <c:pt idx="1032">
                  <c:v>156.72179534883719</c:v>
                </c:pt>
                <c:pt idx="1033">
                  <c:v>156.93080930232557</c:v>
                </c:pt>
                <c:pt idx="1034">
                  <c:v>157.14068837209302</c:v>
                </c:pt>
                <c:pt idx="1035">
                  <c:v>157.34650232558138</c:v>
                </c:pt>
                <c:pt idx="1036">
                  <c:v>157.55173953488372</c:v>
                </c:pt>
                <c:pt idx="1037">
                  <c:v>157.75231627906976</c:v>
                </c:pt>
                <c:pt idx="1038">
                  <c:v>157.95057674418604</c:v>
                </c:pt>
                <c:pt idx="1039">
                  <c:v>158.1424372093023</c:v>
                </c:pt>
                <c:pt idx="1040">
                  <c:v>158.3450511627907</c:v>
                </c:pt>
                <c:pt idx="1041">
                  <c:v>158.54737674418604</c:v>
                </c:pt>
                <c:pt idx="1042">
                  <c:v>158.75784186046511</c:v>
                </c:pt>
                <c:pt idx="1043">
                  <c:v>158.97208372093021</c:v>
                </c:pt>
                <c:pt idx="1044">
                  <c:v>159.18197209302323</c:v>
                </c:pt>
                <c:pt idx="1045">
                  <c:v>159.3904</c:v>
                </c:pt>
                <c:pt idx="1046">
                  <c:v>159.58982325581397</c:v>
                </c:pt>
                <c:pt idx="1047">
                  <c:v>159.78429767441861</c:v>
                </c:pt>
                <c:pt idx="1048">
                  <c:v>159.98254883720929</c:v>
                </c:pt>
                <c:pt idx="1049">
                  <c:v>160.17470697674418</c:v>
                </c:pt>
                <c:pt idx="1050">
                  <c:v>160.36278139534883</c:v>
                </c:pt>
                <c:pt idx="1051">
                  <c:v>160.55028837209304</c:v>
                </c:pt>
                <c:pt idx="1052">
                  <c:v>160.74243720930232</c:v>
                </c:pt>
                <c:pt idx="1053">
                  <c:v>160.9418511627907</c:v>
                </c:pt>
                <c:pt idx="1054">
                  <c:v>161.14388837209302</c:v>
                </c:pt>
                <c:pt idx="1055">
                  <c:v>161.35145116279068</c:v>
                </c:pt>
                <c:pt idx="1056">
                  <c:v>161.57063255813952</c:v>
                </c:pt>
                <c:pt idx="1057">
                  <c:v>161.78168372093023</c:v>
                </c:pt>
                <c:pt idx="1058">
                  <c:v>161.98574883720929</c:v>
                </c:pt>
                <c:pt idx="1059">
                  <c:v>162.1889488372093</c:v>
                </c:pt>
                <c:pt idx="1060">
                  <c:v>162.38429767441858</c:v>
                </c:pt>
                <c:pt idx="1061">
                  <c:v>162.56714418604651</c:v>
                </c:pt>
                <c:pt idx="1062">
                  <c:v>162.74621395348836</c:v>
                </c:pt>
                <c:pt idx="1063">
                  <c:v>162.92470697674418</c:v>
                </c:pt>
                <c:pt idx="1064">
                  <c:v>163.09592558139533</c:v>
                </c:pt>
                <c:pt idx="1065">
                  <c:v>163.27063255813951</c:v>
                </c:pt>
                <c:pt idx="1066">
                  <c:v>163.4436</c:v>
                </c:pt>
                <c:pt idx="1067">
                  <c:v>163.61889302325579</c:v>
                </c:pt>
                <c:pt idx="1068">
                  <c:v>163.79882790697673</c:v>
                </c:pt>
                <c:pt idx="1069">
                  <c:v>163.98109767441861</c:v>
                </c:pt>
                <c:pt idx="1070">
                  <c:v>164.17238139534882</c:v>
                </c:pt>
                <c:pt idx="1071">
                  <c:v>164.37703255813952</c:v>
                </c:pt>
                <c:pt idx="1072">
                  <c:v>164.5761581395349</c:v>
                </c:pt>
                <c:pt idx="1073">
                  <c:v>164.77644651162791</c:v>
                </c:pt>
                <c:pt idx="1074">
                  <c:v>164.96453023255813</c:v>
                </c:pt>
                <c:pt idx="1075">
                  <c:v>165.14272558139535</c:v>
                </c:pt>
                <c:pt idx="1076">
                  <c:v>165.31278139534882</c:v>
                </c:pt>
                <c:pt idx="1077">
                  <c:v>165.48836279069766</c:v>
                </c:pt>
                <c:pt idx="1078">
                  <c:v>165.66307906976743</c:v>
                </c:pt>
                <c:pt idx="1079">
                  <c:v>165.83458604651165</c:v>
                </c:pt>
                <c:pt idx="1080">
                  <c:v>166.00522790697673</c:v>
                </c:pt>
                <c:pt idx="1081">
                  <c:v>166.16946976744185</c:v>
                </c:pt>
                <c:pt idx="1082">
                  <c:v>166.33778604651161</c:v>
                </c:pt>
                <c:pt idx="1083">
                  <c:v>166.5197581395349</c:v>
                </c:pt>
                <c:pt idx="1084">
                  <c:v>166.69941395348837</c:v>
                </c:pt>
                <c:pt idx="1085">
                  <c:v>166.87063255813953</c:v>
                </c:pt>
                <c:pt idx="1086">
                  <c:v>167.03662325581394</c:v>
                </c:pt>
                <c:pt idx="1087">
                  <c:v>167.20929302325581</c:v>
                </c:pt>
                <c:pt idx="1088">
                  <c:v>167.38691162790698</c:v>
                </c:pt>
                <c:pt idx="1089">
                  <c:v>167.57586976744184</c:v>
                </c:pt>
                <c:pt idx="1090">
                  <c:v>167.76133023255815</c:v>
                </c:pt>
                <c:pt idx="1091">
                  <c:v>167.98866046511628</c:v>
                </c:pt>
                <c:pt idx="1092">
                  <c:v>168.20871627906976</c:v>
                </c:pt>
                <c:pt idx="1093">
                  <c:v>168.43400930232559</c:v>
                </c:pt>
                <c:pt idx="1094">
                  <c:v>168.57557209302325</c:v>
                </c:pt>
                <c:pt idx="1095">
                  <c:v>168.78952558139534</c:v>
                </c:pt>
                <c:pt idx="1096">
                  <c:v>168.99331162790696</c:v>
                </c:pt>
                <c:pt idx="1097">
                  <c:v>169.04388837209302</c:v>
                </c:pt>
                <c:pt idx="1098">
                  <c:v>169.22295813953488</c:v>
                </c:pt>
                <c:pt idx="1099">
                  <c:v>169.29388837209302</c:v>
                </c:pt>
                <c:pt idx="1100">
                  <c:v>169.45115348837211</c:v>
                </c:pt>
                <c:pt idx="1101">
                  <c:v>169.55551627906976</c:v>
                </c:pt>
                <c:pt idx="1102">
                  <c:v>169.68138604651162</c:v>
                </c:pt>
                <c:pt idx="1103">
                  <c:v>169.84621395348839</c:v>
                </c:pt>
                <c:pt idx="1104">
                  <c:v>169.95231627906978</c:v>
                </c:pt>
                <c:pt idx="1105">
                  <c:v>170.02993488372093</c:v>
                </c:pt>
                <c:pt idx="1106">
                  <c:v>170.10813023255812</c:v>
                </c:pt>
                <c:pt idx="1107">
                  <c:v>170.22208372093021</c:v>
                </c:pt>
                <c:pt idx="1108">
                  <c:v>170.33866046511625</c:v>
                </c:pt>
                <c:pt idx="1109">
                  <c:v>170.37412093023255</c:v>
                </c:pt>
                <c:pt idx="1110">
                  <c:v>170.33982325581397</c:v>
                </c:pt>
                <c:pt idx="1111">
                  <c:v>170.3796465116279</c:v>
                </c:pt>
                <c:pt idx="1112">
                  <c:v>170.53342325581394</c:v>
                </c:pt>
                <c:pt idx="1113">
                  <c:v>170.54185116279069</c:v>
                </c:pt>
                <c:pt idx="1114">
                  <c:v>170.59272558139534</c:v>
                </c:pt>
                <c:pt idx="1115">
                  <c:v>170.62789767441859</c:v>
                </c:pt>
                <c:pt idx="1116">
                  <c:v>170.68662325581394</c:v>
                </c:pt>
                <c:pt idx="1117">
                  <c:v>170.80145116279067</c:v>
                </c:pt>
                <c:pt idx="1118">
                  <c:v>170.87732093023257</c:v>
                </c:pt>
                <c:pt idx="1119">
                  <c:v>170.90028837209303</c:v>
                </c:pt>
                <c:pt idx="1120">
                  <c:v>170.95406511627905</c:v>
                </c:pt>
                <c:pt idx="1121">
                  <c:v>170.98080930232558</c:v>
                </c:pt>
                <c:pt idx="1122">
                  <c:v>171.05522790697674</c:v>
                </c:pt>
                <c:pt idx="1123">
                  <c:v>171.09447441860465</c:v>
                </c:pt>
                <c:pt idx="1124">
                  <c:v>171.08313488372093</c:v>
                </c:pt>
                <c:pt idx="1125">
                  <c:v>171.11045581395351</c:v>
                </c:pt>
                <c:pt idx="1126">
                  <c:v>171.16133023255813</c:v>
                </c:pt>
                <c:pt idx="1127">
                  <c:v>171.31975813953488</c:v>
                </c:pt>
                <c:pt idx="1128">
                  <c:v>171.48749767441859</c:v>
                </c:pt>
                <c:pt idx="1129">
                  <c:v>171.53022325581395</c:v>
                </c:pt>
                <c:pt idx="1130">
                  <c:v>171.62412093023255</c:v>
                </c:pt>
                <c:pt idx="1131">
                  <c:v>171.75871627906977</c:v>
                </c:pt>
                <c:pt idx="1132">
                  <c:v>171.88691162790698</c:v>
                </c:pt>
                <c:pt idx="1133">
                  <c:v>172.00726511627906</c:v>
                </c:pt>
                <c:pt idx="1134">
                  <c:v>172.13109767441858</c:v>
                </c:pt>
                <c:pt idx="1135">
                  <c:v>172.25231627906976</c:v>
                </c:pt>
                <c:pt idx="1136">
                  <c:v>172.36975813953489</c:v>
                </c:pt>
                <c:pt idx="1137">
                  <c:v>172.47906046511628</c:v>
                </c:pt>
                <c:pt idx="1138">
                  <c:v>172.59156279069768</c:v>
                </c:pt>
                <c:pt idx="1139">
                  <c:v>172.70551627906977</c:v>
                </c:pt>
                <c:pt idx="1140">
                  <c:v>172.81859534883719</c:v>
                </c:pt>
                <c:pt idx="1141">
                  <c:v>172.9278976744186</c:v>
                </c:pt>
                <c:pt idx="1142">
                  <c:v>173.03836279069768</c:v>
                </c:pt>
                <c:pt idx="1143">
                  <c:v>173.15202790697674</c:v>
                </c:pt>
                <c:pt idx="1144">
                  <c:v>173.27354418604651</c:v>
                </c:pt>
                <c:pt idx="1145">
                  <c:v>173.40493953488371</c:v>
                </c:pt>
                <c:pt idx="1146">
                  <c:v>173.56307906976744</c:v>
                </c:pt>
                <c:pt idx="1147">
                  <c:v>173.70347906976744</c:v>
                </c:pt>
                <c:pt idx="1148">
                  <c:v>173.8340093023256</c:v>
                </c:pt>
                <c:pt idx="1149">
                  <c:v>173.96685581395349</c:v>
                </c:pt>
                <c:pt idx="1150">
                  <c:v>174.10231627906978</c:v>
                </c:pt>
                <c:pt idx="1151">
                  <c:v>174.23633488372093</c:v>
                </c:pt>
                <c:pt idx="1152">
                  <c:v>174.35406511627906</c:v>
                </c:pt>
                <c:pt idx="1153">
                  <c:v>174.46626976744184</c:v>
                </c:pt>
                <c:pt idx="1154">
                  <c:v>174.57703255813954</c:v>
                </c:pt>
                <c:pt idx="1155">
                  <c:v>174.6918511627907</c:v>
                </c:pt>
                <c:pt idx="1156">
                  <c:v>174.80696744186048</c:v>
                </c:pt>
                <c:pt idx="1157">
                  <c:v>174.92092093023257</c:v>
                </c:pt>
                <c:pt idx="1158">
                  <c:v>175.03866046511627</c:v>
                </c:pt>
                <c:pt idx="1159">
                  <c:v>175.16278139534884</c:v>
                </c:pt>
                <c:pt idx="1160">
                  <c:v>175.29301395348836</c:v>
                </c:pt>
                <c:pt idx="1161">
                  <c:v>175.42063255813952</c:v>
                </c:pt>
                <c:pt idx="1162">
                  <c:v>175.54563720930233</c:v>
                </c:pt>
                <c:pt idx="1163">
                  <c:v>175.67238139534882</c:v>
                </c:pt>
                <c:pt idx="1164">
                  <c:v>175.8063906976744</c:v>
                </c:pt>
                <c:pt idx="1165">
                  <c:v>175.94214883720929</c:v>
                </c:pt>
                <c:pt idx="1166">
                  <c:v>176.07092093023255</c:v>
                </c:pt>
                <c:pt idx="1167">
                  <c:v>176.19156279069767</c:v>
                </c:pt>
                <c:pt idx="1168">
                  <c:v>176.32005581395347</c:v>
                </c:pt>
                <c:pt idx="1169">
                  <c:v>176.44476279069767</c:v>
                </c:pt>
                <c:pt idx="1170">
                  <c:v>176.57383255813951</c:v>
                </c:pt>
                <c:pt idx="1171">
                  <c:v>176.7154046511628</c:v>
                </c:pt>
                <c:pt idx="1172">
                  <c:v>176.85231627906975</c:v>
                </c:pt>
                <c:pt idx="1173">
                  <c:v>176.98633488372093</c:v>
                </c:pt>
                <c:pt idx="1174">
                  <c:v>177.12266976744183</c:v>
                </c:pt>
                <c:pt idx="1175">
                  <c:v>177.25871627906977</c:v>
                </c:pt>
                <c:pt idx="1176">
                  <c:v>177.41075348837211</c:v>
                </c:pt>
                <c:pt idx="1177">
                  <c:v>177.5651069767442</c:v>
                </c:pt>
                <c:pt idx="1178">
                  <c:v>177.71481860465116</c:v>
                </c:pt>
                <c:pt idx="1179">
                  <c:v>177.86045581395348</c:v>
                </c:pt>
                <c:pt idx="1180">
                  <c:v>178.00987906976744</c:v>
                </c:pt>
                <c:pt idx="1181">
                  <c:v>178.15959069767442</c:v>
                </c:pt>
                <c:pt idx="1182">
                  <c:v>178.3043534883721</c:v>
                </c:pt>
                <c:pt idx="1183">
                  <c:v>178.45667906976743</c:v>
                </c:pt>
                <c:pt idx="1184">
                  <c:v>178.60959069767441</c:v>
                </c:pt>
                <c:pt idx="1185">
                  <c:v>178.75784186046511</c:v>
                </c:pt>
                <c:pt idx="1186">
                  <c:v>178.90261395348836</c:v>
                </c:pt>
                <c:pt idx="1187">
                  <c:v>179.04796279069768</c:v>
                </c:pt>
                <c:pt idx="1188">
                  <c:v>179.19882790697673</c:v>
                </c:pt>
                <c:pt idx="1189">
                  <c:v>179.34621395348836</c:v>
                </c:pt>
                <c:pt idx="1190">
                  <c:v>179.4950511627907</c:v>
                </c:pt>
                <c:pt idx="1191">
                  <c:v>179.63807441860465</c:v>
                </c:pt>
                <c:pt idx="1192">
                  <c:v>179.77150697674418</c:v>
                </c:pt>
                <c:pt idx="1193">
                  <c:v>179.90755348837209</c:v>
                </c:pt>
                <c:pt idx="1194">
                  <c:v>180.04301395348838</c:v>
                </c:pt>
                <c:pt idx="1195">
                  <c:v>180.1857488372093</c:v>
                </c:pt>
                <c:pt idx="1196">
                  <c:v>180.33371162790698</c:v>
                </c:pt>
                <c:pt idx="1197">
                  <c:v>180.48691162790698</c:v>
                </c:pt>
                <c:pt idx="1198">
                  <c:v>180.6325488372093</c:v>
                </c:pt>
                <c:pt idx="1199">
                  <c:v>180.7607534883721</c:v>
                </c:pt>
                <c:pt idx="1200">
                  <c:v>180.88603720930232</c:v>
                </c:pt>
                <c:pt idx="1201">
                  <c:v>181.02092093023256</c:v>
                </c:pt>
                <c:pt idx="1202">
                  <c:v>181.1671441860465</c:v>
                </c:pt>
                <c:pt idx="1203">
                  <c:v>181.30987906976742</c:v>
                </c:pt>
                <c:pt idx="1204">
                  <c:v>181.45086511627906</c:v>
                </c:pt>
                <c:pt idx="1205">
                  <c:v>181.5889488372093</c:v>
                </c:pt>
                <c:pt idx="1206">
                  <c:v>181.72557209302326</c:v>
                </c:pt>
                <c:pt idx="1207">
                  <c:v>181.86336744186045</c:v>
                </c:pt>
                <c:pt idx="1208">
                  <c:v>182.00115348837207</c:v>
                </c:pt>
                <c:pt idx="1209">
                  <c:v>182.13894883720931</c:v>
                </c:pt>
                <c:pt idx="1210">
                  <c:v>182.27586976744186</c:v>
                </c:pt>
                <c:pt idx="1211">
                  <c:v>182.41336744186046</c:v>
                </c:pt>
                <c:pt idx="1212">
                  <c:v>182.5465023255814</c:v>
                </c:pt>
                <c:pt idx="1213">
                  <c:v>182.68429767441862</c:v>
                </c:pt>
                <c:pt idx="1214">
                  <c:v>182.8183069767442</c:v>
                </c:pt>
                <c:pt idx="1215">
                  <c:v>182.9456372093023</c:v>
                </c:pt>
                <c:pt idx="1216">
                  <c:v>183.07760930232558</c:v>
                </c:pt>
                <c:pt idx="1217">
                  <c:v>183.20639069767444</c:v>
                </c:pt>
                <c:pt idx="1218">
                  <c:v>183.32557209302325</c:v>
                </c:pt>
                <c:pt idx="1219">
                  <c:v>183.44737674418602</c:v>
                </c:pt>
                <c:pt idx="1220">
                  <c:v>183.57557209302325</c:v>
                </c:pt>
                <c:pt idx="1221">
                  <c:v>183.70115348837209</c:v>
                </c:pt>
                <c:pt idx="1222">
                  <c:v>183.83487441860464</c:v>
                </c:pt>
                <c:pt idx="1223">
                  <c:v>183.96424186046511</c:v>
                </c:pt>
                <c:pt idx="1224">
                  <c:v>184.10231627906978</c:v>
                </c:pt>
                <c:pt idx="1225">
                  <c:v>184.24359999999999</c:v>
                </c:pt>
                <c:pt idx="1226">
                  <c:v>184.38719999999998</c:v>
                </c:pt>
                <c:pt idx="1227">
                  <c:v>184.53691162790696</c:v>
                </c:pt>
                <c:pt idx="1228">
                  <c:v>184.69331162790698</c:v>
                </c:pt>
                <c:pt idx="1229">
                  <c:v>184.83371162790698</c:v>
                </c:pt>
                <c:pt idx="1230">
                  <c:v>184.96773023255815</c:v>
                </c:pt>
                <c:pt idx="1231">
                  <c:v>185.10086511627907</c:v>
                </c:pt>
                <c:pt idx="1232">
                  <c:v>185.23458604651162</c:v>
                </c:pt>
                <c:pt idx="1233">
                  <c:v>185.36424186046511</c:v>
                </c:pt>
                <c:pt idx="1234">
                  <c:v>185.497088372093</c:v>
                </c:pt>
                <c:pt idx="1235">
                  <c:v>185.63109767441861</c:v>
                </c:pt>
                <c:pt idx="1236">
                  <c:v>185.76626976744186</c:v>
                </c:pt>
                <c:pt idx="1237">
                  <c:v>185.91773023255811</c:v>
                </c:pt>
                <c:pt idx="1238">
                  <c:v>186.0604558139535</c:v>
                </c:pt>
                <c:pt idx="1239">
                  <c:v>186.21773023255815</c:v>
                </c:pt>
                <c:pt idx="1240">
                  <c:v>186.36510697674416</c:v>
                </c:pt>
                <c:pt idx="1241">
                  <c:v>186.48574883720929</c:v>
                </c:pt>
                <c:pt idx="1242">
                  <c:v>186.66889302325581</c:v>
                </c:pt>
                <c:pt idx="1243">
                  <c:v>186.83487441860467</c:v>
                </c:pt>
                <c:pt idx="1244">
                  <c:v>186.91045581395349</c:v>
                </c:pt>
                <c:pt idx="1245">
                  <c:v>186.92877209302324</c:v>
                </c:pt>
                <c:pt idx="1246">
                  <c:v>187.10551627906975</c:v>
                </c:pt>
                <c:pt idx="1247">
                  <c:v>187.30987906976745</c:v>
                </c:pt>
                <c:pt idx="1248">
                  <c:v>187.38952558139536</c:v>
                </c:pt>
                <c:pt idx="1249">
                  <c:v>187.49592558139534</c:v>
                </c:pt>
                <c:pt idx="1250">
                  <c:v>187.60173953488373</c:v>
                </c:pt>
                <c:pt idx="1251">
                  <c:v>187.75202790697676</c:v>
                </c:pt>
                <c:pt idx="1252">
                  <c:v>187.75639069767442</c:v>
                </c:pt>
                <c:pt idx="1253">
                  <c:v>187.74679999999998</c:v>
                </c:pt>
                <c:pt idx="1254">
                  <c:v>187.86016744186045</c:v>
                </c:pt>
                <c:pt idx="1255">
                  <c:v>187.98109767441858</c:v>
                </c:pt>
                <c:pt idx="1256">
                  <c:v>187.95115348837209</c:v>
                </c:pt>
                <c:pt idx="1257">
                  <c:v>187.99650232558139</c:v>
                </c:pt>
                <c:pt idx="1258">
                  <c:v>188.08982325581394</c:v>
                </c:pt>
                <c:pt idx="1259">
                  <c:v>188.24796279069767</c:v>
                </c:pt>
                <c:pt idx="1260">
                  <c:v>188.31569302325579</c:v>
                </c:pt>
                <c:pt idx="1261">
                  <c:v>188.35319069767442</c:v>
                </c:pt>
                <c:pt idx="1262">
                  <c:v>188.4229581395349</c:v>
                </c:pt>
                <c:pt idx="1263">
                  <c:v>188.49679999999998</c:v>
                </c:pt>
                <c:pt idx="1264">
                  <c:v>188.54912558139534</c:v>
                </c:pt>
                <c:pt idx="1265">
                  <c:v>188.61481860465116</c:v>
                </c:pt>
                <c:pt idx="1266">
                  <c:v>188.63982325581395</c:v>
                </c:pt>
                <c:pt idx="1267">
                  <c:v>188.68546046511628</c:v>
                </c:pt>
                <c:pt idx="1268">
                  <c:v>188.76773023255814</c:v>
                </c:pt>
                <c:pt idx="1269">
                  <c:v>188.91453023255812</c:v>
                </c:pt>
                <c:pt idx="1270">
                  <c:v>189.10202790697673</c:v>
                </c:pt>
                <c:pt idx="1271">
                  <c:v>189.15755348837209</c:v>
                </c:pt>
                <c:pt idx="1272">
                  <c:v>189.21656744186046</c:v>
                </c:pt>
                <c:pt idx="1273">
                  <c:v>189.30377674418605</c:v>
                </c:pt>
                <c:pt idx="1274">
                  <c:v>189.38952558139533</c:v>
                </c:pt>
                <c:pt idx="1275">
                  <c:v>189.47295813953488</c:v>
                </c:pt>
                <c:pt idx="1276">
                  <c:v>189.56336744186046</c:v>
                </c:pt>
                <c:pt idx="1277">
                  <c:v>189.66685581395348</c:v>
                </c:pt>
                <c:pt idx="1278">
                  <c:v>189.78807441860465</c:v>
                </c:pt>
                <c:pt idx="1279">
                  <c:v>189.90377674418605</c:v>
                </c:pt>
                <c:pt idx="1280">
                  <c:v>190.00696744186047</c:v>
                </c:pt>
                <c:pt idx="1281">
                  <c:v>190.10406511627906</c:v>
                </c:pt>
                <c:pt idx="1282">
                  <c:v>190.19417674418605</c:v>
                </c:pt>
                <c:pt idx="1283">
                  <c:v>190.2778976744186</c:v>
                </c:pt>
                <c:pt idx="1284">
                  <c:v>190.36336744186048</c:v>
                </c:pt>
                <c:pt idx="1285">
                  <c:v>190.45493953488369</c:v>
                </c:pt>
                <c:pt idx="1286">
                  <c:v>190.54011162790698</c:v>
                </c:pt>
                <c:pt idx="1287">
                  <c:v>190.62528372093021</c:v>
                </c:pt>
                <c:pt idx="1288">
                  <c:v>190.71569302325582</c:v>
                </c:pt>
                <c:pt idx="1289">
                  <c:v>190.84185116279068</c:v>
                </c:pt>
                <c:pt idx="1290">
                  <c:v>190.97789767441859</c:v>
                </c:pt>
                <c:pt idx="1291">
                  <c:v>191.09650232558138</c:v>
                </c:pt>
                <c:pt idx="1292">
                  <c:v>191.20202790697672</c:v>
                </c:pt>
                <c:pt idx="1293">
                  <c:v>191.29999069767442</c:v>
                </c:pt>
                <c:pt idx="1294">
                  <c:v>191.38168372093023</c:v>
                </c:pt>
                <c:pt idx="1295">
                  <c:v>191.46626976744187</c:v>
                </c:pt>
                <c:pt idx="1296">
                  <c:v>191.5485395348837</c:v>
                </c:pt>
                <c:pt idx="1297">
                  <c:v>191.62208372093022</c:v>
                </c:pt>
                <c:pt idx="1298">
                  <c:v>191.69621395348835</c:v>
                </c:pt>
                <c:pt idx="1299">
                  <c:v>191.77121860465115</c:v>
                </c:pt>
                <c:pt idx="1300">
                  <c:v>191.85173953488371</c:v>
                </c:pt>
                <c:pt idx="1301">
                  <c:v>191.93517209302325</c:v>
                </c:pt>
                <c:pt idx="1302">
                  <c:v>192.0188930232558</c:v>
                </c:pt>
                <c:pt idx="1303">
                  <c:v>192.1078418604651</c:v>
                </c:pt>
                <c:pt idx="1304">
                  <c:v>192.20406511627905</c:v>
                </c:pt>
                <c:pt idx="1305">
                  <c:v>192.29679999999999</c:v>
                </c:pt>
                <c:pt idx="1306">
                  <c:v>192.3904</c:v>
                </c:pt>
                <c:pt idx="1307">
                  <c:v>192.48952558139536</c:v>
                </c:pt>
                <c:pt idx="1308">
                  <c:v>192.59127441860463</c:v>
                </c:pt>
                <c:pt idx="1309">
                  <c:v>192.70377674418606</c:v>
                </c:pt>
                <c:pt idx="1310">
                  <c:v>192.81569302325582</c:v>
                </c:pt>
                <c:pt idx="1311">
                  <c:v>192.92121860465116</c:v>
                </c:pt>
                <c:pt idx="1312">
                  <c:v>193.02528372093022</c:v>
                </c:pt>
                <c:pt idx="1313">
                  <c:v>193.12295813953486</c:v>
                </c:pt>
                <c:pt idx="1314">
                  <c:v>193.21946976744186</c:v>
                </c:pt>
                <c:pt idx="1315">
                  <c:v>193.32586976744184</c:v>
                </c:pt>
                <c:pt idx="1316">
                  <c:v>193.43662325581397</c:v>
                </c:pt>
                <c:pt idx="1317">
                  <c:v>193.57238139534883</c:v>
                </c:pt>
                <c:pt idx="1318">
                  <c:v>193.70610232558138</c:v>
                </c:pt>
                <c:pt idx="1319">
                  <c:v>193.82877209302328</c:v>
                </c:pt>
                <c:pt idx="1320">
                  <c:v>193.93719999999999</c:v>
                </c:pt>
                <c:pt idx="1321">
                  <c:v>194.03603720930232</c:v>
                </c:pt>
                <c:pt idx="1322">
                  <c:v>194.14272558139533</c:v>
                </c:pt>
                <c:pt idx="1323">
                  <c:v>194.24882790697674</c:v>
                </c:pt>
                <c:pt idx="1324">
                  <c:v>194.34941395348838</c:v>
                </c:pt>
                <c:pt idx="1325">
                  <c:v>194.45290232558139</c:v>
                </c:pt>
                <c:pt idx="1326">
                  <c:v>194.55347906976743</c:v>
                </c:pt>
                <c:pt idx="1327">
                  <c:v>194.64708837209301</c:v>
                </c:pt>
                <c:pt idx="1328">
                  <c:v>194.73982325581395</c:v>
                </c:pt>
                <c:pt idx="1329">
                  <c:v>194.83778604651164</c:v>
                </c:pt>
                <c:pt idx="1330">
                  <c:v>194.93749767441861</c:v>
                </c:pt>
                <c:pt idx="1331">
                  <c:v>195.03952558139534</c:v>
                </c:pt>
                <c:pt idx="1332">
                  <c:v>195.14011162790698</c:v>
                </c:pt>
                <c:pt idx="1333">
                  <c:v>195.24039999999999</c:v>
                </c:pt>
                <c:pt idx="1334">
                  <c:v>195.33458604651162</c:v>
                </c:pt>
                <c:pt idx="1335">
                  <c:v>195.43487441860464</c:v>
                </c:pt>
                <c:pt idx="1336">
                  <c:v>195.54214883720928</c:v>
                </c:pt>
                <c:pt idx="1337">
                  <c:v>195.6482511627907</c:v>
                </c:pt>
                <c:pt idx="1338">
                  <c:v>195.75145116279072</c:v>
                </c:pt>
                <c:pt idx="1339">
                  <c:v>195.85377674418604</c:v>
                </c:pt>
                <c:pt idx="1340">
                  <c:v>195.94941395348837</c:v>
                </c:pt>
                <c:pt idx="1341">
                  <c:v>196.04592558139532</c:v>
                </c:pt>
                <c:pt idx="1342">
                  <c:v>196.13371162790696</c:v>
                </c:pt>
                <c:pt idx="1343">
                  <c:v>196.22528372093024</c:v>
                </c:pt>
                <c:pt idx="1344">
                  <c:v>196.32644651162792</c:v>
                </c:pt>
                <c:pt idx="1345">
                  <c:v>196.43052093023255</c:v>
                </c:pt>
                <c:pt idx="1346">
                  <c:v>196.53226046511628</c:v>
                </c:pt>
                <c:pt idx="1347">
                  <c:v>196.62848372093021</c:v>
                </c:pt>
                <c:pt idx="1348">
                  <c:v>196.72557209302326</c:v>
                </c:pt>
                <c:pt idx="1349">
                  <c:v>196.82586976744187</c:v>
                </c:pt>
                <c:pt idx="1350">
                  <c:v>196.91975813953488</c:v>
                </c:pt>
                <c:pt idx="1351">
                  <c:v>197.01453023255814</c:v>
                </c:pt>
                <c:pt idx="1352">
                  <c:v>197.10319069767442</c:v>
                </c:pt>
                <c:pt idx="1353">
                  <c:v>197.19156279069767</c:v>
                </c:pt>
                <c:pt idx="1354">
                  <c:v>197.28371162790697</c:v>
                </c:pt>
                <c:pt idx="1355">
                  <c:v>197.37238139534881</c:v>
                </c:pt>
                <c:pt idx="1356">
                  <c:v>197.46278139534883</c:v>
                </c:pt>
                <c:pt idx="1357">
                  <c:v>197.54331162790697</c:v>
                </c:pt>
                <c:pt idx="1358">
                  <c:v>197.61830697674418</c:v>
                </c:pt>
                <c:pt idx="1359">
                  <c:v>197.69563720930233</c:v>
                </c:pt>
                <c:pt idx="1360">
                  <c:v>197.78487441860463</c:v>
                </c:pt>
                <c:pt idx="1361">
                  <c:v>197.87732093023254</c:v>
                </c:pt>
                <c:pt idx="1362">
                  <c:v>197.96394418604649</c:v>
                </c:pt>
                <c:pt idx="1363">
                  <c:v>198.05202790697675</c:v>
                </c:pt>
                <c:pt idx="1364">
                  <c:v>198.13052093023256</c:v>
                </c:pt>
                <c:pt idx="1365">
                  <c:v>198.20551627906977</c:v>
                </c:pt>
                <c:pt idx="1366">
                  <c:v>198.2717953488372</c:v>
                </c:pt>
                <c:pt idx="1367">
                  <c:v>198.34359999999998</c:v>
                </c:pt>
                <c:pt idx="1368">
                  <c:v>198.41161860465115</c:v>
                </c:pt>
                <c:pt idx="1369">
                  <c:v>198.47789767441861</c:v>
                </c:pt>
                <c:pt idx="1370">
                  <c:v>198.54011162790698</c:v>
                </c:pt>
                <c:pt idx="1371">
                  <c:v>198.59388837209303</c:v>
                </c:pt>
                <c:pt idx="1372">
                  <c:v>198.65261395348836</c:v>
                </c:pt>
                <c:pt idx="1373">
                  <c:v>198.71249302325583</c:v>
                </c:pt>
                <c:pt idx="1374">
                  <c:v>198.76045581395348</c:v>
                </c:pt>
                <c:pt idx="1375">
                  <c:v>198.80987906976742</c:v>
                </c:pt>
                <c:pt idx="1376">
                  <c:v>198.85435348837208</c:v>
                </c:pt>
                <c:pt idx="1377">
                  <c:v>198.89825116279067</c:v>
                </c:pt>
                <c:pt idx="1378">
                  <c:v>198.93546046511628</c:v>
                </c:pt>
                <c:pt idx="1379">
                  <c:v>198.96278139534883</c:v>
                </c:pt>
                <c:pt idx="1380">
                  <c:v>198.98866046511628</c:v>
                </c:pt>
                <c:pt idx="1381">
                  <c:v>199.0110418604651</c:v>
                </c:pt>
                <c:pt idx="1382">
                  <c:v>199.03400930232559</c:v>
                </c:pt>
                <c:pt idx="1383">
                  <c:v>199.05987906976745</c:v>
                </c:pt>
                <c:pt idx="1384">
                  <c:v>199.08691162790697</c:v>
                </c:pt>
                <c:pt idx="1385">
                  <c:v>199.11045581395348</c:v>
                </c:pt>
                <c:pt idx="1386">
                  <c:v>199.13633488372093</c:v>
                </c:pt>
                <c:pt idx="1387">
                  <c:v>199.15842790697675</c:v>
                </c:pt>
                <c:pt idx="1388">
                  <c:v>199.1810976744186</c:v>
                </c:pt>
                <c:pt idx="1389">
                  <c:v>199.20813023255812</c:v>
                </c:pt>
                <c:pt idx="1390">
                  <c:v>199.23517209302327</c:v>
                </c:pt>
                <c:pt idx="1391">
                  <c:v>199.26714418604652</c:v>
                </c:pt>
                <c:pt idx="1392">
                  <c:v>199.31975813953488</c:v>
                </c:pt>
                <c:pt idx="1393">
                  <c:v>199.3842976744186</c:v>
                </c:pt>
                <c:pt idx="1394">
                  <c:v>199.39185116279069</c:v>
                </c:pt>
                <c:pt idx="1395">
                  <c:v>199.4517395348837</c:v>
                </c:pt>
                <c:pt idx="1396">
                  <c:v>199.46801860465115</c:v>
                </c:pt>
                <c:pt idx="1397">
                  <c:v>199.48574883720929</c:v>
                </c:pt>
                <c:pt idx="1398">
                  <c:v>199.53487441860463</c:v>
                </c:pt>
                <c:pt idx="1399">
                  <c:v>199.59533953488369</c:v>
                </c:pt>
                <c:pt idx="1400">
                  <c:v>199.62557209302327</c:v>
                </c:pt>
                <c:pt idx="1401">
                  <c:v>199.64999069767441</c:v>
                </c:pt>
                <c:pt idx="1402">
                  <c:v>199.63778604651162</c:v>
                </c:pt>
                <c:pt idx="1403">
                  <c:v>199.59388837209303</c:v>
                </c:pt>
                <c:pt idx="1404">
                  <c:v>199.55231627906977</c:v>
                </c:pt>
                <c:pt idx="1405">
                  <c:v>199.59098604651163</c:v>
                </c:pt>
                <c:pt idx="1406">
                  <c:v>199.66889302325581</c:v>
                </c:pt>
                <c:pt idx="1407">
                  <c:v>199.66075348837208</c:v>
                </c:pt>
                <c:pt idx="1408">
                  <c:v>199.65987906976744</c:v>
                </c:pt>
                <c:pt idx="1409">
                  <c:v>199.73866046511628</c:v>
                </c:pt>
                <c:pt idx="1410">
                  <c:v>199.77993488372093</c:v>
                </c:pt>
                <c:pt idx="1411">
                  <c:v>199.76220465116279</c:v>
                </c:pt>
                <c:pt idx="1412">
                  <c:v>199.76743255813952</c:v>
                </c:pt>
                <c:pt idx="1413">
                  <c:v>199.75871627906977</c:v>
                </c:pt>
                <c:pt idx="1414">
                  <c:v>199.71191627906975</c:v>
                </c:pt>
                <c:pt idx="1415">
                  <c:v>199.6747069767442</c:v>
                </c:pt>
                <c:pt idx="1416">
                  <c:v>199.67266976744185</c:v>
                </c:pt>
                <c:pt idx="1417">
                  <c:v>199.73342325581396</c:v>
                </c:pt>
                <c:pt idx="1418">
                  <c:v>199.74156279069769</c:v>
                </c:pt>
                <c:pt idx="1419">
                  <c:v>199.77150697674418</c:v>
                </c:pt>
                <c:pt idx="1420">
                  <c:v>199.76569302325581</c:v>
                </c:pt>
                <c:pt idx="1421">
                  <c:v>199.79621395348838</c:v>
                </c:pt>
                <c:pt idx="1422">
                  <c:v>199.80726511627907</c:v>
                </c:pt>
                <c:pt idx="1423">
                  <c:v>199.76278139534884</c:v>
                </c:pt>
                <c:pt idx="1424">
                  <c:v>199.79447441860466</c:v>
                </c:pt>
                <c:pt idx="1425">
                  <c:v>199.76481860465117</c:v>
                </c:pt>
                <c:pt idx="1426">
                  <c:v>199.7424372093023</c:v>
                </c:pt>
                <c:pt idx="1427">
                  <c:v>199.72789767441861</c:v>
                </c:pt>
                <c:pt idx="1428">
                  <c:v>199.73371162790696</c:v>
                </c:pt>
                <c:pt idx="1429">
                  <c:v>199.72499534883721</c:v>
                </c:pt>
                <c:pt idx="1430">
                  <c:v>199.71307906976745</c:v>
                </c:pt>
                <c:pt idx="1431">
                  <c:v>199.64447441860466</c:v>
                </c:pt>
                <c:pt idx="1432">
                  <c:v>199.6453395348837</c:v>
                </c:pt>
                <c:pt idx="1433">
                  <c:v>199.68633488372092</c:v>
                </c:pt>
                <c:pt idx="1434">
                  <c:v>199.74796279069767</c:v>
                </c:pt>
                <c:pt idx="1435">
                  <c:v>199.76249302325581</c:v>
                </c:pt>
                <c:pt idx="1436">
                  <c:v>199.76510697674416</c:v>
                </c:pt>
                <c:pt idx="1437">
                  <c:v>199.790688372093</c:v>
                </c:pt>
                <c:pt idx="1438">
                  <c:v>199.87238139534881</c:v>
                </c:pt>
                <c:pt idx="1439">
                  <c:v>199.92732093023255</c:v>
                </c:pt>
                <c:pt idx="1440">
                  <c:v>200.01016744186046</c:v>
                </c:pt>
                <c:pt idx="1441">
                  <c:v>200.08052093023255</c:v>
                </c:pt>
                <c:pt idx="1442">
                  <c:v>200.14796279069768</c:v>
                </c:pt>
                <c:pt idx="1443">
                  <c:v>200.20842790697674</c:v>
                </c:pt>
                <c:pt idx="1444">
                  <c:v>200.25871627906974</c:v>
                </c:pt>
                <c:pt idx="1445">
                  <c:v>200.30784186046509</c:v>
                </c:pt>
                <c:pt idx="1446">
                  <c:v>200.34447441860465</c:v>
                </c:pt>
                <c:pt idx="1447">
                  <c:v>200.3874976744186</c:v>
                </c:pt>
                <c:pt idx="1448">
                  <c:v>200.44127441860465</c:v>
                </c:pt>
                <c:pt idx="1449">
                  <c:v>200.4921488372093</c:v>
                </c:pt>
                <c:pt idx="1450">
                  <c:v>200.56161860465116</c:v>
                </c:pt>
                <c:pt idx="1451">
                  <c:v>200.61830697674418</c:v>
                </c:pt>
                <c:pt idx="1452">
                  <c:v>200.67470697674418</c:v>
                </c:pt>
                <c:pt idx="1453">
                  <c:v>200.71424186046511</c:v>
                </c:pt>
                <c:pt idx="1454">
                  <c:v>200.73894883720931</c:v>
                </c:pt>
                <c:pt idx="1455">
                  <c:v>200.76104186046513</c:v>
                </c:pt>
                <c:pt idx="1456">
                  <c:v>200.78138604651161</c:v>
                </c:pt>
                <c:pt idx="1457">
                  <c:v>200.80610232558141</c:v>
                </c:pt>
                <c:pt idx="1458">
                  <c:v>200.8232465116279</c:v>
                </c:pt>
                <c:pt idx="1459">
                  <c:v>200.83982325581397</c:v>
                </c:pt>
                <c:pt idx="1460">
                  <c:v>200.86133023255815</c:v>
                </c:pt>
                <c:pt idx="1461">
                  <c:v>200.88458604651163</c:v>
                </c:pt>
                <c:pt idx="1462">
                  <c:v>200.93254883720928</c:v>
                </c:pt>
                <c:pt idx="1463">
                  <c:v>200.99447441860465</c:v>
                </c:pt>
                <c:pt idx="1464">
                  <c:v>201.04621395348838</c:v>
                </c:pt>
                <c:pt idx="1465">
                  <c:v>201.08138604651162</c:v>
                </c:pt>
                <c:pt idx="1466">
                  <c:v>201.11336744186048</c:v>
                </c:pt>
                <c:pt idx="1467">
                  <c:v>201.14708837209304</c:v>
                </c:pt>
                <c:pt idx="1468">
                  <c:v>201.17354418604651</c:v>
                </c:pt>
                <c:pt idx="1469">
                  <c:v>201.17470697674418</c:v>
                </c:pt>
                <c:pt idx="1470">
                  <c:v>201.17412093023256</c:v>
                </c:pt>
                <c:pt idx="1471">
                  <c:v>201.18429767441859</c:v>
                </c:pt>
                <c:pt idx="1472">
                  <c:v>201.20522790697675</c:v>
                </c:pt>
                <c:pt idx="1473">
                  <c:v>201.23197209302327</c:v>
                </c:pt>
                <c:pt idx="1474">
                  <c:v>201.26336744186045</c:v>
                </c:pt>
                <c:pt idx="1475">
                  <c:v>201.30813023255811</c:v>
                </c:pt>
                <c:pt idx="1476">
                  <c:v>201.35871627906977</c:v>
                </c:pt>
                <c:pt idx="1477">
                  <c:v>201.40086511627908</c:v>
                </c:pt>
                <c:pt idx="1478">
                  <c:v>201.43197209302326</c:v>
                </c:pt>
                <c:pt idx="1479">
                  <c:v>201.45900465116279</c:v>
                </c:pt>
                <c:pt idx="1480">
                  <c:v>201.48749767441859</c:v>
                </c:pt>
                <c:pt idx="1481">
                  <c:v>201.5188930232558</c:v>
                </c:pt>
                <c:pt idx="1482">
                  <c:v>201.55610232558138</c:v>
                </c:pt>
                <c:pt idx="1483">
                  <c:v>201.59331162790698</c:v>
                </c:pt>
                <c:pt idx="1484">
                  <c:v>201.6264465116279</c:v>
                </c:pt>
                <c:pt idx="1485">
                  <c:v>201.66045581395349</c:v>
                </c:pt>
                <c:pt idx="1486">
                  <c:v>201.69388837209303</c:v>
                </c:pt>
                <c:pt idx="1487">
                  <c:v>201.73197209302324</c:v>
                </c:pt>
                <c:pt idx="1488">
                  <c:v>201.77906046511629</c:v>
                </c:pt>
                <c:pt idx="1489">
                  <c:v>201.83400930232557</c:v>
                </c:pt>
                <c:pt idx="1490">
                  <c:v>201.88487441860465</c:v>
                </c:pt>
                <c:pt idx="1491">
                  <c:v>201.93138604651162</c:v>
                </c:pt>
                <c:pt idx="1492">
                  <c:v>201.97295813953488</c:v>
                </c:pt>
                <c:pt idx="1493">
                  <c:v>202.01220465116279</c:v>
                </c:pt>
                <c:pt idx="1494">
                  <c:v>202.04679999999999</c:v>
                </c:pt>
                <c:pt idx="1495">
                  <c:v>202.08458604651165</c:v>
                </c:pt>
                <c:pt idx="1496">
                  <c:v>202.11946976744187</c:v>
                </c:pt>
                <c:pt idx="1497">
                  <c:v>202.15261395348838</c:v>
                </c:pt>
                <c:pt idx="1498">
                  <c:v>202.19127441860465</c:v>
                </c:pt>
                <c:pt idx="1499">
                  <c:v>202.22906046511628</c:v>
                </c:pt>
                <c:pt idx="1500">
                  <c:v>202.26161860465115</c:v>
                </c:pt>
                <c:pt idx="1501">
                  <c:v>202.30115348837211</c:v>
                </c:pt>
                <c:pt idx="1502">
                  <c:v>202.34011162790696</c:v>
                </c:pt>
                <c:pt idx="1503">
                  <c:v>202.37819534883721</c:v>
                </c:pt>
                <c:pt idx="1504">
                  <c:v>202.40959069767442</c:v>
                </c:pt>
                <c:pt idx="1505">
                  <c:v>202.44796279069766</c:v>
                </c:pt>
                <c:pt idx="1506">
                  <c:v>202.48138604651163</c:v>
                </c:pt>
                <c:pt idx="1507">
                  <c:v>202.51161860465118</c:v>
                </c:pt>
                <c:pt idx="1508">
                  <c:v>202.54214883720928</c:v>
                </c:pt>
                <c:pt idx="1509">
                  <c:v>202.57295813953488</c:v>
                </c:pt>
                <c:pt idx="1510">
                  <c:v>202.60464186046511</c:v>
                </c:pt>
                <c:pt idx="1511">
                  <c:v>202.61685581395346</c:v>
                </c:pt>
                <c:pt idx="1512">
                  <c:v>202.63866046511629</c:v>
                </c:pt>
                <c:pt idx="1513">
                  <c:v>202.65871627906978</c:v>
                </c:pt>
                <c:pt idx="1514">
                  <c:v>202.68982325581393</c:v>
                </c:pt>
                <c:pt idx="1515">
                  <c:v>202.72383255813952</c:v>
                </c:pt>
                <c:pt idx="1516">
                  <c:v>202.75755348837208</c:v>
                </c:pt>
                <c:pt idx="1517">
                  <c:v>202.78429767441861</c:v>
                </c:pt>
                <c:pt idx="1518">
                  <c:v>202.82063255813952</c:v>
                </c:pt>
                <c:pt idx="1519">
                  <c:v>202.85696744186046</c:v>
                </c:pt>
                <c:pt idx="1520">
                  <c:v>202.8982511627907</c:v>
                </c:pt>
                <c:pt idx="1521">
                  <c:v>202.94156279069767</c:v>
                </c:pt>
                <c:pt idx="1522">
                  <c:v>202.97877209302325</c:v>
                </c:pt>
                <c:pt idx="1523">
                  <c:v>203.02528372093022</c:v>
                </c:pt>
                <c:pt idx="1524">
                  <c:v>203.0624930232558</c:v>
                </c:pt>
                <c:pt idx="1525">
                  <c:v>203.09766511627907</c:v>
                </c:pt>
                <c:pt idx="1526">
                  <c:v>203.13487441860465</c:v>
                </c:pt>
                <c:pt idx="1527">
                  <c:v>203.17383255813954</c:v>
                </c:pt>
                <c:pt idx="1528">
                  <c:v>203.21278139534883</c:v>
                </c:pt>
                <c:pt idx="1529">
                  <c:v>203.24766511627905</c:v>
                </c:pt>
                <c:pt idx="1530">
                  <c:v>203.27848372093024</c:v>
                </c:pt>
                <c:pt idx="1531">
                  <c:v>203.30900465116281</c:v>
                </c:pt>
                <c:pt idx="1532">
                  <c:v>203.32354418604649</c:v>
                </c:pt>
                <c:pt idx="1533">
                  <c:v>203.34156279069768</c:v>
                </c:pt>
                <c:pt idx="1534">
                  <c:v>203.36830697674418</c:v>
                </c:pt>
                <c:pt idx="1535">
                  <c:v>203.40667906976745</c:v>
                </c:pt>
                <c:pt idx="1536">
                  <c:v>203.44301395348836</c:v>
                </c:pt>
                <c:pt idx="1537">
                  <c:v>203.47906046511628</c:v>
                </c:pt>
                <c:pt idx="1538">
                  <c:v>203.51424186046512</c:v>
                </c:pt>
                <c:pt idx="1539">
                  <c:v>203.54505116279068</c:v>
                </c:pt>
                <c:pt idx="1540">
                  <c:v>203.56773023255815</c:v>
                </c:pt>
                <c:pt idx="1541">
                  <c:v>203.5918511627907</c:v>
                </c:pt>
                <c:pt idx="1542">
                  <c:v>203.62092093023256</c:v>
                </c:pt>
                <c:pt idx="1543">
                  <c:v>203.6592930232558</c:v>
                </c:pt>
                <c:pt idx="1544">
                  <c:v>203.69331162790698</c:v>
                </c:pt>
                <c:pt idx="1545">
                  <c:v>203.7154046511628</c:v>
                </c:pt>
                <c:pt idx="1546">
                  <c:v>203.73546046511629</c:v>
                </c:pt>
                <c:pt idx="1547">
                  <c:v>203.76918139534882</c:v>
                </c:pt>
                <c:pt idx="1548">
                  <c:v>203.80696744186045</c:v>
                </c:pt>
                <c:pt idx="1549">
                  <c:v>203.84127441860463</c:v>
                </c:pt>
                <c:pt idx="1550">
                  <c:v>203.87760930232557</c:v>
                </c:pt>
                <c:pt idx="1551">
                  <c:v>203.91539534883722</c:v>
                </c:pt>
                <c:pt idx="1552">
                  <c:v>203.96306976744185</c:v>
                </c:pt>
                <c:pt idx="1553">
                  <c:v>204.00522790697673</c:v>
                </c:pt>
                <c:pt idx="1554">
                  <c:v>204.04272558139536</c:v>
                </c:pt>
                <c:pt idx="1555">
                  <c:v>204.08632558139536</c:v>
                </c:pt>
                <c:pt idx="1556">
                  <c:v>204.1264465116279</c:v>
                </c:pt>
                <c:pt idx="1557">
                  <c:v>204.16016744186047</c:v>
                </c:pt>
                <c:pt idx="1558">
                  <c:v>204.17615813953489</c:v>
                </c:pt>
              </c:numCache>
            </c:numRef>
          </c:yVal>
          <c:smooth val="0"/>
          <c:extLst>
            <c:ext xmlns:c16="http://schemas.microsoft.com/office/drawing/2014/chart" uri="{C3380CC4-5D6E-409C-BE32-E72D297353CC}">
              <c16:uniqueId val="{00000005-124E-4502-B568-DDA1E33F9A18}"/>
            </c:ext>
          </c:extLst>
        </c:ser>
        <c:dLbls>
          <c:showLegendKey val="0"/>
          <c:showVal val="0"/>
          <c:showCatName val="0"/>
          <c:showSerName val="0"/>
          <c:showPercent val="0"/>
          <c:showBubbleSize val="0"/>
        </c:dLbls>
        <c:axId val="-1722920048"/>
        <c:axId val="-1722918416"/>
      </c:scatterChart>
      <c:valAx>
        <c:axId val="-1722920048"/>
        <c:scaling>
          <c:orientation val="minMax"/>
          <c:max val="17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a:latin typeface="+mn-lt"/>
                  </a:defRPr>
                </a:pPr>
                <a:r>
                  <a:rPr lang="cs-CZ" b="0" dirty="0" err="1">
                    <a:latin typeface="+mn-lt"/>
                  </a:rPr>
                  <a:t>Bending</a:t>
                </a:r>
                <a:r>
                  <a:rPr lang="cs-CZ" b="0" dirty="0">
                    <a:latin typeface="+mn-lt"/>
                  </a:rPr>
                  <a:t> moment </a:t>
                </a:r>
                <a:r>
                  <a:rPr lang="cs-CZ" b="0" i="1" dirty="0">
                    <a:latin typeface="+mn-lt"/>
                  </a:rPr>
                  <a:t>M</a:t>
                </a:r>
                <a:r>
                  <a:rPr lang="en-GB" b="0" dirty="0">
                    <a:latin typeface="+mn-lt"/>
                  </a:rPr>
                  <a:t> [</a:t>
                </a:r>
                <a:r>
                  <a:rPr lang="cs-CZ" b="0" dirty="0" err="1">
                    <a:latin typeface="+mn-lt"/>
                  </a:rPr>
                  <a:t>kNm</a:t>
                </a:r>
                <a:r>
                  <a:rPr lang="en-GB" b="0" dirty="0">
                    <a:latin typeface="+mn-lt"/>
                  </a:rPr>
                  <a:t>]</a:t>
                </a:r>
                <a:endParaRPr lang="cs-CZ" b="0" dirty="0">
                  <a:latin typeface="+mn-lt"/>
                </a:endParaRPr>
              </a:p>
            </c:rich>
          </c:tx>
          <c:layout>
            <c:manualLayout>
              <c:xMode val="edge"/>
              <c:yMode val="edge"/>
              <c:x val="0.43300823713472941"/>
              <c:y val="0.9322871617447177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en-US"/>
          </a:p>
        </c:txPr>
        <c:crossAx val="-1722918416"/>
        <c:crosses val="autoZero"/>
        <c:crossBetween val="midCat"/>
      </c:valAx>
      <c:valAx>
        <c:axId val="-1722918416"/>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latin typeface="+mn-lt"/>
                  </a:defRPr>
                </a:pPr>
                <a:r>
                  <a:rPr lang="cs-CZ" b="0" dirty="0" err="1">
                    <a:latin typeface="+mn-lt"/>
                  </a:rPr>
                  <a:t>Force</a:t>
                </a:r>
                <a:r>
                  <a:rPr lang="cs-CZ" b="0" dirty="0">
                    <a:latin typeface="+mn-lt"/>
                  </a:rPr>
                  <a:t> in </a:t>
                </a:r>
                <a:r>
                  <a:rPr lang="cs-CZ" b="0" dirty="0" err="1">
                    <a:latin typeface="+mn-lt"/>
                  </a:rPr>
                  <a:t>anchor</a:t>
                </a:r>
                <a:r>
                  <a:rPr lang="cs-CZ" b="0" dirty="0">
                    <a:latin typeface="+mn-lt"/>
                  </a:rPr>
                  <a:t> </a:t>
                </a:r>
                <a:r>
                  <a:rPr lang="cs-CZ" b="0" i="1" dirty="0">
                    <a:latin typeface="+mn-lt"/>
                  </a:rPr>
                  <a:t>F</a:t>
                </a:r>
                <a:r>
                  <a:rPr lang="cs-CZ" b="0" baseline="-25000" dirty="0">
                    <a:latin typeface="+mn-lt"/>
                  </a:rPr>
                  <a:t>t</a:t>
                </a:r>
                <a:r>
                  <a:rPr lang="cs-CZ" b="0" dirty="0">
                    <a:latin typeface="+mn-lt"/>
                  </a:rPr>
                  <a:t> </a:t>
                </a:r>
                <a:r>
                  <a:rPr lang="en-GB" b="0" dirty="0">
                    <a:latin typeface="+mn-lt"/>
                  </a:rPr>
                  <a:t>[kN]</a:t>
                </a:r>
                <a:endParaRPr lang="cs-CZ" b="0" dirty="0">
                  <a:latin typeface="+mn-lt"/>
                </a:endParaRPr>
              </a:p>
            </c:rich>
          </c:tx>
          <c:layout>
            <c:manualLayout>
              <c:xMode val="edge"/>
              <c:yMode val="edge"/>
              <c:x val="1.3825079434334355E-2"/>
              <c:y val="3.9698932975031416E-2"/>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en-US"/>
          </a:p>
        </c:txPr>
        <c:crossAx val="-1722920048"/>
        <c:crosses val="autoZero"/>
        <c:crossBetween val="midCat"/>
        <c:majorUnit val="50"/>
      </c:valAx>
    </c:plotArea>
    <c:legend>
      <c:legendPos val="r"/>
      <c:layout>
        <c:manualLayout>
          <c:xMode val="edge"/>
          <c:yMode val="edge"/>
          <c:x val="0.21878438580288445"/>
          <c:y val="5.2025712898577665E-2"/>
          <c:w val="0.29395306678601818"/>
          <c:h val="0.36183191386790936"/>
        </c:manualLayout>
      </c:layout>
      <c:overlay val="1"/>
      <c:spPr>
        <a:solidFill>
          <a:schemeClr val="bg1">
            <a:alpha val="80000"/>
          </a:schemeClr>
        </a:solidFill>
      </c:spPr>
      <c:txPr>
        <a:bodyPr/>
        <a:lstStyle/>
        <a:p>
          <a:pPr>
            <a:defRPr>
              <a:latin typeface="+mn-lt"/>
            </a:defRPr>
          </a:pPr>
          <a:endParaRPr lang="en-US"/>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9018430018808"/>
          <c:y val="6.740425547477287E-2"/>
          <c:w val="0.83175700788971429"/>
          <c:h val="0.8049603014965111"/>
        </c:manualLayout>
      </c:layout>
      <c:scatterChart>
        <c:scatterStyle val="lineMarker"/>
        <c:varyColors val="0"/>
        <c:ser>
          <c:idx val="0"/>
          <c:order val="0"/>
          <c:tx>
            <c:v>CM</c:v>
          </c:tx>
          <c:spPr>
            <a:ln w="44450" cap="rnd">
              <a:solidFill>
                <a:srgbClr val="FF0000"/>
              </a:solidFill>
              <a:round/>
            </a:ln>
            <a:effectLst/>
          </c:spPr>
          <c:marker>
            <c:symbol val="circle"/>
            <c:size val="8"/>
            <c:spPr>
              <a:solidFill>
                <a:schemeClr val="accent1"/>
              </a:solidFill>
              <a:ln w="15875">
                <a:solidFill>
                  <a:schemeClr val="accent1"/>
                </a:solidFill>
              </a:ln>
              <a:effectLst/>
            </c:spPr>
          </c:marker>
          <c:dLbls>
            <c:dLbl>
              <c:idx val="2"/>
              <c:layout>
                <c:manualLayout>
                  <c:x val="1.2820512820512726E-2"/>
                  <c:y val="-1.771871539313399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C8-46E2-9E5E-5993FBC89C5A}"/>
                </c:ext>
              </c:extLst>
            </c:dLbl>
            <c:dLbl>
              <c:idx val="3"/>
              <c:layout>
                <c:manualLayout>
                  <c:x val="-1.3659747077069911E-2"/>
                  <c:y val="-8.33750000000000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C8-46E2-9E5E-5993FBC89C5A}"/>
                </c:ext>
              </c:extLst>
            </c:dLbl>
            <c:dLbl>
              <c:idx val="4"/>
              <c:layout>
                <c:manualLayout>
                  <c:x val="-0.14689973753280836"/>
                  <c:y val="-3.82890419947506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C8-46E2-9E5E-5993FBC89C5A}"/>
                </c:ext>
              </c:extLst>
            </c:dLbl>
            <c:dLbl>
              <c:idx val="5"/>
              <c:layout>
                <c:manualLayout>
                  <c:x val="-0.14303030303030306"/>
                  <c:y val="-6.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C8-46E2-9E5E-5993FBC89C5A}"/>
                </c:ext>
              </c:extLst>
            </c:dLbl>
            <c:numFmt formatCode="#,##0" sourceLinked="0"/>
            <c:spPr>
              <a:solidFill>
                <a:srgbClr val="5B9BD5">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('D:\Dropbox\_Ph.D\TAČR\Verifikace\[Uzavřené profily.xlsx]HS'!$B$91,'D:\Dropbox\_Ph.D\TAČR\Verifikace\[Uzavřené profily.xlsx]HS'!$B$94,'D:\Dropbox\_Ph.D\TAČR\Verifikace\[Uzavřené profily.xlsx]HS'!$B$99,'D:\Dropbox\_Ph.D\TAČR\Verifikace\[Uzavřené profily.xlsx]HS'!$B$104,'D:\Dropbox\_Ph.D\TAČR\Verifikace\[Uzavřené profily.xlsx]HS'!$B$108,'D:\Dropbox\_Ph.D\TAČR\Verifikace\[Uzavřené profily.xlsx]HS'!$B$112)</c:f>
              <c:numCache>
                <c:formatCode>0.000</c:formatCode>
                <c:ptCount val="6"/>
                <c:pt idx="0">
                  <c:v>79.965353854514049</c:v>
                </c:pt>
                <c:pt idx="1">
                  <c:v>0</c:v>
                </c:pt>
                <c:pt idx="2">
                  <c:v>-756.1184320341489</c:v>
                </c:pt>
                <c:pt idx="3">
                  <c:v>-912.95767479490235</c:v>
                </c:pt>
                <c:pt idx="4">
                  <c:v>-1069.7969175556561</c:v>
                </c:pt>
                <c:pt idx="5">
                  <c:v>-1947.462687448666</c:v>
                </c:pt>
              </c:numCache>
            </c:numRef>
          </c:xVal>
          <c:yVal>
            <c:numRef>
              <c:f>('D:\Dropbox\_Ph.D\TAČR\Verifikace\[Uzavřené profily.xlsx]HS'!$B$92,'D:\Dropbox\_Ph.D\TAČR\Verifikace\[Uzavřené profily.xlsx]HS'!$B$95,'D:\Dropbox\_Ph.D\TAČR\Verifikace\[Uzavřené profily.xlsx]HS'!$B$100,'D:\Dropbox\_Ph.D\TAČR\Verifikace\[Uzavřené profily.xlsx]HS'!$B$105,'D:\Dropbox\_Ph.D\TAČR\Verifikace\[Uzavřené profily.xlsx]HS'!$B$109,'D:\Dropbox\_Ph.D\TAČR\Verifikace\[Uzavřené profily.xlsx]HS'!$B$113)</c:f>
              <c:numCache>
                <c:formatCode>0.000</c:formatCode>
                <c:ptCount val="6"/>
                <c:pt idx="0">
                  <c:v>0</c:v>
                </c:pt>
                <c:pt idx="1">
                  <c:v>14.223332936652959</c:v>
                </c:pt>
                <c:pt idx="2">
                  <c:v>62.328479380738663</c:v>
                </c:pt>
                <c:pt idx="3">
                  <c:v>64.021043486121869</c:v>
                </c:pt>
                <c:pt idx="4">
                  <c:v>62.328479380738656</c:v>
                </c:pt>
                <c:pt idx="5">
                  <c:v>0</c:v>
                </c:pt>
              </c:numCache>
            </c:numRef>
          </c:yVal>
          <c:smooth val="0"/>
          <c:extLst>
            <c:ext xmlns:c16="http://schemas.microsoft.com/office/drawing/2014/chart" uri="{C3380CC4-5D6E-409C-BE32-E72D297353CC}">
              <c16:uniqueId val="{00000004-73C8-46E2-9E5E-5993FBC89C5A}"/>
            </c:ext>
          </c:extLst>
        </c:ser>
        <c:ser>
          <c:idx val="1"/>
          <c:order val="1"/>
          <c:tx>
            <c:v>CBFEM</c:v>
          </c:tx>
          <c:spPr>
            <a:ln w="44450" cap="rnd">
              <a:solidFill>
                <a:schemeClr val="accent2"/>
              </a:solidFill>
              <a:round/>
            </a:ln>
            <a:effectLst/>
          </c:spPr>
          <c:marker>
            <c:symbol val="x"/>
            <c:size val="8"/>
            <c:spPr>
              <a:noFill/>
              <a:ln w="19050">
                <a:solidFill>
                  <a:schemeClr val="accent2"/>
                </a:solidFill>
              </a:ln>
              <a:effectLst/>
            </c:spPr>
          </c:marker>
          <c:dLbls>
            <c:dLbl>
              <c:idx val="0"/>
              <c:layout>
                <c:manualLayout>
                  <c:x val="-8.7272727272727363E-2"/>
                  <c:y val="-4.5833333333333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C8-46E2-9E5E-5993FBC89C5A}"/>
                </c:ext>
              </c:extLst>
            </c:dLbl>
            <c:dLbl>
              <c:idx val="2"/>
              <c:layout>
                <c:manualLayout>
                  <c:x val="-7.0303030303030298E-2"/>
                  <c:y val="0.1166666666666666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C8-46E2-9E5E-5993FBC89C5A}"/>
                </c:ext>
              </c:extLst>
            </c:dLbl>
            <c:dLbl>
              <c:idx val="3"/>
              <c:layout>
                <c:manualLayout>
                  <c:x val="-8.2424242424242511E-2"/>
                  <c:y val="9.166666666666663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C8-46E2-9E5E-5993FBC89C5A}"/>
                </c:ext>
              </c:extLst>
            </c:dLbl>
            <c:dLbl>
              <c:idx val="4"/>
              <c:layout>
                <c:manualLayout>
                  <c:x val="-0.12848484848484856"/>
                  <c:y val="-7.91666666666666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C8-46E2-9E5E-5993FBC89C5A}"/>
                </c:ext>
              </c:extLst>
            </c:dLbl>
            <c:dLbl>
              <c:idx val="5"/>
              <c:layout>
                <c:manualLayout>
                  <c:x val="3.636363636363632E-2"/>
                  <c:y val="-6.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C8-46E2-9E5E-5993FBC89C5A}"/>
                </c:ext>
              </c:extLst>
            </c:dLbl>
            <c:spPr>
              <a:solidFill>
                <a:srgbClr val="ED7D31">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List1!$C$3:$H$3</c:f>
              <c:numCache>
                <c:formatCode>0</c:formatCode>
                <c:ptCount val="6"/>
                <c:pt idx="0">
                  <c:v>73</c:v>
                </c:pt>
                <c:pt idx="1">
                  <c:v>0</c:v>
                </c:pt>
                <c:pt idx="2">
                  <c:v>-756.1184320341489</c:v>
                </c:pt>
                <c:pt idx="3">
                  <c:v>-912.95767479490235</c:v>
                </c:pt>
                <c:pt idx="4">
                  <c:v>-1069.7969175556561</c:v>
                </c:pt>
                <c:pt idx="5">
                  <c:v>-1788</c:v>
                </c:pt>
              </c:numCache>
            </c:numRef>
          </c:xVal>
          <c:yVal>
            <c:numRef>
              <c:f>List1!$C$4:$H$4</c:f>
              <c:numCache>
                <c:formatCode>0</c:formatCode>
                <c:ptCount val="6"/>
                <c:pt idx="0">
                  <c:v>0</c:v>
                </c:pt>
                <c:pt idx="1">
                  <c:v>14</c:v>
                </c:pt>
                <c:pt idx="2">
                  <c:v>55</c:v>
                </c:pt>
                <c:pt idx="3">
                  <c:v>62</c:v>
                </c:pt>
                <c:pt idx="4">
                  <c:v>68</c:v>
                </c:pt>
                <c:pt idx="5">
                  <c:v>0</c:v>
                </c:pt>
              </c:numCache>
            </c:numRef>
          </c:yVal>
          <c:smooth val="0"/>
          <c:extLst>
            <c:ext xmlns:c16="http://schemas.microsoft.com/office/drawing/2014/chart" uri="{C3380CC4-5D6E-409C-BE32-E72D297353CC}">
              <c16:uniqueId val="{0000000A-73C8-46E2-9E5E-5993FBC89C5A}"/>
            </c:ext>
          </c:extLst>
        </c:ser>
        <c:dLbls>
          <c:showLegendKey val="0"/>
          <c:showVal val="0"/>
          <c:showCatName val="0"/>
          <c:showSerName val="0"/>
          <c:showPercent val="0"/>
          <c:showBubbleSize val="0"/>
        </c:dLbls>
        <c:axId val="292257824"/>
        <c:axId val="292258216"/>
      </c:scatterChart>
      <c:valAx>
        <c:axId val="292257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cs-CZ" sz="1400" b="0" dirty="0" err="1"/>
                  <a:t>Normal</a:t>
                </a:r>
                <a:r>
                  <a:rPr lang="cs-CZ" sz="1400" b="0" dirty="0"/>
                  <a:t> </a:t>
                </a:r>
                <a:r>
                  <a:rPr lang="cs-CZ" sz="1400" b="0" dirty="0" err="1"/>
                  <a:t>force</a:t>
                </a:r>
                <a:r>
                  <a:rPr lang="cs-CZ" sz="1400" b="0" dirty="0"/>
                  <a:t> </a:t>
                </a:r>
                <a:r>
                  <a:rPr lang="en-GB" sz="1400" b="0" dirty="0"/>
                  <a:t>[kN]</a:t>
                </a:r>
                <a:endParaRPr lang="cs-CZ" sz="1400" b="0" dirty="0"/>
              </a:p>
            </c:rich>
          </c:tx>
          <c:layout>
            <c:manualLayout>
              <c:xMode val="edge"/>
              <c:yMode val="edge"/>
              <c:x val="0.75497224967437038"/>
              <c:y val="0.938749378282303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222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2258216"/>
        <c:crosses val="autoZero"/>
        <c:crossBetween val="midCat"/>
      </c:valAx>
      <c:valAx>
        <c:axId val="29225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cs-CZ" sz="1400" b="0" dirty="0" err="1"/>
                  <a:t>Bending</a:t>
                </a:r>
                <a:r>
                  <a:rPr lang="cs-CZ" sz="1400" b="0" dirty="0"/>
                  <a:t> moment   </a:t>
                </a:r>
                <a:r>
                  <a:rPr lang="en-GB" sz="1400" b="0" dirty="0"/>
                  <a:t>[kNm]</a:t>
                </a:r>
                <a:endParaRPr lang="cs-CZ" sz="1400" b="0" dirty="0"/>
              </a:p>
            </c:rich>
          </c:tx>
          <c:layout>
            <c:manualLayout>
              <c:xMode val="edge"/>
              <c:yMode val="edge"/>
              <c:x val="1.6519986287889962E-2"/>
              <c:y val="3.582582826295770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low"/>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2257824"/>
        <c:crosses val="autoZero"/>
        <c:crossBetween val="midCat"/>
      </c:valAx>
      <c:spPr>
        <a:noFill/>
        <a:ln w="25400">
          <a:noFill/>
        </a:ln>
        <a:effectLst/>
      </c:spPr>
    </c:plotArea>
    <c:legend>
      <c:legendPos val="b"/>
      <c:layout>
        <c:manualLayout>
          <c:xMode val="edge"/>
          <c:yMode val="edge"/>
          <c:x val="0.15798894045105741"/>
          <c:y val="0.17913752367540603"/>
          <c:w val="0.18737415311634326"/>
          <c:h val="0.162770964569666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6168679670512"/>
          <c:y val="5.3708505032628702E-2"/>
          <c:w val="0.77469424032250389"/>
          <c:h val="0.80184511408556758"/>
        </c:manualLayout>
      </c:layout>
      <c:scatterChart>
        <c:scatterStyle val="lineMarker"/>
        <c:varyColors val="0"/>
        <c:ser>
          <c:idx val="3"/>
          <c:order val="0"/>
          <c:spPr>
            <a:ln w="25400" cap="rnd">
              <a:noFill/>
              <a:round/>
            </a:ln>
            <a:effectLst/>
          </c:spPr>
          <c:marker>
            <c:symbol val="circle"/>
            <c:size val="5"/>
            <c:spPr>
              <a:noFill/>
              <a:ln w="9525">
                <a:noFill/>
              </a:ln>
              <a:effectLst/>
            </c:spPr>
          </c:marker>
          <c:trendline>
            <c:spPr>
              <a:ln w="31750" cap="rnd">
                <a:solidFill>
                  <a:schemeClr val="tx1"/>
                </a:solidFill>
                <a:prstDash val="dash"/>
              </a:ln>
              <a:effectLst/>
            </c:spPr>
            <c:trendlineType val="linear"/>
            <c:dispRSqr val="0"/>
            <c:dispEq val="0"/>
          </c:trendline>
          <c:xVal>
            <c:numRef>
              <c:f>Parametric!$AB$7:$AB$8</c:f>
              <c:numCache>
                <c:formatCode>General</c:formatCode>
                <c:ptCount val="2"/>
                <c:pt idx="0">
                  <c:v>0</c:v>
                </c:pt>
                <c:pt idx="1">
                  <c:v>-5000</c:v>
                </c:pt>
              </c:numCache>
            </c:numRef>
          </c:xVal>
          <c:yVal>
            <c:numRef>
              <c:f>Parametric!$AC$7:$AC$8</c:f>
              <c:numCache>
                <c:formatCode>General</c:formatCode>
                <c:ptCount val="2"/>
                <c:pt idx="0">
                  <c:v>0</c:v>
                </c:pt>
                <c:pt idx="1">
                  <c:v>-5000</c:v>
                </c:pt>
              </c:numCache>
            </c:numRef>
          </c:yVal>
          <c:smooth val="0"/>
          <c:extLst>
            <c:ext xmlns:c16="http://schemas.microsoft.com/office/drawing/2014/chart" uri="{C3380CC4-5D6E-409C-BE32-E72D297353CC}">
              <c16:uniqueId val="{00000000-3D43-4B08-8687-759F20DAF21A}"/>
            </c:ext>
          </c:extLst>
        </c:ser>
        <c:ser>
          <c:idx val="4"/>
          <c:order val="1"/>
          <c:spPr>
            <a:ln w="25400" cap="rnd">
              <a:noFill/>
              <a:round/>
            </a:ln>
            <a:effectLst/>
          </c:spPr>
          <c:marker>
            <c:symbol val="circle"/>
            <c:size val="5"/>
            <c:spPr>
              <a:noFill/>
              <a:ln w="9525">
                <a:noFill/>
              </a:ln>
              <a:effectLst/>
            </c:spPr>
          </c:marker>
          <c:trendline>
            <c:spPr>
              <a:ln w="31750" cap="rnd">
                <a:solidFill>
                  <a:srgbClr val="0070C0"/>
                </a:solidFill>
                <a:prstDash val="dash"/>
              </a:ln>
              <a:effectLst/>
            </c:spPr>
            <c:trendlineType val="linear"/>
            <c:dispRSqr val="0"/>
            <c:dispEq val="0"/>
          </c:trendline>
          <c:xVal>
            <c:numRef>
              <c:f>Parametric!$AB$9:$AB$10</c:f>
              <c:numCache>
                <c:formatCode>General</c:formatCode>
                <c:ptCount val="2"/>
                <c:pt idx="0">
                  <c:v>0</c:v>
                </c:pt>
                <c:pt idx="1">
                  <c:v>-5000</c:v>
                </c:pt>
              </c:numCache>
            </c:numRef>
          </c:xVal>
          <c:yVal>
            <c:numRef>
              <c:f>Parametric!$AC$9:$AC$10</c:f>
              <c:numCache>
                <c:formatCode>General</c:formatCode>
                <c:ptCount val="2"/>
                <c:pt idx="0">
                  <c:v>0</c:v>
                </c:pt>
                <c:pt idx="1">
                  <c:v>-4500</c:v>
                </c:pt>
              </c:numCache>
            </c:numRef>
          </c:yVal>
          <c:smooth val="0"/>
          <c:extLst>
            <c:ext xmlns:c16="http://schemas.microsoft.com/office/drawing/2014/chart" uri="{C3380CC4-5D6E-409C-BE32-E72D297353CC}">
              <c16:uniqueId val="{00000001-3D43-4B08-8687-759F20DAF21A}"/>
            </c:ext>
          </c:extLst>
        </c:ser>
        <c:ser>
          <c:idx val="5"/>
          <c:order val="2"/>
          <c:spPr>
            <a:ln w="25400" cap="rnd">
              <a:noFill/>
              <a:round/>
            </a:ln>
            <a:effectLst/>
          </c:spPr>
          <c:marker>
            <c:symbol val="circle"/>
            <c:size val="5"/>
            <c:spPr>
              <a:noFill/>
              <a:ln w="9525">
                <a:noFill/>
              </a:ln>
              <a:effectLst/>
            </c:spPr>
          </c:marker>
          <c:trendline>
            <c:spPr>
              <a:ln w="28575" cap="rnd">
                <a:solidFill>
                  <a:srgbClr val="C00000"/>
                </a:solidFill>
                <a:prstDash val="dash"/>
              </a:ln>
              <a:effectLst/>
            </c:spPr>
            <c:trendlineType val="linear"/>
            <c:dispRSqr val="0"/>
            <c:dispEq val="0"/>
          </c:trendline>
          <c:xVal>
            <c:numRef>
              <c:f>Parametric!$AB$11:$AB$12</c:f>
              <c:numCache>
                <c:formatCode>General</c:formatCode>
                <c:ptCount val="2"/>
                <c:pt idx="0">
                  <c:v>0</c:v>
                </c:pt>
                <c:pt idx="1">
                  <c:v>-5000</c:v>
                </c:pt>
              </c:numCache>
            </c:numRef>
          </c:xVal>
          <c:yVal>
            <c:numRef>
              <c:f>Parametric!$AC$11:$AC$12</c:f>
              <c:numCache>
                <c:formatCode>General</c:formatCode>
                <c:ptCount val="2"/>
                <c:pt idx="0">
                  <c:v>0</c:v>
                </c:pt>
                <c:pt idx="1">
                  <c:v>-5500</c:v>
                </c:pt>
              </c:numCache>
            </c:numRef>
          </c:yVal>
          <c:smooth val="0"/>
          <c:extLst>
            <c:ext xmlns:c16="http://schemas.microsoft.com/office/drawing/2014/chart" uri="{C3380CC4-5D6E-409C-BE32-E72D297353CC}">
              <c16:uniqueId val="{00000002-3D43-4B08-8687-759F20DAF21A}"/>
            </c:ext>
          </c:extLst>
        </c:ser>
        <c:ser>
          <c:idx val="0"/>
          <c:order val="3"/>
          <c:tx>
            <c:v>4</c:v>
          </c:tx>
          <c:spPr>
            <a:ln w="25400" cap="rnd">
              <a:noFill/>
              <a:round/>
            </a:ln>
            <a:effectLst/>
          </c:spPr>
          <c:marker>
            <c:symbol val="circle"/>
            <c:size val="13"/>
            <c:spPr>
              <a:solidFill>
                <a:schemeClr val="accent2"/>
              </a:solidFill>
              <a:ln w="9525">
                <a:solidFill>
                  <a:srgbClr val="FF0000"/>
                </a:solidFill>
              </a:ln>
              <a:effectLst/>
            </c:spPr>
          </c:marker>
          <c:xVal>
            <c:numRef>
              <c:f>(Parametric!$G$11,Parametric!$G$16,Parametric!$G$21,Parametric!$G$35,Parametric!$G$40,Parametric!$G$45,Parametric!$G$50,Parametric!$G$55,Parametric!$G$60,Parametric!$G$65,Parametric!$G$70,Parametric!$G$75,Parametric!$G$80,Parametric!$G$85,Parametric!$G$90)</c:f>
              <c:numCache>
                <c:formatCode>0</c:formatCode>
                <c:ptCount val="15"/>
                <c:pt idx="0">
                  <c:v>-1947.462687448666</c:v>
                </c:pt>
                <c:pt idx="1">
                  <c:v>-2479.5684579970639</c:v>
                </c:pt>
                <c:pt idx="2">
                  <c:v>-2722.7717144095413</c:v>
                </c:pt>
                <c:pt idx="3">
                  <c:v>-1947.462687448666</c:v>
                </c:pt>
                <c:pt idx="4">
                  <c:v>-2061.0622865573005</c:v>
                </c:pt>
                <c:pt idx="5">
                  <c:v>-2590.5796635361771</c:v>
                </c:pt>
                <c:pt idx="6">
                  <c:v>-1820.3635590581594</c:v>
                </c:pt>
                <c:pt idx="7">
                  <c:v>-3039.2595406344385</c:v>
                </c:pt>
                <c:pt idx="8">
                  <c:v>-3864.7501768836087</c:v>
                </c:pt>
                <c:pt idx="9">
                  <c:v>-1984.079002200122</c:v>
                </c:pt>
                <c:pt idx="10">
                  <c:v>-2343.2676626204184</c:v>
                </c:pt>
                <c:pt idx="11">
                  <c:v>-2343.2676626204184</c:v>
                </c:pt>
                <c:pt idx="12">
                  <c:v>-3039.2595406344385</c:v>
                </c:pt>
                <c:pt idx="13">
                  <c:v>-3051.9271181163185</c:v>
                </c:pt>
                <c:pt idx="14">
                  <c:v>-3051.9271181163185</c:v>
                </c:pt>
              </c:numCache>
            </c:numRef>
          </c:xVal>
          <c:yVal>
            <c:numRef>
              <c:f>(Parametric!$G$13,Parametric!$G$18,Parametric!$G$23,Parametric!$G$37,Parametric!$G$42,Parametric!$G$47,Parametric!$G$52,Parametric!$G$57,Parametric!$G$62,Parametric!$G$67,Parametric!$G$72,Parametric!$G$77,Parametric!$G$82,Parametric!$G$87,Parametric!$G$92)</c:f>
              <c:numCache>
                <c:formatCode>0</c:formatCode>
                <c:ptCount val="15"/>
                <c:pt idx="0">
                  <c:v>-1788</c:v>
                </c:pt>
                <c:pt idx="1">
                  <c:v>-2317</c:v>
                </c:pt>
                <c:pt idx="2">
                  <c:v>-2527</c:v>
                </c:pt>
                <c:pt idx="3">
                  <c:v>-1788</c:v>
                </c:pt>
                <c:pt idx="4">
                  <c:v>-1950</c:v>
                </c:pt>
                <c:pt idx="5">
                  <c:v>-2499</c:v>
                </c:pt>
                <c:pt idx="6">
                  <c:v>-1625</c:v>
                </c:pt>
                <c:pt idx="7">
                  <c:v>-2860</c:v>
                </c:pt>
                <c:pt idx="8">
                  <c:v>-3904</c:v>
                </c:pt>
                <c:pt idx="9">
                  <c:v>-2071</c:v>
                </c:pt>
                <c:pt idx="10">
                  <c:v>-2219</c:v>
                </c:pt>
                <c:pt idx="11">
                  <c:v>-2219</c:v>
                </c:pt>
                <c:pt idx="12">
                  <c:v>-2859</c:v>
                </c:pt>
                <c:pt idx="13">
                  <c:v>-2868</c:v>
                </c:pt>
                <c:pt idx="14">
                  <c:v>-2845</c:v>
                </c:pt>
              </c:numCache>
            </c:numRef>
          </c:yVal>
          <c:smooth val="0"/>
          <c:extLst>
            <c:ext xmlns:c16="http://schemas.microsoft.com/office/drawing/2014/chart" uri="{C3380CC4-5D6E-409C-BE32-E72D297353CC}">
              <c16:uniqueId val="{00000003-3D43-4B08-8687-759F20DAF21A}"/>
            </c:ext>
          </c:extLst>
        </c:ser>
        <c:dLbls>
          <c:showLegendKey val="0"/>
          <c:showVal val="0"/>
          <c:showCatName val="0"/>
          <c:showSerName val="0"/>
          <c:showPercent val="0"/>
          <c:showBubbleSize val="0"/>
        </c:dLbls>
        <c:axId val="294513576"/>
        <c:axId val="294506912"/>
      </c:scatterChart>
      <c:valAx>
        <c:axId val="294513576"/>
        <c:scaling>
          <c:orientation val="maxMin"/>
          <c:min val="-40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Component Method</a:t>
                </a:r>
                <a:r>
                  <a:rPr lang="en-GB"/>
                  <a:t> [kN]</a:t>
                </a:r>
                <a:endParaRPr lang="cs-CZ"/>
              </a:p>
            </c:rich>
          </c:tx>
          <c:layout>
            <c:manualLayout>
              <c:xMode val="edge"/>
              <c:yMode val="edge"/>
              <c:x val="0.61870233963294574"/>
              <c:y val="0.944189956646733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4506912"/>
        <c:crosses val="autoZero"/>
        <c:crossBetween val="midCat"/>
      </c:valAx>
      <c:valAx>
        <c:axId val="294506912"/>
        <c:scaling>
          <c:orientation val="maxMin"/>
          <c:min val="-400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CBFEM</a:t>
                </a:r>
                <a:r>
                  <a:rPr lang="en-GB"/>
                  <a:t> [kN]</a:t>
                </a:r>
                <a:endParaRPr lang="cs-CZ"/>
              </a:p>
            </c:rich>
          </c:tx>
          <c:layout>
            <c:manualLayout>
              <c:xMode val="edge"/>
              <c:yMode val="edge"/>
              <c:x val="1.5845461615376068E-2"/>
              <c:y val="2.434307886939919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high"/>
        <c:spPr>
          <a:noFill/>
          <a:ln w="9525"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451357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274922669411"/>
          <c:y val="1.8477778587180388E-2"/>
          <c:w val="0.842171922417977"/>
          <c:h val="0.79526153077008532"/>
        </c:manualLayout>
      </c:layout>
      <c:scatterChart>
        <c:scatterStyle val="lineMarker"/>
        <c:varyColors val="0"/>
        <c:ser>
          <c:idx val="3"/>
          <c:order val="0"/>
          <c:tx>
            <c:v>100%</c:v>
          </c:tx>
          <c:spPr>
            <a:ln w="25400" cap="rnd">
              <a:noFill/>
              <a:round/>
            </a:ln>
            <a:effectLst/>
          </c:spPr>
          <c:marker>
            <c:symbol val="circle"/>
            <c:size val="5"/>
            <c:spPr>
              <a:noFill/>
              <a:ln w="9525">
                <a:noFill/>
              </a:ln>
              <a:effectLst/>
            </c:spPr>
          </c:marker>
          <c:trendline>
            <c:spPr>
              <a:ln w="31750" cap="rnd">
                <a:solidFill>
                  <a:schemeClr val="tx1"/>
                </a:solidFill>
                <a:prstDash val="dash"/>
              </a:ln>
              <a:effectLst/>
            </c:spPr>
            <c:trendlineType val="linear"/>
            <c:dispRSqr val="0"/>
            <c:dispEq val="0"/>
          </c:trendline>
          <c:xVal>
            <c:numRef>
              <c:f>Parametric!$AB$1:$AB$2</c:f>
              <c:numCache>
                <c:formatCode>General</c:formatCode>
                <c:ptCount val="2"/>
                <c:pt idx="0">
                  <c:v>0</c:v>
                </c:pt>
                <c:pt idx="1">
                  <c:v>1000</c:v>
                </c:pt>
              </c:numCache>
            </c:numRef>
          </c:xVal>
          <c:yVal>
            <c:numRef>
              <c:f>Parametric!$AC$1:$AC$2</c:f>
              <c:numCache>
                <c:formatCode>General</c:formatCode>
                <c:ptCount val="2"/>
                <c:pt idx="0">
                  <c:v>0</c:v>
                </c:pt>
                <c:pt idx="1">
                  <c:v>1000</c:v>
                </c:pt>
              </c:numCache>
            </c:numRef>
          </c:yVal>
          <c:smooth val="0"/>
          <c:extLst>
            <c:ext xmlns:c16="http://schemas.microsoft.com/office/drawing/2014/chart" uri="{C3380CC4-5D6E-409C-BE32-E72D297353CC}">
              <c16:uniqueId val="{00000000-06B8-48AB-A902-E9CED1873C55}"/>
            </c:ext>
          </c:extLst>
        </c:ser>
        <c:ser>
          <c:idx val="4"/>
          <c:order val="1"/>
          <c:tx>
            <c:v>90%</c:v>
          </c:tx>
          <c:spPr>
            <a:ln w="25400" cap="rnd">
              <a:noFill/>
              <a:round/>
            </a:ln>
            <a:effectLst/>
          </c:spPr>
          <c:marker>
            <c:symbol val="circle"/>
            <c:size val="5"/>
            <c:spPr>
              <a:noFill/>
              <a:ln w="9525">
                <a:noFill/>
              </a:ln>
              <a:effectLst/>
            </c:spPr>
          </c:marker>
          <c:trendline>
            <c:spPr>
              <a:ln w="31750" cap="rnd">
                <a:solidFill>
                  <a:srgbClr val="0070C0"/>
                </a:solidFill>
                <a:prstDash val="dash"/>
              </a:ln>
              <a:effectLst/>
            </c:spPr>
            <c:trendlineType val="linear"/>
            <c:dispRSqr val="0"/>
            <c:dispEq val="0"/>
          </c:trendline>
          <c:xVal>
            <c:numRef>
              <c:f>Parametric!$AB$3:$AB$4</c:f>
              <c:numCache>
                <c:formatCode>General</c:formatCode>
                <c:ptCount val="2"/>
                <c:pt idx="0">
                  <c:v>0</c:v>
                </c:pt>
                <c:pt idx="1">
                  <c:v>1000</c:v>
                </c:pt>
              </c:numCache>
            </c:numRef>
          </c:xVal>
          <c:yVal>
            <c:numRef>
              <c:f>Parametric!$AC$3:$AC$4</c:f>
              <c:numCache>
                <c:formatCode>General</c:formatCode>
                <c:ptCount val="2"/>
                <c:pt idx="0">
                  <c:v>0</c:v>
                </c:pt>
                <c:pt idx="1">
                  <c:v>900</c:v>
                </c:pt>
              </c:numCache>
            </c:numRef>
          </c:yVal>
          <c:smooth val="0"/>
          <c:extLst>
            <c:ext xmlns:c16="http://schemas.microsoft.com/office/drawing/2014/chart" uri="{C3380CC4-5D6E-409C-BE32-E72D297353CC}">
              <c16:uniqueId val="{00000001-06B8-48AB-A902-E9CED1873C55}"/>
            </c:ext>
          </c:extLst>
        </c:ser>
        <c:ser>
          <c:idx val="5"/>
          <c:order val="2"/>
          <c:tx>
            <c:v>110%</c:v>
          </c:tx>
          <c:spPr>
            <a:ln w="25400" cap="rnd">
              <a:noFill/>
              <a:round/>
            </a:ln>
            <a:effectLst/>
          </c:spPr>
          <c:marker>
            <c:symbol val="circle"/>
            <c:size val="5"/>
            <c:spPr>
              <a:noFill/>
              <a:ln w="9525">
                <a:noFill/>
              </a:ln>
              <a:effectLst/>
            </c:spPr>
          </c:marker>
          <c:trendline>
            <c:spPr>
              <a:ln w="31750" cap="rnd">
                <a:solidFill>
                  <a:srgbClr val="C00000"/>
                </a:solidFill>
                <a:prstDash val="dash"/>
              </a:ln>
              <a:effectLst/>
            </c:spPr>
            <c:trendlineType val="linear"/>
            <c:dispRSqr val="0"/>
            <c:dispEq val="0"/>
          </c:trendline>
          <c:xVal>
            <c:numRef>
              <c:f>Parametric!$AB$5:$AB$6</c:f>
              <c:numCache>
                <c:formatCode>General</c:formatCode>
                <c:ptCount val="2"/>
                <c:pt idx="0">
                  <c:v>0</c:v>
                </c:pt>
                <c:pt idx="1">
                  <c:v>1000</c:v>
                </c:pt>
              </c:numCache>
            </c:numRef>
          </c:xVal>
          <c:yVal>
            <c:numRef>
              <c:f>Parametric!$AC$5:$AC$6</c:f>
              <c:numCache>
                <c:formatCode>General</c:formatCode>
                <c:ptCount val="2"/>
                <c:pt idx="0">
                  <c:v>0</c:v>
                </c:pt>
                <c:pt idx="1">
                  <c:v>1100</c:v>
                </c:pt>
              </c:numCache>
            </c:numRef>
          </c:yVal>
          <c:smooth val="0"/>
          <c:extLst>
            <c:ext xmlns:c16="http://schemas.microsoft.com/office/drawing/2014/chart" uri="{C3380CC4-5D6E-409C-BE32-E72D297353CC}">
              <c16:uniqueId val="{00000002-06B8-48AB-A902-E9CED1873C55}"/>
            </c:ext>
          </c:extLst>
        </c:ser>
        <c:ser>
          <c:idx val="0"/>
          <c:order val="3"/>
          <c:tx>
            <c:v>0</c:v>
          </c:tx>
          <c:spPr>
            <a:ln w="25400" cap="rnd">
              <a:noFill/>
              <a:round/>
            </a:ln>
            <a:effectLst/>
          </c:spPr>
          <c:marker>
            <c:symbol val="circle"/>
            <c:size val="12"/>
            <c:spPr>
              <a:solidFill>
                <a:srgbClr val="7030A0"/>
              </a:solidFill>
              <a:ln w="9525">
                <a:solidFill>
                  <a:srgbClr val="002060"/>
                </a:solidFill>
              </a:ln>
              <a:effectLst/>
            </c:spPr>
          </c:marker>
          <c:xVal>
            <c:numRef>
              <c:f>(Parametric!$C$12,Parametric!$C$17,Parametric!$C$22,Parametric!$C$36,Parametric!$C$41,Parametric!$C$46,Parametric!$C$51,Parametric!$C$56,Parametric!$C$61,Parametric!$C$66,Parametric!$C$71,Parametric!$C$76,Parametric!$C$81,Parametric!$C$86,Parametric!$C$91)</c:f>
              <c:numCache>
                <c:formatCode>0</c:formatCode>
                <c:ptCount val="15"/>
                <c:pt idx="0">
                  <c:v>14.223332936652959</c:v>
                </c:pt>
                <c:pt idx="1">
                  <c:v>16.829818922095594</c:v>
                </c:pt>
                <c:pt idx="2">
                  <c:v>18.383599886199889</c:v>
                </c:pt>
                <c:pt idx="3">
                  <c:v>14.223332936652959</c:v>
                </c:pt>
                <c:pt idx="4">
                  <c:v>15.035021760489528</c:v>
                </c:pt>
                <c:pt idx="5">
                  <c:v>18.488112079808595</c:v>
                </c:pt>
                <c:pt idx="6">
                  <c:v>18.725395647693098</c:v>
                </c:pt>
                <c:pt idx="7">
                  <c:v>19.969475080258274</c:v>
                </c:pt>
                <c:pt idx="8">
                  <c:v>21.311016016517566</c:v>
                </c:pt>
                <c:pt idx="9">
                  <c:v>9.200523756605552</c:v>
                </c:pt>
                <c:pt idx="10">
                  <c:v>24.412834469456683</c:v>
                </c:pt>
                <c:pt idx="11">
                  <c:v>43.322290544963465</c:v>
                </c:pt>
                <c:pt idx="12">
                  <c:v>19.969475080258274</c:v>
                </c:pt>
                <c:pt idx="13">
                  <c:v>26.4012219394514</c:v>
                </c:pt>
                <c:pt idx="14">
                  <c:v>33.743454242404042</c:v>
                </c:pt>
              </c:numCache>
            </c:numRef>
          </c:xVal>
          <c:yVal>
            <c:numRef>
              <c:f>(Parametric!$C$14,Parametric!$C$19,Parametric!$C$24,Parametric!$C$38,Parametric!$C$43,Parametric!$C$48,Parametric!$C$53,Parametric!$C$58,Parametric!$C$63,Parametric!$C$68,Parametric!$C$73,Parametric!$C$78,Parametric!$C$83,Parametric!$C$88,Parametric!$C$93)</c:f>
              <c:numCache>
                <c:formatCode>0</c:formatCode>
                <c:ptCount val="15"/>
                <c:pt idx="0">
                  <c:v>14</c:v>
                </c:pt>
                <c:pt idx="1">
                  <c:v>17</c:v>
                </c:pt>
                <c:pt idx="2">
                  <c:v>18</c:v>
                </c:pt>
                <c:pt idx="3">
                  <c:v>14</c:v>
                </c:pt>
                <c:pt idx="4">
                  <c:v>14</c:v>
                </c:pt>
                <c:pt idx="5">
                  <c:v>18</c:v>
                </c:pt>
                <c:pt idx="6">
                  <c:v>13</c:v>
                </c:pt>
                <c:pt idx="7">
                  <c:v>19</c:v>
                </c:pt>
                <c:pt idx="8">
                  <c:v>20</c:v>
                </c:pt>
                <c:pt idx="9">
                  <c:v>9</c:v>
                </c:pt>
                <c:pt idx="10">
                  <c:v>24</c:v>
                </c:pt>
                <c:pt idx="11">
                  <c:v>44</c:v>
                </c:pt>
                <c:pt idx="12">
                  <c:v>19</c:v>
                </c:pt>
                <c:pt idx="13">
                  <c:v>23</c:v>
                </c:pt>
                <c:pt idx="14">
                  <c:v>27</c:v>
                </c:pt>
              </c:numCache>
            </c:numRef>
          </c:yVal>
          <c:smooth val="0"/>
          <c:extLst>
            <c:ext xmlns:c16="http://schemas.microsoft.com/office/drawing/2014/chart" uri="{C3380CC4-5D6E-409C-BE32-E72D297353CC}">
              <c16:uniqueId val="{00000003-06B8-48AB-A902-E9CED1873C55}"/>
            </c:ext>
          </c:extLst>
        </c:ser>
        <c:dLbls>
          <c:showLegendKey val="0"/>
          <c:showVal val="0"/>
          <c:showCatName val="0"/>
          <c:showSerName val="0"/>
          <c:showPercent val="0"/>
          <c:showBubbleSize val="0"/>
        </c:dLbls>
        <c:axId val="294508088"/>
        <c:axId val="294511616"/>
      </c:scatterChart>
      <c:valAx>
        <c:axId val="294508088"/>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Component Method</a:t>
                </a:r>
                <a:r>
                  <a:rPr lang="en-GB"/>
                  <a:t> [kNm]</a:t>
                </a:r>
                <a:endParaRPr lang="cs-CZ"/>
              </a:p>
            </c:rich>
          </c:tx>
          <c:layout>
            <c:manualLayout>
              <c:xMode val="edge"/>
              <c:yMode val="edge"/>
              <c:x val="0.59353864948929946"/>
              <c:y val="0.944313476168600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4511616"/>
        <c:crosses val="autoZero"/>
        <c:crossBetween val="midCat"/>
      </c:valAx>
      <c:valAx>
        <c:axId val="29451161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CBFEM</a:t>
                </a:r>
                <a:r>
                  <a:rPr lang="en-GB"/>
                  <a:t> [kNm]</a:t>
                </a:r>
                <a:endParaRPr lang="cs-CZ"/>
              </a:p>
            </c:rich>
          </c:tx>
          <c:layout>
            <c:manualLayout>
              <c:xMode val="edge"/>
              <c:yMode val="edge"/>
              <c:x val="7.2937802232500475E-3"/>
              <c:y val="2.445844494644627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4508088"/>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67780269432915"/>
          <c:y val="2.2464293190345073E-2"/>
          <c:w val="0.78561719966632226"/>
          <c:h val="0.85564351004572814"/>
        </c:manualLayout>
      </c:layout>
      <c:scatterChart>
        <c:scatterStyle val="lineMarker"/>
        <c:varyColors val="0"/>
        <c:ser>
          <c:idx val="3"/>
          <c:order val="0"/>
          <c:tx>
            <c:strRef>
              <c:f>Parametric!$H$54</c:f>
              <c:strCache>
                <c:ptCount val="1"/>
                <c:pt idx="0">
                  <c:v>An_10</c:v>
                </c:pt>
              </c:strCache>
            </c:strRef>
          </c:tx>
          <c:spPr>
            <a:ln w="38100" cap="rnd">
              <a:solidFill>
                <a:schemeClr val="accent4"/>
              </a:solidFill>
              <a:round/>
            </a:ln>
            <a:effectLst/>
          </c:spPr>
          <c:marker>
            <c:symbol val="x"/>
            <c:size val="6"/>
            <c:spPr>
              <a:noFill/>
              <a:ln w="9525">
                <a:solidFill>
                  <a:schemeClr val="accent4"/>
                </a:solidFill>
              </a:ln>
              <a:effectLst/>
            </c:spPr>
          </c:marker>
          <c:xVal>
            <c:numRef>
              <c:f>Parametric!$B$50:$G$50</c:f>
              <c:numCache>
                <c:formatCode>0</c:formatCode>
                <c:ptCount val="6"/>
                <c:pt idx="0">
                  <c:v>99.666666666666742</c:v>
                </c:pt>
                <c:pt idx="1">
                  <c:v>0</c:v>
                </c:pt>
                <c:pt idx="2">
                  <c:v>-506.42463146272064</c:v>
                </c:pt>
                <c:pt idx="3">
                  <c:v>-839.16927952907963</c:v>
                </c:pt>
                <c:pt idx="4">
                  <c:v>-1171.9139275954383</c:v>
                </c:pt>
                <c:pt idx="5">
                  <c:v>-1820.3635590581594</c:v>
                </c:pt>
              </c:numCache>
            </c:numRef>
          </c:xVal>
          <c:yVal>
            <c:numRef>
              <c:f>Parametric!$B$51:$G$51</c:f>
              <c:numCache>
                <c:formatCode>0</c:formatCode>
                <c:ptCount val="6"/>
                <c:pt idx="0">
                  <c:v>0</c:v>
                </c:pt>
                <c:pt idx="1">
                  <c:v>18.725395647693098</c:v>
                </c:pt>
                <c:pt idx="2">
                  <c:v>63.776091094570312</c:v>
                </c:pt>
                <c:pt idx="3">
                  <c:v>74.967424852554657</c:v>
                </c:pt>
                <c:pt idx="4">
                  <c:v>63.776091094570312</c:v>
                </c:pt>
                <c:pt idx="5">
                  <c:v>0</c:v>
                </c:pt>
              </c:numCache>
            </c:numRef>
          </c:yVal>
          <c:smooth val="0"/>
          <c:extLst>
            <c:ext xmlns:c16="http://schemas.microsoft.com/office/drawing/2014/chart" uri="{C3380CC4-5D6E-409C-BE32-E72D297353CC}">
              <c16:uniqueId val="{00000000-CDF6-4AB7-BF7D-07FD036934BF}"/>
            </c:ext>
          </c:extLst>
        </c:ser>
        <c:ser>
          <c:idx val="4"/>
          <c:order val="1"/>
          <c:tx>
            <c:strRef>
              <c:f>Parametric!$H$59</c:f>
              <c:strCache>
                <c:ptCount val="1"/>
                <c:pt idx="0">
                  <c:v>An_20</c:v>
                </c:pt>
              </c:strCache>
            </c:strRef>
          </c:tx>
          <c:spPr>
            <a:ln w="38100" cap="rnd">
              <a:solidFill>
                <a:srgbClr val="C00000"/>
              </a:solidFill>
              <a:round/>
            </a:ln>
            <a:effectLst/>
          </c:spPr>
          <c:marker>
            <c:symbol val="triangle"/>
            <c:size val="6"/>
            <c:spPr>
              <a:solidFill>
                <a:schemeClr val="accent5"/>
              </a:solidFill>
              <a:ln w="9525">
                <a:solidFill>
                  <a:schemeClr val="accent5"/>
                </a:solidFill>
              </a:ln>
              <a:effectLst/>
            </c:spPr>
          </c:marker>
          <c:xVal>
            <c:numRef>
              <c:f>Parametric!$B$55:$G$55</c:f>
              <c:numCache>
                <c:formatCode>0</c:formatCode>
                <c:ptCount val="6"/>
                <c:pt idx="0">
                  <c:v>99.666666666666742</c:v>
                </c:pt>
                <c:pt idx="1">
                  <c:v>0</c:v>
                </c:pt>
                <c:pt idx="2">
                  <c:v>-1021.439966978098</c:v>
                </c:pt>
                <c:pt idx="3">
                  <c:v>-1417.1335093399537</c:v>
                </c:pt>
                <c:pt idx="4">
                  <c:v>-1865.001468412336</c:v>
                </c:pt>
                <c:pt idx="5">
                  <c:v>-3039.2595406344385</c:v>
                </c:pt>
              </c:numCache>
            </c:numRef>
          </c:xVal>
          <c:yVal>
            <c:numRef>
              <c:f>Parametric!$B$56:$G$56</c:f>
              <c:numCache>
                <c:formatCode>0</c:formatCode>
                <c:ptCount val="6"/>
                <c:pt idx="0">
                  <c:v>0</c:v>
                </c:pt>
                <c:pt idx="1">
                  <c:v>19.969475080258274</c:v>
                </c:pt>
                <c:pt idx="2">
                  <c:v>111.15750196198502</c:v>
                </c:pt>
                <c:pt idx="3">
                  <c:v>120.32650612251444</c:v>
                </c:pt>
                <c:pt idx="4">
                  <c:v>110.04761503337996</c:v>
                </c:pt>
                <c:pt idx="5">
                  <c:v>0</c:v>
                </c:pt>
              </c:numCache>
            </c:numRef>
          </c:yVal>
          <c:smooth val="0"/>
          <c:extLst>
            <c:ext xmlns:c16="http://schemas.microsoft.com/office/drawing/2014/chart" uri="{C3380CC4-5D6E-409C-BE32-E72D297353CC}">
              <c16:uniqueId val="{00000001-CDF6-4AB7-BF7D-07FD036934BF}"/>
            </c:ext>
          </c:extLst>
        </c:ser>
        <c:ser>
          <c:idx val="5"/>
          <c:order val="2"/>
          <c:tx>
            <c:strRef>
              <c:f>Parametric!$H$64</c:f>
              <c:strCache>
                <c:ptCount val="1"/>
                <c:pt idx="0">
                  <c:v>An_30</c:v>
                </c:pt>
              </c:strCache>
            </c:strRef>
          </c:tx>
          <c:spPr>
            <a:ln w="34925" cap="rnd">
              <a:solidFill>
                <a:schemeClr val="accent6"/>
              </a:solidFill>
              <a:round/>
            </a:ln>
            <a:effectLst/>
          </c:spPr>
          <c:marker>
            <c:symbol val="diamond"/>
            <c:size val="6"/>
            <c:spPr>
              <a:solidFill>
                <a:schemeClr val="accent6"/>
              </a:solidFill>
              <a:ln w="9525">
                <a:solidFill>
                  <a:schemeClr val="accent6"/>
                </a:solidFill>
              </a:ln>
              <a:effectLst/>
            </c:spPr>
          </c:marker>
          <c:xVal>
            <c:numRef>
              <c:f>Parametric!$B$60:$G$60</c:f>
              <c:numCache>
                <c:formatCode>0</c:formatCode>
                <c:ptCount val="6"/>
                <c:pt idx="0">
                  <c:v>99.666666666666742</c:v>
                </c:pt>
                <c:pt idx="1">
                  <c:v>0</c:v>
                </c:pt>
                <c:pt idx="2">
                  <c:v>-1611.987996788504</c:v>
                </c:pt>
                <c:pt idx="3">
                  <c:v>-2034.7992311649475</c:v>
                </c:pt>
                <c:pt idx="4">
                  <c:v>-2166.1905913613277</c:v>
                </c:pt>
                <c:pt idx="5">
                  <c:v>-3864.7501768836087</c:v>
                </c:pt>
              </c:numCache>
            </c:numRef>
          </c:xVal>
          <c:yVal>
            <c:numRef>
              <c:f>Parametric!$B$61:$G$61</c:f>
              <c:numCache>
                <c:formatCode>0</c:formatCode>
                <c:ptCount val="6"/>
                <c:pt idx="0">
                  <c:v>0</c:v>
                </c:pt>
                <c:pt idx="1">
                  <c:v>21.311016016517566</c:v>
                </c:pt>
                <c:pt idx="2">
                  <c:v>165.48792070454238</c:v>
                </c:pt>
                <c:pt idx="3">
                  <c:v>178.6462942000307</c:v>
                </c:pt>
                <c:pt idx="4">
                  <c:v>173.82532641317312</c:v>
                </c:pt>
                <c:pt idx="5">
                  <c:v>0</c:v>
                </c:pt>
              </c:numCache>
            </c:numRef>
          </c:yVal>
          <c:smooth val="0"/>
          <c:extLst>
            <c:ext xmlns:c16="http://schemas.microsoft.com/office/drawing/2014/chart" uri="{C3380CC4-5D6E-409C-BE32-E72D297353CC}">
              <c16:uniqueId val="{00000002-CDF6-4AB7-BF7D-07FD036934BF}"/>
            </c:ext>
          </c:extLst>
        </c:ser>
        <c:ser>
          <c:idx val="0"/>
          <c:order val="3"/>
          <c:tx>
            <c:strRef>
              <c:f>Parametric!$H$52</c:f>
              <c:strCache>
                <c:ptCount val="1"/>
                <c:pt idx="0">
                  <c:v>IC_10</c:v>
                </c:pt>
              </c:strCache>
            </c:strRef>
          </c:tx>
          <c:spPr>
            <a:ln w="38100" cap="rnd">
              <a:solidFill>
                <a:schemeClr val="accent4"/>
              </a:solidFill>
              <a:prstDash val="sysDash"/>
              <a:round/>
            </a:ln>
            <a:effectLst/>
          </c:spPr>
          <c:marker>
            <c:symbol val="x"/>
            <c:size val="6"/>
            <c:spPr>
              <a:solidFill>
                <a:schemeClr val="accent4"/>
              </a:solidFill>
              <a:ln w="9525">
                <a:noFill/>
              </a:ln>
              <a:effectLst/>
            </c:spPr>
          </c:marker>
          <c:xVal>
            <c:numRef>
              <c:f>Parametric!$B$52:$G$52</c:f>
              <c:numCache>
                <c:formatCode>0</c:formatCode>
                <c:ptCount val="6"/>
                <c:pt idx="0">
                  <c:v>70</c:v>
                </c:pt>
                <c:pt idx="1">
                  <c:v>0</c:v>
                </c:pt>
                <c:pt idx="2">
                  <c:v>-506.42463146272064</c:v>
                </c:pt>
                <c:pt idx="3">
                  <c:v>-839.16927952907963</c:v>
                </c:pt>
                <c:pt idx="4">
                  <c:v>-1171.9139275954383</c:v>
                </c:pt>
                <c:pt idx="5">
                  <c:v>-1625</c:v>
                </c:pt>
              </c:numCache>
            </c:numRef>
          </c:xVal>
          <c:yVal>
            <c:numRef>
              <c:f>Parametric!$B$53:$G$53</c:f>
              <c:numCache>
                <c:formatCode>0</c:formatCode>
                <c:ptCount val="6"/>
                <c:pt idx="0">
                  <c:v>0</c:v>
                </c:pt>
                <c:pt idx="1">
                  <c:v>13</c:v>
                </c:pt>
                <c:pt idx="2">
                  <c:v>51</c:v>
                </c:pt>
                <c:pt idx="3">
                  <c:v>71</c:v>
                </c:pt>
                <c:pt idx="4">
                  <c:v>68</c:v>
                </c:pt>
                <c:pt idx="5">
                  <c:v>0</c:v>
                </c:pt>
              </c:numCache>
            </c:numRef>
          </c:yVal>
          <c:smooth val="0"/>
          <c:extLst>
            <c:ext xmlns:c16="http://schemas.microsoft.com/office/drawing/2014/chart" uri="{C3380CC4-5D6E-409C-BE32-E72D297353CC}">
              <c16:uniqueId val="{00000003-CDF6-4AB7-BF7D-07FD036934BF}"/>
            </c:ext>
          </c:extLst>
        </c:ser>
        <c:ser>
          <c:idx val="1"/>
          <c:order val="4"/>
          <c:tx>
            <c:strRef>
              <c:f>Parametric!$H$57</c:f>
              <c:strCache>
                <c:ptCount val="1"/>
                <c:pt idx="0">
                  <c:v>IC_20</c:v>
                </c:pt>
              </c:strCache>
            </c:strRef>
          </c:tx>
          <c:spPr>
            <a:ln w="38100" cap="rnd">
              <a:solidFill>
                <a:srgbClr val="C00000"/>
              </a:solidFill>
              <a:prstDash val="sysDash"/>
              <a:round/>
            </a:ln>
            <a:effectLst/>
          </c:spPr>
          <c:marker>
            <c:symbol val="triangle"/>
            <c:size val="6"/>
            <c:spPr>
              <a:solidFill>
                <a:schemeClr val="accent5"/>
              </a:solidFill>
              <a:ln w="9525">
                <a:noFill/>
              </a:ln>
              <a:effectLst/>
            </c:spPr>
          </c:marker>
          <c:xVal>
            <c:numRef>
              <c:f>Parametric!$B$57:$G$57</c:f>
              <c:numCache>
                <c:formatCode>0</c:formatCode>
                <c:ptCount val="6"/>
                <c:pt idx="0">
                  <c:v>93</c:v>
                </c:pt>
                <c:pt idx="1">
                  <c:v>0</c:v>
                </c:pt>
                <c:pt idx="2">
                  <c:v>-1021.439966978098</c:v>
                </c:pt>
                <c:pt idx="3">
                  <c:v>-1417.1335093399537</c:v>
                </c:pt>
                <c:pt idx="4">
                  <c:v>-1865.001468412336</c:v>
                </c:pt>
                <c:pt idx="5">
                  <c:v>-2860</c:v>
                </c:pt>
              </c:numCache>
            </c:numRef>
          </c:xVal>
          <c:yVal>
            <c:numRef>
              <c:f>Parametric!$B$58:$G$58</c:f>
              <c:numCache>
                <c:formatCode>0</c:formatCode>
                <c:ptCount val="6"/>
                <c:pt idx="0">
                  <c:v>0</c:v>
                </c:pt>
                <c:pt idx="1">
                  <c:v>19</c:v>
                </c:pt>
                <c:pt idx="2">
                  <c:v>95</c:v>
                </c:pt>
                <c:pt idx="3">
                  <c:v>119</c:v>
                </c:pt>
                <c:pt idx="4">
                  <c:v>133</c:v>
                </c:pt>
                <c:pt idx="5">
                  <c:v>0</c:v>
                </c:pt>
              </c:numCache>
            </c:numRef>
          </c:yVal>
          <c:smooth val="0"/>
          <c:extLst>
            <c:ext xmlns:c16="http://schemas.microsoft.com/office/drawing/2014/chart" uri="{C3380CC4-5D6E-409C-BE32-E72D297353CC}">
              <c16:uniqueId val="{00000004-CDF6-4AB7-BF7D-07FD036934BF}"/>
            </c:ext>
          </c:extLst>
        </c:ser>
        <c:ser>
          <c:idx val="2"/>
          <c:order val="5"/>
          <c:tx>
            <c:strRef>
              <c:f>Parametric!$H$62</c:f>
              <c:strCache>
                <c:ptCount val="1"/>
                <c:pt idx="0">
                  <c:v>IC_30</c:v>
                </c:pt>
              </c:strCache>
            </c:strRef>
          </c:tx>
          <c:spPr>
            <a:ln w="38100" cap="rnd">
              <a:solidFill>
                <a:schemeClr val="accent6"/>
              </a:solidFill>
              <a:prstDash val="sysDash"/>
              <a:round/>
            </a:ln>
            <a:effectLst/>
          </c:spPr>
          <c:marker>
            <c:symbol val="diamond"/>
            <c:size val="6"/>
            <c:spPr>
              <a:solidFill>
                <a:schemeClr val="accent6"/>
              </a:solidFill>
              <a:ln w="9525">
                <a:noFill/>
              </a:ln>
              <a:effectLst/>
            </c:spPr>
          </c:marker>
          <c:xVal>
            <c:numRef>
              <c:f>Parametric!$B$62:$G$62</c:f>
              <c:numCache>
                <c:formatCode>0</c:formatCode>
                <c:ptCount val="6"/>
                <c:pt idx="0">
                  <c:v>99</c:v>
                </c:pt>
                <c:pt idx="1">
                  <c:v>0</c:v>
                </c:pt>
                <c:pt idx="2">
                  <c:v>-1611.987996788504</c:v>
                </c:pt>
                <c:pt idx="3">
                  <c:v>-2034.7992311649475</c:v>
                </c:pt>
                <c:pt idx="4">
                  <c:v>-2166.1905913613277</c:v>
                </c:pt>
                <c:pt idx="5">
                  <c:v>-3904</c:v>
                </c:pt>
              </c:numCache>
            </c:numRef>
          </c:xVal>
          <c:yVal>
            <c:numRef>
              <c:f>Parametric!$B$63:$G$63</c:f>
              <c:numCache>
                <c:formatCode>0</c:formatCode>
                <c:ptCount val="6"/>
                <c:pt idx="0">
                  <c:v>0</c:v>
                </c:pt>
                <c:pt idx="1">
                  <c:v>20</c:v>
                </c:pt>
                <c:pt idx="2">
                  <c:v>132</c:v>
                </c:pt>
                <c:pt idx="3">
                  <c:v>153</c:v>
                </c:pt>
                <c:pt idx="4">
                  <c:v>158</c:v>
                </c:pt>
                <c:pt idx="5">
                  <c:v>0</c:v>
                </c:pt>
              </c:numCache>
            </c:numRef>
          </c:yVal>
          <c:smooth val="0"/>
          <c:extLst>
            <c:ext xmlns:c16="http://schemas.microsoft.com/office/drawing/2014/chart" uri="{C3380CC4-5D6E-409C-BE32-E72D297353CC}">
              <c16:uniqueId val="{00000005-CDF6-4AB7-BF7D-07FD036934BF}"/>
            </c:ext>
          </c:extLst>
        </c:ser>
        <c:dLbls>
          <c:showLegendKey val="0"/>
          <c:showVal val="0"/>
          <c:showCatName val="0"/>
          <c:showSerName val="0"/>
          <c:showPercent val="0"/>
          <c:showBubbleSize val="0"/>
        </c:dLbls>
        <c:axId val="294511224"/>
        <c:axId val="294512792"/>
      </c:scatterChart>
      <c:valAx>
        <c:axId val="294511224"/>
        <c:scaling>
          <c:orientation val="minMax"/>
          <c:min val="-4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sz="1600" b="0" i="0" dirty="0" err="1"/>
                  <a:t>Normal</a:t>
                </a:r>
                <a:r>
                  <a:rPr lang="cs-CZ" sz="1600" b="0" i="0" dirty="0"/>
                  <a:t> </a:t>
                </a:r>
                <a:r>
                  <a:rPr lang="cs-CZ" sz="1600" b="0" i="0" dirty="0" err="1"/>
                  <a:t>force</a:t>
                </a:r>
                <a:r>
                  <a:rPr lang="cs-CZ" sz="1600" b="0" i="0" dirty="0"/>
                  <a:t>, </a:t>
                </a:r>
                <a:r>
                  <a:rPr lang="cs-CZ" sz="1600" b="0" i="1" dirty="0" err="1"/>
                  <a:t>N</a:t>
                </a:r>
                <a:r>
                  <a:rPr lang="cs-CZ" sz="1600" b="0" baseline="-25000" dirty="0" err="1"/>
                  <a:t>Rd</a:t>
                </a:r>
                <a:r>
                  <a:rPr lang="en-GB" sz="1600" b="0" dirty="0"/>
                  <a:t> [kN]</a:t>
                </a:r>
                <a:endParaRPr lang="cs-CZ" sz="1600" b="0" dirty="0"/>
              </a:p>
            </c:rich>
          </c:tx>
          <c:layout>
            <c:manualLayout>
              <c:xMode val="edge"/>
              <c:yMode val="edge"/>
              <c:x val="0.81859674469071919"/>
              <c:y val="0.94150728309056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4512792"/>
        <c:crosses val="autoZero"/>
        <c:crossBetween val="midCat"/>
      </c:valAx>
      <c:valAx>
        <c:axId val="294512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sz="1600" b="0" i="0" dirty="0" err="1"/>
                  <a:t>Bending</a:t>
                </a:r>
                <a:r>
                  <a:rPr lang="cs-CZ" sz="1600" b="0" i="0" dirty="0"/>
                  <a:t> moment,</a:t>
                </a:r>
                <a:r>
                  <a:rPr lang="cs-CZ" sz="1600" b="0" i="0" baseline="0" dirty="0"/>
                  <a:t> </a:t>
                </a:r>
                <a:r>
                  <a:rPr lang="cs-CZ" sz="1600" b="0" i="1" dirty="0" err="1"/>
                  <a:t>M</a:t>
                </a:r>
                <a:r>
                  <a:rPr lang="cs-CZ" sz="1600" b="0" baseline="-25000" dirty="0" err="1"/>
                  <a:t>Rd</a:t>
                </a:r>
                <a:r>
                  <a:rPr lang="cs-CZ" sz="1600" b="0" dirty="0"/>
                  <a:t> </a:t>
                </a:r>
                <a:r>
                  <a:rPr lang="en-GB" sz="1600" b="0" dirty="0"/>
                  <a:t>[</a:t>
                </a:r>
                <a:r>
                  <a:rPr lang="en-GB" sz="1600" b="0" dirty="0" err="1"/>
                  <a:t>kNm</a:t>
                </a:r>
                <a:r>
                  <a:rPr lang="en-GB" sz="1600" b="0" dirty="0"/>
                  <a:t>]</a:t>
                </a:r>
                <a:endParaRPr lang="cs-CZ" sz="1600" b="0" dirty="0"/>
              </a:p>
            </c:rich>
          </c:tx>
          <c:layout>
            <c:manualLayout>
              <c:xMode val="edge"/>
              <c:yMode val="edge"/>
              <c:x val="1.2244282031228109E-2"/>
              <c:y val="2.0070711553709365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4511224"/>
        <c:crosses val="autoZero"/>
        <c:crossBetween val="midCat"/>
      </c:valAx>
      <c:spPr>
        <a:noFill/>
        <a:ln>
          <a:noFill/>
        </a:ln>
        <a:effectLst/>
      </c:spPr>
    </c:plotArea>
    <c:legend>
      <c:legendPos val="r"/>
      <c:layout>
        <c:manualLayout>
          <c:xMode val="edge"/>
          <c:yMode val="edge"/>
          <c:x val="0.63079085179983962"/>
          <c:y val="3.9580253907419871E-2"/>
          <c:w val="0.2865630965682967"/>
          <c:h val="0.38480489495494508"/>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0.8681</cdr:x>
      <cdr:y>0.04002</cdr:y>
    </cdr:from>
    <cdr:to>
      <cdr:x>0.89227</cdr:x>
      <cdr:y>0.21191</cdr:y>
    </cdr:to>
    <cdr:sp macro="" textlink="">
      <cdr:nvSpPr>
        <cdr:cNvPr id="2" name="Pravá složená závorka 1"/>
        <cdr:cNvSpPr/>
      </cdr:nvSpPr>
      <cdr:spPr bwMode="auto">
        <a:xfrm xmlns:a="http://schemas.openxmlformats.org/drawingml/2006/main">
          <a:off x="5039865" y="182394"/>
          <a:ext cx="140321" cy="783440"/>
        </a:xfrm>
        <a:prstGeom xmlns:a="http://schemas.openxmlformats.org/drawingml/2006/main" prst="rightBrace">
          <a:avLst/>
        </a:prstGeom>
        <a:noFill xmlns:a="http://schemas.openxmlformats.org/drawingml/2006/main"/>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cs-CZ"/>
        </a:p>
      </cdr:txBody>
    </cdr:sp>
  </cdr:relSizeAnchor>
  <cdr:relSizeAnchor xmlns:cdr="http://schemas.openxmlformats.org/drawingml/2006/chartDrawing">
    <cdr:from>
      <cdr:x>0.86096</cdr:x>
      <cdr:y>0.23806</cdr:y>
    </cdr:from>
    <cdr:to>
      <cdr:x>0.88513</cdr:x>
      <cdr:y>0.40996</cdr:y>
    </cdr:to>
    <cdr:sp macro="" textlink="">
      <cdr:nvSpPr>
        <cdr:cNvPr id="3" name="Pravá složená závorka 2"/>
        <cdr:cNvSpPr/>
      </cdr:nvSpPr>
      <cdr:spPr bwMode="auto">
        <a:xfrm xmlns:a="http://schemas.openxmlformats.org/drawingml/2006/main">
          <a:off x="4998403" y="1085037"/>
          <a:ext cx="140322" cy="783486"/>
        </a:xfrm>
        <a:prstGeom xmlns:a="http://schemas.openxmlformats.org/drawingml/2006/main" prst="rightBrace">
          <a:avLst/>
        </a:prstGeom>
        <a:noFill xmlns:a="http://schemas.openxmlformats.org/drawingml/2006/main"/>
        <a:ln xmlns:a="http://schemas.openxmlformats.org/drawingml/2006/main" w="28575" cap="flat" cmpd="sng" algn="ctr">
          <a:solidFill>
            <a:schemeClr val="tx1"/>
          </a:solid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10547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E9A40A8D-33F5-46F0-8813-D2036F4A5B7F}" type="slidenum">
              <a:rPr lang="en-US"/>
              <a:pPr>
                <a:defRPr/>
              </a:pPr>
              <a:t>‹#›</a:t>
            </a:fld>
            <a:endParaRPr lang="en-US"/>
          </a:p>
        </p:txBody>
      </p:sp>
    </p:spTree>
    <p:extLst>
      <p:ext uri="{BB962C8B-B14F-4D97-AF65-F5344CB8AC3E}">
        <p14:creationId xmlns:p14="http://schemas.microsoft.com/office/powerpoint/2010/main" val="119047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9728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9728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162FE91B-ADE7-4375-A075-10DFD054D156}" type="slidenum">
              <a:rPr lang="en-US"/>
              <a:pPr>
                <a:defRPr/>
              </a:pPr>
              <a:t>‹#›</a:t>
            </a:fld>
            <a:endParaRPr lang="en-US"/>
          </a:p>
        </p:txBody>
      </p:sp>
    </p:spTree>
    <p:extLst>
      <p:ext uri="{BB962C8B-B14F-4D97-AF65-F5344CB8AC3E}">
        <p14:creationId xmlns:p14="http://schemas.microsoft.com/office/powerpoint/2010/main" val="36721709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cs-CZ"/>
              <a:t>Lecture 5, V001, April 09</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D48D4C-F884-4895-8FCD-9ADADE241A2F}" type="slidenum">
              <a:rPr lang="en-US" altLang="cs-CZ"/>
              <a:pPr>
                <a:spcBef>
                  <a:spcPct val="0"/>
                </a:spcBef>
              </a:pPr>
              <a:t>14</a:t>
            </a:fld>
            <a:endParaRPr lang="en-US" altLang="cs-CZ"/>
          </a:p>
        </p:txBody>
      </p:sp>
      <p:sp>
        <p:nvSpPr>
          <p:cNvPr id="100356" name="Rectangle 2"/>
          <p:cNvSpPr>
            <a:spLocks noGrp="1" noRot="1" noChangeAspect="1" noChangeArrowheads="1" noTextEdit="1"/>
          </p:cNvSpPr>
          <p:nvPr>
            <p:ph type="sldImg"/>
          </p:nvPr>
        </p:nvSpPr>
        <p:spPr>
          <a:xfrm>
            <a:off x="139700" y="768350"/>
            <a:ext cx="6819900" cy="3836988"/>
          </a:xfrm>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5669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6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3A490878-2F83-404D-A48D-C0F7AC9F2EF5}" type="slidenum">
              <a:rPr lang="en-US" altLang="cs-CZ" sz="1200"/>
              <a:pPr eaLnBrk="1" hangingPunct="1"/>
              <a:t>27</a:t>
            </a:fld>
            <a:endParaRPr lang="en-US" altLang="cs-CZ" sz="1200"/>
          </a:p>
        </p:txBody>
      </p:sp>
      <p:sp>
        <p:nvSpPr>
          <p:cNvPr id="96260" name="Rectangle 2"/>
          <p:cNvSpPr>
            <a:spLocks noGrp="1" noRot="1" noChangeAspect="1" noChangeArrowheads="1" noTextEdit="1"/>
          </p:cNvSpPr>
          <p:nvPr>
            <p:ph type="sldImg"/>
          </p:nvPr>
        </p:nvSpPr>
        <p:spPr>
          <a:xfrm>
            <a:off x="139700" y="768350"/>
            <a:ext cx="6819900" cy="3836988"/>
          </a:xfrm>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66394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E23A54F5-0D7A-42FB-AA01-1F60B11F43DC}" type="slidenum">
              <a:rPr lang="cs-CZ" altLang="cs-CZ" sz="1100"/>
              <a:pPr eaLnBrk="1" hangingPunct="1"/>
              <a:t>28</a:t>
            </a:fld>
            <a:endParaRPr lang="cs-CZ" altLang="cs-CZ" sz="1100"/>
          </a:p>
        </p:txBody>
      </p:sp>
      <p:sp>
        <p:nvSpPr>
          <p:cNvPr id="97283" name="Rectangle 2"/>
          <p:cNvSpPr>
            <a:spLocks noGrp="1" noRot="1" noChangeAspect="1" noChangeArrowheads="1" noTextEdit="1"/>
          </p:cNvSpPr>
          <p:nvPr>
            <p:ph type="sldImg"/>
          </p:nvPr>
        </p:nvSpPr>
        <p:spPr>
          <a:xfrm>
            <a:off x="139700" y="768350"/>
            <a:ext cx="6819900" cy="3836988"/>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28871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9032B306-7685-4823-8E7C-ED59BAF7AE1A}" type="slidenum">
              <a:rPr lang="cs-CZ" altLang="cs-CZ" sz="1100"/>
              <a:pPr eaLnBrk="1" hangingPunct="1"/>
              <a:t>29</a:t>
            </a:fld>
            <a:endParaRPr lang="cs-CZ" altLang="cs-CZ" sz="1100"/>
          </a:p>
        </p:txBody>
      </p:sp>
      <p:sp>
        <p:nvSpPr>
          <p:cNvPr id="98307" name="Rectangle 2"/>
          <p:cNvSpPr>
            <a:spLocks noGrp="1" noRot="1" noChangeAspect="1" noChangeArrowheads="1" noTextEdit="1"/>
          </p:cNvSpPr>
          <p:nvPr>
            <p:ph type="sldImg"/>
          </p:nvPr>
        </p:nvSpPr>
        <p:spPr>
          <a:xfrm>
            <a:off x="139700" y="768350"/>
            <a:ext cx="6819900" cy="3836988"/>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62261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214BC6B6-4ED1-4987-9B76-0CD976E70764}" type="slidenum">
              <a:rPr lang="en-US" altLang="cs-CZ" sz="1200"/>
              <a:pPr eaLnBrk="1" hangingPunct="1"/>
              <a:t>30</a:t>
            </a:fld>
            <a:endParaRPr lang="en-US" altLang="cs-CZ" sz="1200"/>
          </a:p>
        </p:txBody>
      </p:sp>
      <p:sp>
        <p:nvSpPr>
          <p:cNvPr id="100356" name="Rectangle 2"/>
          <p:cNvSpPr>
            <a:spLocks noGrp="1" noRot="1" noChangeAspect="1" noChangeArrowheads="1" noTextEdit="1"/>
          </p:cNvSpPr>
          <p:nvPr>
            <p:ph type="sldImg"/>
          </p:nvPr>
        </p:nvSpPr>
        <p:spPr>
          <a:xfrm>
            <a:off x="139700" y="768350"/>
            <a:ext cx="6819900" cy="3836988"/>
          </a:xfrm>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97550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214BC6B6-4ED1-4987-9B76-0CD976E70764}" type="slidenum">
              <a:rPr lang="en-US" altLang="cs-CZ" sz="1200"/>
              <a:pPr eaLnBrk="1" hangingPunct="1"/>
              <a:t>31</a:t>
            </a:fld>
            <a:endParaRPr lang="en-US" altLang="cs-CZ" sz="1200"/>
          </a:p>
        </p:txBody>
      </p:sp>
      <p:sp>
        <p:nvSpPr>
          <p:cNvPr id="100356" name="Rectangle 2"/>
          <p:cNvSpPr>
            <a:spLocks noGrp="1" noRot="1" noChangeAspect="1" noChangeArrowheads="1" noTextEdit="1"/>
          </p:cNvSpPr>
          <p:nvPr>
            <p:ph type="sldImg"/>
          </p:nvPr>
        </p:nvSpPr>
        <p:spPr>
          <a:xfrm>
            <a:off x="139700" y="768350"/>
            <a:ext cx="6819900" cy="3836988"/>
          </a:xfrm>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45758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54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0066FA86-78F3-4E93-97C2-AE260E635B8F}" type="slidenum">
              <a:rPr lang="en-US" altLang="cs-CZ" sz="1200"/>
              <a:pPr eaLnBrk="1" hangingPunct="1"/>
              <a:t>32</a:t>
            </a:fld>
            <a:endParaRPr lang="en-US" altLang="cs-CZ" sz="1200"/>
          </a:p>
        </p:txBody>
      </p:sp>
      <p:sp>
        <p:nvSpPr>
          <p:cNvPr id="105476" name="Rectangle 2"/>
          <p:cNvSpPr>
            <a:spLocks noGrp="1" noRot="1" noChangeAspect="1" noChangeArrowheads="1" noTextEdit="1"/>
          </p:cNvSpPr>
          <p:nvPr>
            <p:ph type="sldImg"/>
          </p:nvPr>
        </p:nvSpPr>
        <p:spPr>
          <a:xfrm>
            <a:off x="139700" y="768350"/>
            <a:ext cx="6819900" cy="3836988"/>
          </a:xfrm>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226230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34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1EFC80DE-CC0E-4509-96C2-E51A37922E52}" type="slidenum">
              <a:rPr lang="en-US" altLang="cs-CZ" sz="1200"/>
              <a:pPr eaLnBrk="1" hangingPunct="1"/>
              <a:t>33</a:t>
            </a:fld>
            <a:endParaRPr lang="en-US" altLang="cs-CZ" sz="1200"/>
          </a:p>
        </p:txBody>
      </p:sp>
      <p:sp>
        <p:nvSpPr>
          <p:cNvPr id="103428" name="Rectangle 2"/>
          <p:cNvSpPr>
            <a:spLocks noGrp="1" noRot="1" noChangeAspect="1" noChangeArrowheads="1" noTextEdit="1"/>
          </p:cNvSpPr>
          <p:nvPr>
            <p:ph type="sldImg"/>
          </p:nvPr>
        </p:nvSpPr>
        <p:spPr>
          <a:xfrm>
            <a:off x="139700" y="768350"/>
            <a:ext cx="6819900" cy="3836988"/>
          </a:xfrm>
          <a:ln/>
        </p:spPr>
      </p:sp>
      <p:sp>
        <p:nvSpPr>
          <p:cNvPr id="103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57925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BB3FF868-19CF-4A83-92FB-5B2A402D8C16}" type="slidenum">
              <a:rPr lang="cs-CZ" altLang="cs-CZ" sz="1100"/>
              <a:pPr eaLnBrk="1" hangingPunct="1"/>
              <a:t>34</a:t>
            </a:fld>
            <a:endParaRPr lang="cs-CZ" altLang="cs-CZ" sz="1100"/>
          </a:p>
        </p:txBody>
      </p:sp>
      <p:sp>
        <p:nvSpPr>
          <p:cNvPr id="104451" name="Rectangle 2"/>
          <p:cNvSpPr>
            <a:spLocks noGrp="1" noRot="1" noChangeAspect="1" noChangeArrowheads="1" noTextEdit="1"/>
          </p:cNvSpPr>
          <p:nvPr>
            <p:ph type="sldImg"/>
          </p:nvPr>
        </p:nvSpPr>
        <p:spPr>
          <a:xfrm>
            <a:off x="139700" y="768350"/>
            <a:ext cx="6819900" cy="3836988"/>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397594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6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A5F133E0-545A-4718-9AB5-4B08E3A2FFE7}" type="slidenum">
              <a:rPr lang="en-US" altLang="cs-CZ" sz="1200"/>
              <a:pPr eaLnBrk="1" hangingPunct="1"/>
              <a:t>35</a:t>
            </a:fld>
            <a:endParaRPr lang="en-US" altLang="cs-CZ" sz="1200"/>
          </a:p>
        </p:txBody>
      </p:sp>
      <p:sp>
        <p:nvSpPr>
          <p:cNvPr id="106500" name="Rectangle 2"/>
          <p:cNvSpPr>
            <a:spLocks noGrp="1" noRot="1" noChangeAspect="1" noChangeArrowheads="1" noTextEdit="1"/>
          </p:cNvSpPr>
          <p:nvPr>
            <p:ph type="sldImg"/>
          </p:nvPr>
        </p:nvSpPr>
        <p:spPr>
          <a:xfrm>
            <a:off x="139700" y="768350"/>
            <a:ext cx="6819900" cy="3836988"/>
          </a:xfrm>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276022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9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C822E5D0-B387-485D-A142-7AE2F2BBAD5E}" type="slidenum">
              <a:rPr lang="en-US" altLang="cs-CZ" sz="1200"/>
              <a:pPr eaLnBrk="1" hangingPunct="1"/>
              <a:t>36</a:t>
            </a:fld>
            <a:endParaRPr lang="en-US" altLang="cs-CZ" sz="1200"/>
          </a:p>
        </p:txBody>
      </p:sp>
      <p:sp>
        <p:nvSpPr>
          <p:cNvPr id="109572" name="Rectangle 2"/>
          <p:cNvSpPr>
            <a:spLocks noGrp="1" noRot="1" noChangeAspect="1" noChangeArrowheads="1" noTextEdit="1"/>
          </p:cNvSpPr>
          <p:nvPr>
            <p:ph type="sldImg"/>
          </p:nvPr>
        </p:nvSpPr>
        <p:spPr>
          <a:xfrm>
            <a:off x="139700" y="768350"/>
            <a:ext cx="6819900" cy="3836988"/>
          </a:xfrm>
          <a:ln/>
        </p:spPr>
      </p:sp>
      <p:sp>
        <p:nvSpPr>
          <p:cNvPr id="109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256856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22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BD187211-C507-444F-811C-CDEB3DD8A05F}" type="slidenum">
              <a:rPr lang="en-US" altLang="cs-CZ" sz="1200"/>
              <a:pPr eaLnBrk="1" hangingPunct="1"/>
              <a:t>15</a:t>
            </a:fld>
            <a:endParaRPr lang="en-US" altLang="cs-CZ" sz="1200"/>
          </a:p>
        </p:txBody>
      </p:sp>
      <p:sp>
        <p:nvSpPr>
          <p:cNvPr id="122884" name="Rectangle 2"/>
          <p:cNvSpPr>
            <a:spLocks noGrp="1" noRot="1" noChangeAspect="1" noChangeArrowheads="1" noTextEdit="1"/>
          </p:cNvSpPr>
          <p:nvPr>
            <p:ph type="sldImg"/>
          </p:nvPr>
        </p:nvSpPr>
        <p:spPr>
          <a:xfrm>
            <a:off x="139700" y="768350"/>
            <a:ext cx="6819900" cy="3836988"/>
          </a:xfrm>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604336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E7252239-E661-4D5A-8A7F-182AA4F836E3}" type="slidenum">
              <a:rPr lang="cs-CZ" altLang="cs-CZ" sz="1100"/>
              <a:pPr eaLnBrk="1" hangingPunct="1"/>
              <a:t>37</a:t>
            </a:fld>
            <a:endParaRPr lang="cs-CZ" altLang="cs-CZ" sz="1100" dirty="0"/>
          </a:p>
        </p:txBody>
      </p:sp>
      <p:sp>
        <p:nvSpPr>
          <p:cNvPr id="110595" name="Rectangle 2"/>
          <p:cNvSpPr>
            <a:spLocks noGrp="1" noRot="1" noChangeAspect="1" noChangeArrowheads="1" noTextEdit="1"/>
          </p:cNvSpPr>
          <p:nvPr>
            <p:ph type="sldImg"/>
          </p:nvPr>
        </p:nvSpPr>
        <p:spPr>
          <a:xfrm>
            <a:off x="139700" y="768350"/>
            <a:ext cx="6819900" cy="3836988"/>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dirty="0">
              <a:latin typeface="Arial" panose="020B0604020202020204" pitchFamily="34" charset="0"/>
            </a:endParaRPr>
          </a:p>
        </p:txBody>
      </p:sp>
    </p:spTree>
    <p:extLst>
      <p:ext uri="{BB962C8B-B14F-4D97-AF65-F5344CB8AC3E}">
        <p14:creationId xmlns:p14="http://schemas.microsoft.com/office/powerpoint/2010/main" val="4605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136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E8DF8AB9-2C25-466E-AE25-9E0BB7A6DA9D}" type="slidenum">
              <a:rPr lang="en-US" altLang="cs-CZ" sz="1200"/>
              <a:pPr eaLnBrk="1" hangingPunct="1"/>
              <a:t>39</a:t>
            </a:fld>
            <a:endParaRPr lang="en-US" altLang="cs-CZ" sz="1200"/>
          </a:p>
        </p:txBody>
      </p:sp>
      <p:sp>
        <p:nvSpPr>
          <p:cNvPr id="113668" name="Rectangle 2"/>
          <p:cNvSpPr>
            <a:spLocks noGrp="1" noRot="1" noChangeAspect="1" noChangeArrowheads="1" noTextEdit="1"/>
          </p:cNvSpPr>
          <p:nvPr>
            <p:ph type="sldImg"/>
          </p:nvPr>
        </p:nvSpPr>
        <p:spPr>
          <a:xfrm>
            <a:off x="139700" y="768350"/>
            <a:ext cx="6819900" cy="3836988"/>
          </a:xfrm>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986831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53DD7104-CF63-489E-BC11-EAAA321320FB}" type="slidenum">
              <a:rPr lang="cs-CZ" altLang="cs-CZ" sz="1100"/>
              <a:pPr eaLnBrk="1" hangingPunct="1"/>
              <a:t>40</a:t>
            </a:fld>
            <a:endParaRPr lang="cs-CZ" altLang="cs-CZ" sz="1100"/>
          </a:p>
        </p:txBody>
      </p:sp>
      <p:sp>
        <p:nvSpPr>
          <p:cNvPr id="114691" name="Rectangle 2"/>
          <p:cNvSpPr>
            <a:spLocks noGrp="1" noRot="1" noChangeAspect="1" noChangeArrowheads="1" noTextEdit="1"/>
          </p:cNvSpPr>
          <p:nvPr>
            <p:ph type="sldImg"/>
          </p:nvPr>
        </p:nvSpPr>
        <p:spPr>
          <a:xfrm>
            <a:off x="139700" y="768350"/>
            <a:ext cx="6819900" cy="3836988"/>
          </a:xfrm>
          <a:ln cap="flat"/>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80499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dirty="0"/>
              <a:t>Lecture 5, V001, April 09</a:t>
            </a:r>
          </a:p>
        </p:txBody>
      </p:sp>
      <p:sp>
        <p:nvSpPr>
          <p:cNvPr id="115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71864D26-A77F-4596-9FEB-983356D6A4E0}" type="slidenum">
              <a:rPr lang="en-US" altLang="cs-CZ" sz="1200"/>
              <a:pPr eaLnBrk="1" hangingPunct="1"/>
              <a:t>41</a:t>
            </a:fld>
            <a:endParaRPr lang="en-US" altLang="cs-CZ" sz="1200" dirty="0"/>
          </a:p>
        </p:txBody>
      </p:sp>
      <p:sp>
        <p:nvSpPr>
          <p:cNvPr id="115716" name="Rectangle 2"/>
          <p:cNvSpPr>
            <a:spLocks noGrp="1" noRot="1" noChangeAspect="1" noChangeArrowheads="1" noTextEdit="1"/>
          </p:cNvSpPr>
          <p:nvPr>
            <p:ph type="sldImg"/>
          </p:nvPr>
        </p:nvSpPr>
        <p:spPr>
          <a:xfrm>
            <a:off x="139700" y="768350"/>
            <a:ext cx="6819900" cy="3836988"/>
          </a:xfrm>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dirty="0">
              <a:latin typeface="Arial" panose="020B0604020202020204" pitchFamily="34" charset="0"/>
            </a:endParaRPr>
          </a:p>
        </p:txBody>
      </p:sp>
    </p:spTree>
    <p:extLst>
      <p:ext uri="{BB962C8B-B14F-4D97-AF65-F5344CB8AC3E}">
        <p14:creationId xmlns:p14="http://schemas.microsoft.com/office/powerpoint/2010/main" val="4184418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17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FA6F51CC-5343-4916-BA89-5D71413D7C76}" type="slidenum">
              <a:rPr lang="en-US" altLang="cs-CZ" sz="1200"/>
              <a:pPr eaLnBrk="1" hangingPunct="1"/>
              <a:t>42</a:t>
            </a:fld>
            <a:endParaRPr lang="en-US" altLang="cs-CZ" sz="1200"/>
          </a:p>
        </p:txBody>
      </p:sp>
      <p:sp>
        <p:nvSpPr>
          <p:cNvPr id="117764" name="Rectangle 2"/>
          <p:cNvSpPr>
            <a:spLocks noGrp="1" noRot="1" noChangeAspect="1" noChangeArrowheads="1" noTextEdit="1"/>
          </p:cNvSpPr>
          <p:nvPr>
            <p:ph type="sldImg"/>
          </p:nvPr>
        </p:nvSpPr>
        <p:spPr>
          <a:xfrm>
            <a:off x="139700" y="768350"/>
            <a:ext cx="6819900" cy="3836988"/>
          </a:xfrm>
          <a:ln/>
        </p:spPr>
      </p:sp>
      <p:sp>
        <p:nvSpPr>
          <p:cNvPr id="117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227853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62A165DC-686C-4715-A9EB-C7FB4D0D01DC}" type="slidenum">
              <a:rPr lang="cs-CZ" altLang="cs-CZ" sz="1100"/>
              <a:pPr eaLnBrk="1" hangingPunct="1"/>
              <a:t>43</a:t>
            </a:fld>
            <a:endParaRPr lang="cs-CZ" altLang="cs-CZ" sz="1100"/>
          </a:p>
        </p:txBody>
      </p:sp>
      <p:sp>
        <p:nvSpPr>
          <p:cNvPr id="119811" name="Rectangle 2"/>
          <p:cNvSpPr>
            <a:spLocks noGrp="1" noRot="1" noChangeAspect="1" noChangeArrowheads="1" noTextEdit="1"/>
          </p:cNvSpPr>
          <p:nvPr>
            <p:ph type="sldImg"/>
          </p:nvPr>
        </p:nvSpPr>
        <p:spPr>
          <a:xfrm>
            <a:off x="139700" y="768350"/>
            <a:ext cx="6819900" cy="3836988"/>
          </a:xfrm>
          <a:ln cap="flat"/>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1193012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371060CE-6E00-4110-8909-9CAAEF27DF9D}" type="slidenum">
              <a:rPr lang="en-US" altLang="cs-CZ" sz="1200"/>
              <a:pPr eaLnBrk="1" hangingPunct="1"/>
              <a:t>44</a:t>
            </a:fld>
            <a:endParaRPr lang="en-US" altLang="cs-CZ" sz="1200"/>
          </a:p>
        </p:txBody>
      </p:sp>
      <p:sp>
        <p:nvSpPr>
          <p:cNvPr id="120836" name="Rectangle 2"/>
          <p:cNvSpPr>
            <a:spLocks noGrp="1" noRot="1" noChangeAspect="1" noChangeArrowheads="1" noTextEdit="1"/>
          </p:cNvSpPr>
          <p:nvPr>
            <p:ph type="sldImg"/>
          </p:nvPr>
        </p:nvSpPr>
        <p:spPr>
          <a:xfrm>
            <a:off x="139700" y="768350"/>
            <a:ext cx="6819900" cy="3836988"/>
          </a:xfrm>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10741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371060CE-6E00-4110-8909-9CAAEF27DF9D}" type="slidenum">
              <a:rPr lang="en-US" altLang="cs-CZ" sz="1200"/>
              <a:pPr eaLnBrk="1" hangingPunct="1"/>
              <a:t>45</a:t>
            </a:fld>
            <a:endParaRPr lang="en-US" altLang="cs-CZ" sz="1200"/>
          </a:p>
        </p:txBody>
      </p:sp>
      <p:sp>
        <p:nvSpPr>
          <p:cNvPr id="120836" name="Rectangle 2"/>
          <p:cNvSpPr>
            <a:spLocks noGrp="1" noRot="1" noChangeAspect="1" noChangeArrowheads="1" noTextEdit="1"/>
          </p:cNvSpPr>
          <p:nvPr>
            <p:ph type="sldImg"/>
          </p:nvPr>
        </p:nvSpPr>
        <p:spPr>
          <a:xfrm>
            <a:off x="139700" y="768350"/>
            <a:ext cx="6819900" cy="3836988"/>
          </a:xfrm>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50241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0C8401D3-7100-42D9-A3A1-925C960F4E27}" type="slidenum">
              <a:rPr lang="cs-CZ" altLang="cs-CZ" sz="1100"/>
              <a:pPr eaLnBrk="1" hangingPunct="1"/>
              <a:t>46</a:t>
            </a:fld>
            <a:endParaRPr lang="cs-CZ" altLang="cs-CZ" sz="1100"/>
          </a:p>
        </p:txBody>
      </p:sp>
      <p:sp>
        <p:nvSpPr>
          <p:cNvPr id="118787" name="Rectangle 2"/>
          <p:cNvSpPr>
            <a:spLocks noGrp="1" noRot="1" noChangeAspect="1" noChangeArrowheads="1" noTextEdit="1"/>
          </p:cNvSpPr>
          <p:nvPr>
            <p:ph type="sldImg"/>
          </p:nvPr>
        </p:nvSpPr>
        <p:spPr>
          <a:xfrm>
            <a:off x="139700" y="768350"/>
            <a:ext cx="6819900" cy="3836988"/>
          </a:xfrm>
          <a:ln cap="flat"/>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50185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r>
              <a:rPr lang="cs-CZ" dirty="0"/>
              <a:t>Design model – design</a:t>
            </a:r>
            <a:r>
              <a:rPr lang="cs-CZ" baseline="0" dirty="0"/>
              <a:t> </a:t>
            </a:r>
            <a:r>
              <a:rPr lang="cs-CZ" baseline="0" dirty="0" err="1"/>
              <a:t>values</a:t>
            </a:r>
            <a:r>
              <a:rPr lang="cs-CZ" baseline="0" dirty="0"/>
              <a:t> </a:t>
            </a:r>
            <a:r>
              <a:rPr lang="cs-CZ" baseline="0" dirty="0" err="1"/>
              <a:t>of</a:t>
            </a:r>
            <a:r>
              <a:rPr lang="cs-CZ" baseline="0" dirty="0"/>
              <a:t> </a:t>
            </a:r>
            <a:r>
              <a:rPr lang="cs-CZ" baseline="0" dirty="0" err="1"/>
              <a:t>yield</a:t>
            </a:r>
            <a:r>
              <a:rPr lang="cs-CZ" baseline="0" dirty="0"/>
              <a:t> </a:t>
            </a:r>
            <a:r>
              <a:rPr lang="cs-CZ" baseline="0" dirty="0" err="1"/>
              <a:t>strength</a:t>
            </a:r>
            <a:r>
              <a:rPr lang="cs-CZ" baseline="0" dirty="0"/>
              <a:t> </a:t>
            </a:r>
            <a:r>
              <a:rPr lang="cs-CZ" baseline="0" dirty="0" err="1"/>
              <a:t>etc</a:t>
            </a:r>
            <a:r>
              <a:rPr lang="cs-CZ" baseline="0" dirty="0"/>
              <a:t>.</a:t>
            </a:r>
          </a:p>
          <a:p>
            <a:r>
              <a:rPr lang="cs-CZ" baseline="0" dirty="0" err="1"/>
              <a:t>Concrete</a:t>
            </a:r>
            <a:r>
              <a:rPr lang="cs-CZ" baseline="0" dirty="0"/>
              <a:t> </a:t>
            </a:r>
            <a:r>
              <a:rPr lang="cs-CZ" baseline="0" dirty="0" err="1"/>
              <a:t>failures</a:t>
            </a:r>
            <a:r>
              <a:rPr lang="cs-CZ" baseline="0" dirty="0"/>
              <a:t> not </a:t>
            </a:r>
            <a:r>
              <a:rPr lang="cs-CZ" baseline="0" dirty="0" err="1"/>
              <a:t>taken</a:t>
            </a:r>
            <a:r>
              <a:rPr lang="cs-CZ" baseline="0" dirty="0"/>
              <a:t> </a:t>
            </a:r>
            <a:r>
              <a:rPr lang="cs-CZ" baseline="0" dirty="0" err="1"/>
              <a:t>into</a:t>
            </a:r>
            <a:r>
              <a:rPr lang="cs-CZ" baseline="0" dirty="0"/>
              <a:t> </a:t>
            </a:r>
            <a:r>
              <a:rPr lang="cs-CZ" baseline="0" dirty="0" err="1"/>
              <a:t>account</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58</a:t>
            </a:fld>
            <a:endParaRPr lang="cs-CZ"/>
          </a:p>
        </p:txBody>
      </p:sp>
    </p:spTree>
    <p:extLst>
      <p:ext uri="{BB962C8B-B14F-4D97-AF65-F5344CB8AC3E}">
        <p14:creationId xmlns:p14="http://schemas.microsoft.com/office/powerpoint/2010/main" val="340872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DC25A00E-43C7-4150-AECE-08D7F4119539}" type="slidenum">
              <a:rPr lang="en-US" altLang="cs-CZ" sz="1200"/>
              <a:pPr eaLnBrk="1" hangingPunct="1"/>
              <a:t>20</a:t>
            </a:fld>
            <a:endParaRPr lang="en-US" altLang="cs-CZ" sz="1200"/>
          </a:p>
        </p:txBody>
      </p:sp>
      <p:sp>
        <p:nvSpPr>
          <p:cNvPr id="82948" name="Rectangle 2"/>
          <p:cNvSpPr>
            <a:spLocks noGrp="1" noRot="1" noChangeAspect="1" noChangeArrowheads="1" noTextEdit="1"/>
          </p:cNvSpPr>
          <p:nvPr>
            <p:ph type="sldImg"/>
          </p:nvPr>
        </p:nvSpPr>
        <p:spPr>
          <a:xfrm>
            <a:off x="139700" y="768350"/>
            <a:ext cx="6819900" cy="3836988"/>
          </a:xfrm>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98086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r>
              <a:rPr lang="cs-CZ" dirty="0" err="1"/>
              <a:t>Seems</a:t>
            </a:r>
            <a:r>
              <a:rPr lang="cs-CZ" dirty="0"/>
              <a:t> </a:t>
            </a:r>
            <a:r>
              <a:rPr lang="cs-CZ" dirty="0" err="1"/>
              <a:t>that</a:t>
            </a:r>
            <a:r>
              <a:rPr lang="cs-CZ" dirty="0"/>
              <a:t> base plate </a:t>
            </a:r>
            <a:r>
              <a:rPr lang="cs-CZ" dirty="0" err="1"/>
              <a:t>yields</a:t>
            </a:r>
            <a:r>
              <a:rPr lang="cs-CZ" baseline="0" dirty="0"/>
              <a:t> </a:t>
            </a:r>
            <a:r>
              <a:rPr lang="cs-CZ" baseline="0" dirty="0" err="1"/>
              <a:t>later</a:t>
            </a:r>
            <a:r>
              <a:rPr lang="cs-CZ" baseline="0" dirty="0"/>
              <a:t> and </a:t>
            </a:r>
            <a:r>
              <a:rPr lang="cs-CZ" baseline="0" dirty="0" err="1"/>
              <a:t>the</a:t>
            </a:r>
            <a:r>
              <a:rPr lang="cs-CZ" baseline="0" dirty="0"/>
              <a:t> </a:t>
            </a:r>
            <a:r>
              <a:rPr lang="cs-CZ" baseline="0" dirty="0" err="1"/>
              <a:t>anchors</a:t>
            </a:r>
            <a:r>
              <a:rPr lang="cs-CZ" baseline="0" dirty="0"/>
              <a:t> are </a:t>
            </a:r>
            <a:r>
              <a:rPr lang="cs-CZ" baseline="0" dirty="0" err="1"/>
              <a:t>less</a:t>
            </a:r>
            <a:r>
              <a:rPr lang="cs-CZ" baseline="0" dirty="0"/>
              <a:t> </a:t>
            </a:r>
            <a:r>
              <a:rPr lang="cs-CZ" baseline="0" dirty="0" err="1"/>
              <a:t>stiff</a:t>
            </a:r>
            <a:r>
              <a:rPr lang="cs-CZ" baseline="0" dirty="0"/>
              <a:t> in reality </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59</a:t>
            </a:fld>
            <a:endParaRPr lang="cs-CZ"/>
          </a:p>
        </p:txBody>
      </p:sp>
    </p:spTree>
    <p:extLst>
      <p:ext uri="{BB962C8B-B14F-4D97-AF65-F5344CB8AC3E}">
        <p14:creationId xmlns:p14="http://schemas.microsoft.com/office/powerpoint/2010/main" val="2694674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r>
              <a:rPr lang="cs-CZ" dirty="0"/>
              <a:t>Design model – design</a:t>
            </a:r>
            <a:r>
              <a:rPr lang="cs-CZ" baseline="0" dirty="0"/>
              <a:t> </a:t>
            </a:r>
            <a:r>
              <a:rPr lang="cs-CZ" baseline="0" dirty="0" err="1"/>
              <a:t>values</a:t>
            </a:r>
            <a:r>
              <a:rPr lang="cs-CZ" baseline="0" dirty="0"/>
              <a:t> </a:t>
            </a:r>
            <a:r>
              <a:rPr lang="cs-CZ" baseline="0" dirty="0" err="1"/>
              <a:t>of</a:t>
            </a:r>
            <a:r>
              <a:rPr lang="cs-CZ" baseline="0" dirty="0"/>
              <a:t> </a:t>
            </a:r>
            <a:r>
              <a:rPr lang="cs-CZ" baseline="0" dirty="0" err="1"/>
              <a:t>yield</a:t>
            </a:r>
            <a:r>
              <a:rPr lang="cs-CZ" baseline="0" dirty="0"/>
              <a:t> </a:t>
            </a:r>
            <a:r>
              <a:rPr lang="cs-CZ" baseline="0" dirty="0" err="1"/>
              <a:t>strength</a:t>
            </a:r>
            <a:r>
              <a:rPr lang="cs-CZ" baseline="0" dirty="0"/>
              <a:t> </a:t>
            </a:r>
            <a:r>
              <a:rPr lang="cs-CZ" baseline="0" dirty="0" err="1"/>
              <a:t>etc</a:t>
            </a:r>
            <a:r>
              <a:rPr lang="cs-CZ" baseline="0" dirty="0"/>
              <a:t>.</a:t>
            </a:r>
          </a:p>
          <a:p>
            <a:r>
              <a:rPr lang="cs-CZ" baseline="0" dirty="0" err="1"/>
              <a:t>Concrete</a:t>
            </a:r>
            <a:r>
              <a:rPr lang="cs-CZ" baseline="0" dirty="0"/>
              <a:t> </a:t>
            </a:r>
            <a:r>
              <a:rPr lang="cs-CZ" baseline="0" dirty="0" err="1"/>
              <a:t>failures</a:t>
            </a:r>
            <a:r>
              <a:rPr lang="cs-CZ" baseline="0" dirty="0"/>
              <a:t> not </a:t>
            </a:r>
            <a:r>
              <a:rPr lang="cs-CZ" baseline="0" dirty="0" err="1"/>
              <a:t>taken</a:t>
            </a:r>
            <a:r>
              <a:rPr lang="cs-CZ" baseline="0" dirty="0"/>
              <a:t> </a:t>
            </a:r>
            <a:r>
              <a:rPr lang="cs-CZ" baseline="0" dirty="0" err="1"/>
              <a:t>into</a:t>
            </a:r>
            <a:r>
              <a:rPr lang="cs-CZ" baseline="0" dirty="0"/>
              <a:t> </a:t>
            </a:r>
            <a:r>
              <a:rPr lang="cs-CZ" baseline="0" dirty="0" err="1"/>
              <a:t>account</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61</a:t>
            </a:fld>
            <a:endParaRPr lang="cs-CZ"/>
          </a:p>
        </p:txBody>
      </p:sp>
    </p:spTree>
    <p:extLst>
      <p:ext uri="{BB962C8B-B14F-4D97-AF65-F5344CB8AC3E}">
        <p14:creationId xmlns:p14="http://schemas.microsoft.com/office/powerpoint/2010/main" val="137223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r>
              <a:rPr lang="cs-CZ" dirty="0" err="1"/>
              <a:t>Seems</a:t>
            </a:r>
            <a:r>
              <a:rPr lang="cs-CZ" dirty="0"/>
              <a:t> </a:t>
            </a:r>
            <a:r>
              <a:rPr lang="cs-CZ" dirty="0" err="1"/>
              <a:t>that</a:t>
            </a:r>
            <a:r>
              <a:rPr lang="cs-CZ" dirty="0"/>
              <a:t> base plate </a:t>
            </a:r>
            <a:r>
              <a:rPr lang="cs-CZ" dirty="0" err="1"/>
              <a:t>yields</a:t>
            </a:r>
            <a:r>
              <a:rPr lang="cs-CZ" baseline="0" dirty="0"/>
              <a:t> </a:t>
            </a:r>
            <a:r>
              <a:rPr lang="cs-CZ" baseline="0" dirty="0" err="1"/>
              <a:t>later</a:t>
            </a:r>
            <a:r>
              <a:rPr lang="cs-CZ" baseline="0" dirty="0"/>
              <a:t> and </a:t>
            </a:r>
            <a:r>
              <a:rPr lang="cs-CZ" baseline="0" dirty="0" err="1"/>
              <a:t>the</a:t>
            </a:r>
            <a:r>
              <a:rPr lang="cs-CZ" baseline="0" dirty="0"/>
              <a:t> </a:t>
            </a:r>
            <a:r>
              <a:rPr lang="cs-CZ" baseline="0" dirty="0" err="1"/>
              <a:t>anchors</a:t>
            </a:r>
            <a:r>
              <a:rPr lang="cs-CZ" baseline="0" dirty="0"/>
              <a:t> are </a:t>
            </a:r>
            <a:r>
              <a:rPr lang="cs-CZ" baseline="0" dirty="0" err="1"/>
              <a:t>less</a:t>
            </a:r>
            <a:r>
              <a:rPr lang="cs-CZ" baseline="0" dirty="0"/>
              <a:t> </a:t>
            </a:r>
            <a:r>
              <a:rPr lang="cs-CZ" baseline="0" dirty="0" err="1"/>
              <a:t>stiff</a:t>
            </a:r>
            <a:r>
              <a:rPr lang="cs-CZ" baseline="0" dirty="0"/>
              <a:t> in reality </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62</a:t>
            </a:fld>
            <a:endParaRPr lang="cs-CZ"/>
          </a:p>
        </p:txBody>
      </p:sp>
    </p:spTree>
    <p:extLst>
      <p:ext uri="{BB962C8B-B14F-4D97-AF65-F5344CB8AC3E}">
        <p14:creationId xmlns:p14="http://schemas.microsoft.com/office/powerpoint/2010/main" val="3917671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76</a:t>
            </a:fld>
            <a:endParaRPr lang="en-US"/>
          </a:p>
        </p:txBody>
      </p:sp>
    </p:spTree>
    <p:extLst>
      <p:ext uri="{BB962C8B-B14F-4D97-AF65-F5344CB8AC3E}">
        <p14:creationId xmlns:p14="http://schemas.microsoft.com/office/powerpoint/2010/main" val="1967942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77</a:t>
            </a:fld>
            <a:endParaRPr lang="en-US"/>
          </a:p>
        </p:txBody>
      </p:sp>
    </p:spTree>
    <p:extLst>
      <p:ext uri="{BB962C8B-B14F-4D97-AF65-F5344CB8AC3E}">
        <p14:creationId xmlns:p14="http://schemas.microsoft.com/office/powerpoint/2010/main" val="218825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87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B411F861-21AC-4F26-A23D-CB12905B3944}" type="slidenum">
              <a:rPr lang="en-US" altLang="cs-CZ" sz="1200"/>
              <a:pPr eaLnBrk="1" hangingPunct="1"/>
              <a:t>21</a:t>
            </a:fld>
            <a:endParaRPr lang="en-US" altLang="cs-CZ" sz="1200"/>
          </a:p>
        </p:txBody>
      </p:sp>
      <p:sp>
        <p:nvSpPr>
          <p:cNvPr id="87044" name="Rectangle 2"/>
          <p:cNvSpPr>
            <a:spLocks noGrp="1" noRot="1" noChangeAspect="1" noChangeArrowheads="1" noTextEdit="1"/>
          </p:cNvSpPr>
          <p:nvPr>
            <p:ph type="sldImg"/>
          </p:nvPr>
        </p:nvSpPr>
        <p:spPr>
          <a:xfrm>
            <a:off x="139700" y="768350"/>
            <a:ext cx="6819900" cy="3836988"/>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30295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1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11711A3A-BE2E-43C1-B81F-52E12760E572}" type="slidenum">
              <a:rPr lang="en-US" altLang="cs-CZ" sz="1200"/>
              <a:pPr eaLnBrk="1" hangingPunct="1"/>
              <a:t>22</a:t>
            </a:fld>
            <a:endParaRPr lang="en-US" altLang="cs-CZ" sz="1200"/>
          </a:p>
        </p:txBody>
      </p:sp>
      <p:sp>
        <p:nvSpPr>
          <p:cNvPr id="91140" name="Rectangle 2"/>
          <p:cNvSpPr>
            <a:spLocks noGrp="1" noRot="1" noChangeAspect="1" noChangeArrowheads="1" noTextEdit="1"/>
          </p:cNvSpPr>
          <p:nvPr>
            <p:ph type="sldImg"/>
          </p:nvPr>
        </p:nvSpPr>
        <p:spPr>
          <a:xfrm>
            <a:off x="139700" y="768350"/>
            <a:ext cx="6819900" cy="3836988"/>
          </a:xfrm>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83372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0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63A86801-9BA3-4EFC-B5F4-CC832EAAFB19}" type="slidenum">
              <a:rPr lang="en-US" altLang="cs-CZ" sz="1200"/>
              <a:pPr eaLnBrk="1" hangingPunct="1"/>
              <a:t>23</a:t>
            </a:fld>
            <a:endParaRPr lang="en-US" altLang="cs-CZ" sz="1200"/>
          </a:p>
        </p:txBody>
      </p:sp>
      <p:sp>
        <p:nvSpPr>
          <p:cNvPr id="90116" name="Rectangle 2"/>
          <p:cNvSpPr>
            <a:spLocks noGrp="1" noRot="1" noChangeAspect="1" noChangeArrowheads="1" noTextEdit="1"/>
          </p:cNvSpPr>
          <p:nvPr>
            <p:ph type="sldImg"/>
          </p:nvPr>
        </p:nvSpPr>
        <p:spPr>
          <a:xfrm>
            <a:off x="139700" y="768350"/>
            <a:ext cx="6819900" cy="3836988"/>
          </a:xfrm>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4875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89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F28162B2-5247-4EBA-9D8E-432B39AC9F1B}" type="slidenum">
              <a:rPr lang="en-US" altLang="cs-CZ" sz="1200"/>
              <a:pPr eaLnBrk="1" hangingPunct="1"/>
              <a:t>24</a:t>
            </a:fld>
            <a:endParaRPr lang="en-US" altLang="cs-CZ" sz="1200"/>
          </a:p>
        </p:txBody>
      </p:sp>
      <p:sp>
        <p:nvSpPr>
          <p:cNvPr id="89092" name="Rectangle 2"/>
          <p:cNvSpPr>
            <a:spLocks noGrp="1" noRot="1" noChangeAspect="1" noChangeArrowheads="1" noTextEdit="1"/>
          </p:cNvSpPr>
          <p:nvPr>
            <p:ph type="sldImg"/>
          </p:nvPr>
        </p:nvSpPr>
        <p:spPr>
          <a:xfrm>
            <a:off x="139700" y="768350"/>
            <a:ext cx="6819900" cy="3836988"/>
          </a:xfrm>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20435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99787CB4-88BC-4D83-9A52-3E5BBE23EDDF}" type="slidenum">
              <a:rPr lang="en-US" altLang="cs-CZ" sz="1200"/>
              <a:pPr eaLnBrk="1" hangingPunct="1"/>
              <a:t>25</a:t>
            </a:fld>
            <a:endParaRPr lang="en-US" altLang="cs-CZ" sz="1200"/>
          </a:p>
        </p:txBody>
      </p:sp>
      <p:sp>
        <p:nvSpPr>
          <p:cNvPr id="93188" name="Rectangle 2"/>
          <p:cNvSpPr>
            <a:spLocks noGrp="1" noRot="1" noChangeAspect="1" noChangeArrowheads="1" noTextEdit="1"/>
          </p:cNvSpPr>
          <p:nvPr>
            <p:ph type="sldImg"/>
          </p:nvPr>
        </p:nvSpPr>
        <p:spPr>
          <a:xfrm>
            <a:off x="139700" y="768350"/>
            <a:ext cx="6819900" cy="3836988"/>
          </a:xfrm>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89706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83C402EB-E308-4B9E-A31D-D8BC695A32E0}" type="slidenum">
              <a:rPr lang="cs-CZ" altLang="cs-CZ" sz="1100"/>
              <a:pPr eaLnBrk="1" hangingPunct="1"/>
              <a:t>26</a:t>
            </a:fld>
            <a:endParaRPr lang="cs-CZ" altLang="cs-CZ" sz="1100"/>
          </a:p>
        </p:txBody>
      </p:sp>
      <p:sp>
        <p:nvSpPr>
          <p:cNvPr id="94211" name="Rectangle 2"/>
          <p:cNvSpPr>
            <a:spLocks noGrp="1" noRot="1" noChangeAspect="1" noChangeArrowheads="1" noTextEdit="1"/>
          </p:cNvSpPr>
          <p:nvPr>
            <p:ph type="sldImg"/>
          </p:nvPr>
        </p:nvSpPr>
        <p:spPr>
          <a:xfrm>
            <a:off x="139700" y="768350"/>
            <a:ext cx="6819900" cy="3836988"/>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371002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Klepnutím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 </a:t>
            </a:r>
            <a:r>
              <a:rPr lang="en-GB" noProof="0" dirty="0" err="1"/>
              <a:t>předlohy</a:t>
            </a:r>
            <a:r>
              <a:rPr lang="en-GB" noProof="0" dirty="0"/>
              <a:t> </a:t>
            </a:r>
            <a:r>
              <a:rPr lang="en-GB" noProof="0" dirty="0" err="1"/>
              <a:t>nadpisů</a:t>
            </a:r>
            <a:r>
              <a:rPr lang="en-GB" noProof="0" dirty="0"/>
              <a:t>.</a:t>
            </a:r>
          </a:p>
        </p:txBody>
      </p:sp>
      <p:sp>
        <p:nvSpPr>
          <p:cNvPr id="6" name="Rectangle 3"/>
          <p:cNvSpPr>
            <a:spLocks noGrp="1" noChangeArrowheads="1"/>
          </p:cNvSpPr>
          <p:nvPr>
            <p:ph idx="1"/>
          </p:nvPr>
        </p:nvSpPr>
        <p:spPr bwMode="auto">
          <a:xfrm>
            <a:off x="2256962" y="1481850"/>
            <a:ext cx="9892729" cy="506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Clr>
                <a:srgbClr val="0070C0"/>
              </a:buClr>
              <a:buFont typeface="Courier New" panose="02070309020205020404" pitchFamily="49" charset="0"/>
              <a:buChar char="o"/>
              <a:defRPr/>
            </a:lvl1pPr>
            <a:lvl2pPr marL="742950" indent="-285750">
              <a:spcBef>
                <a:spcPts val="600"/>
              </a:spcBef>
              <a:buClr>
                <a:srgbClr val="0070C0"/>
              </a:buClr>
              <a:buFont typeface="Arial" panose="020B0604020202020204" pitchFamily="34" charset="0"/>
              <a:buChar char="•"/>
              <a:defRPr sz="2000"/>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5" name="Obdélník 4"/>
          <p:cNvSpPr/>
          <p:nvPr userDrawn="1"/>
        </p:nvSpPr>
        <p:spPr>
          <a:xfrm>
            <a:off x="11612792" y="6546006"/>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Tree>
    <p:extLst>
      <p:ext uri="{BB962C8B-B14F-4D97-AF65-F5344CB8AC3E}">
        <p14:creationId xmlns:p14="http://schemas.microsoft.com/office/powerpoint/2010/main" val="17024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lvl1pPr marL="342900" indent="-342900">
              <a:buClr>
                <a:srgbClr val="0070C0"/>
              </a:buClr>
              <a:buFont typeface="Courier New" panose="02070309020205020404" pitchFamily="49" charset="0"/>
              <a:buChar char="o"/>
              <a:defRPr/>
            </a:lvl1pPr>
            <a:lvl2pPr marL="742950" indent="-285750">
              <a:buClr>
                <a:srgbClr val="0070C0"/>
              </a:buClr>
              <a:buFont typeface="Arial" panose="020B0604020202020204" pitchFamily="34" charset="0"/>
              <a:buChar char="•"/>
              <a:defRPr sz="2000"/>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Rectangle 6"/>
          <p:cNvSpPr>
            <a:spLocks noGrp="1" noChangeArrowheads="1"/>
          </p:cNvSpPr>
          <p:nvPr>
            <p:ph type="sldNum" sz="quarter" idx="10"/>
          </p:nvPr>
        </p:nvSpPr>
        <p:spPr>
          <a:ln/>
        </p:spPr>
        <p:txBody>
          <a:bodyPr/>
          <a:lstStyle>
            <a:lvl1pPr>
              <a:buNone/>
              <a:defRPr/>
            </a:lvl1pPr>
          </a:lstStyle>
          <a:p>
            <a:r>
              <a:rPr lang="cs-CZ" altLang="zh-CN" dirty="0"/>
              <a:t> </a:t>
            </a:r>
            <a:endParaRPr lang="en-GB" altLang="zh-CN" dirty="0"/>
          </a:p>
        </p:txBody>
      </p:sp>
      <p:sp>
        <p:nvSpPr>
          <p:cNvPr id="5" name="Obdélník 4"/>
          <p:cNvSpPr/>
          <p:nvPr userDrawn="1"/>
        </p:nvSpPr>
        <p:spPr>
          <a:xfrm>
            <a:off x="11612792" y="6546006"/>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
        <p:nvSpPr>
          <p:cNvPr id="6" name="Nadpis 5"/>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90264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464731" y="1800002"/>
            <a:ext cx="10315592" cy="1446663"/>
          </a:xfrm>
        </p:spPr>
        <p:txBody>
          <a:bodyPr anchor="t"/>
          <a:lstStyle>
            <a:lvl1pPr algn="l">
              <a:defRPr lang="cs-CZ" sz="3600" b="1" i="0" u="none" strike="noStrike" kern="4800" baseline="0" smtClean="0">
                <a:solidFill>
                  <a:schemeClr val="bg1"/>
                </a:solidFill>
                <a:latin typeface="Arial Black" panose="020B0A04020102020204" pitchFamily="34" charset="0"/>
              </a:defRPr>
            </a:lvl1pPr>
          </a:lstStyle>
          <a:p>
            <a:endParaRPr lang="en-US" dirty="0"/>
          </a:p>
        </p:txBody>
      </p:sp>
      <p:sp>
        <p:nvSpPr>
          <p:cNvPr id="3" name="Subtitle 2"/>
          <p:cNvSpPr>
            <a:spLocks noGrp="1"/>
          </p:cNvSpPr>
          <p:nvPr>
            <p:ph type="subTitle" idx="1" hasCustomPrompt="1"/>
          </p:nvPr>
        </p:nvSpPr>
        <p:spPr>
          <a:xfrm>
            <a:off x="1464730" y="3441733"/>
            <a:ext cx="10315591" cy="1771721"/>
          </a:xfrm>
        </p:spPr>
        <p:txBody>
          <a:bodyPr/>
          <a:lstStyle>
            <a:lvl1pPr marL="0" indent="0" algn="l">
              <a:buNone/>
              <a:defRPr lang="cs-CZ" sz="1800" b="1" i="0" u="none" strike="noStrike" kern="2800" baseline="0" smtClean="0">
                <a:solidFill>
                  <a:schemeClr val="bg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Faculties, institutes and other parts</a:t>
            </a:r>
            <a:br>
              <a:rPr lang="en-US" dirty="0"/>
            </a:br>
            <a:r>
              <a:rPr lang="en-US" dirty="0"/>
              <a:t>author/title</a:t>
            </a:r>
            <a:r>
              <a:rPr lang="cs-CZ" dirty="0"/>
              <a:t> </a:t>
            </a:r>
            <a:r>
              <a:rPr lang="en-US" dirty="0"/>
              <a:t>name</a:t>
            </a:r>
            <a:r>
              <a:rPr lang="cs-CZ" dirty="0"/>
              <a:t> </a:t>
            </a:r>
            <a:r>
              <a:rPr lang="en-US" dirty="0"/>
              <a:t>surname</a:t>
            </a:r>
            <a:br>
              <a:rPr lang="en-US" dirty="0"/>
            </a:br>
            <a:r>
              <a:rPr lang="en-US" dirty="0"/>
              <a:t>date</a:t>
            </a:r>
            <a:endParaRPr lang="cs-CZ" dirty="0"/>
          </a:p>
        </p:txBody>
      </p:sp>
      <p:pic>
        <p:nvPicPr>
          <p:cNvPr id="6" name="Obrázek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1371" y="324001"/>
            <a:ext cx="2208245" cy="1152000"/>
          </a:xfrm>
          <a:prstGeom prst="rect">
            <a:avLst/>
          </a:prstGeom>
        </p:spPr>
      </p:pic>
    </p:spTree>
    <p:extLst>
      <p:ext uri="{BB962C8B-B14F-4D97-AF65-F5344CB8AC3E}">
        <p14:creationId xmlns:p14="http://schemas.microsoft.com/office/powerpoint/2010/main" val="2355297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5" name="Obrázek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43339" y="155455"/>
            <a:ext cx="1776197" cy="9807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ctrTitle"/>
          </p:nvPr>
        </p:nvSpPr>
        <p:spPr>
          <a:xfrm>
            <a:off x="1464731" y="1800002"/>
            <a:ext cx="10315592" cy="1446663"/>
          </a:xfrm>
        </p:spPr>
        <p:txBody>
          <a:bodyPr anchor="t"/>
          <a:lstStyle>
            <a:lvl1pPr algn="l">
              <a:defRPr lang="cs-CZ" sz="3600" b="1" i="0" u="none" strike="noStrike" kern="4800" baseline="0" smtClean="0">
                <a:solidFill>
                  <a:schemeClr val="tx1"/>
                </a:solidFill>
                <a:latin typeface="Arial Black" panose="020B0A04020102020204" pitchFamily="34" charset="0"/>
              </a:defRPr>
            </a:lvl1pPr>
          </a:lstStyle>
          <a:p>
            <a:endParaRPr lang="en-US" dirty="0"/>
          </a:p>
        </p:txBody>
      </p:sp>
      <p:sp>
        <p:nvSpPr>
          <p:cNvPr id="12" name="Subtitle 2"/>
          <p:cNvSpPr>
            <a:spLocks noGrp="1"/>
          </p:cNvSpPr>
          <p:nvPr>
            <p:ph type="subTitle" idx="1"/>
          </p:nvPr>
        </p:nvSpPr>
        <p:spPr>
          <a:xfrm>
            <a:off x="1464730" y="3441733"/>
            <a:ext cx="10315591" cy="1771721"/>
          </a:xfrm>
        </p:spPr>
        <p:txBody>
          <a:bodyPr/>
          <a:lstStyle>
            <a:lvl1pPr marL="0" indent="0" algn="l">
              <a:buNone/>
              <a:defRPr lang="cs-CZ" sz="2400" b="1" i="0" u="none" strike="noStrike" kern="2800" baseline="0" smtClean="0">
                <a:solidFill>
                  <a:schemeClr val="tx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cs-CZ" dirty="0"/>
          </a:p>
        </p:txBody>
      </p:sp>
    </p:spTree>
    <p:extLst>
      <p:ext uri="{BB962C8B-B14F-4D97-AF65-F5344CB8AC3E}">
        <p14:creationId xmlns:p14="http://schemas.microsoft.com/office/powerpoint/2010/main" val="35413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endParaRPr lang="en-US" dirty="0"/>
          </a:p>
        </p:txBody>
      </p:sp>
      <p:sp>
        <p:nvSpPr>
          <p:cNvPr id="3" name="Zástupný symbol pro obsah 2"/>
          <p:cNvSpPr>
            <a:spLocks noGrp="1"/>
          </p:cNvSpPr>
          <p:nvPr>
            <p:ph sz="half" idx="1"/>
          </p:nvPr>
        </p:nvSpPr>
        <p:spPr>
          <a:xfrm>
            <a:off x="2270485" y="1484785"/>
            <a:ext cx="9840383" cy="5112593"/>
          </a:xfrm>
        </p:spPr>
        <p:txBody>
          <a:bodyPr/>
          <a:lstStyle>
            <a:lvl1pPr marL="342900" indent="-342900">
              <a:buFont typeface="Courier New" panose="02070309020205020404" pitchFamily="49" charset="0"/>
              <a:buChar char="o"/>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Rectangle 6"/>
          <p:cNvSpPr>
            <a:spLocks noGrp="1" noChangeArrowheads="1"/>
          </p:cNvSpPr>
          <p:nvPr>
            <p:ph type="sldNum" sz="quarter" idx="10"/>
          </p:nvPr>
        </p:nvSpPr>
        <p:spPr>
          <a:ln/>
        </p:spPr>
        <p:txBody>
          <a:bodyPr/>
          <a:lstStyle>
            <a:lvl1pPr>
              <a:buNone/>
              <a:defRPr baseline="0">
                <a:solidFill>
                  <a:schemeClr val="bg1"/>
                </a:solidFill>
              </a:defRPr>
            </a:lvl1pPr>
          </a:lstStyle>
          <a:p>
            <a:r>
              <a:rPr lang="en-GB" altLang="zh-CN" dirty="0"/>
              <a:t>h</a:t>
            </a:r>
          </a:p>
        </p:txBody>
      </p:sp>
    </p:spTree>
    <p:extLst>
      <p:ext uri="{BB962C8B-B14F-4D97-AF65-F5344CB8AC3E}">
        <p14:creationId xmlns:p14="http://schemas.microsoft.com/office/powerpoint/2010/main" val="3736414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56962" y="268019"/>
            <a:ext cx="993503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CN" dirty="0"/>
              <a:t>Click to edit Master title style</a:t>
            </a:r>
          </a:p>
        </p:txBody>
      </p:sp>
      <p:sp>
        <p:nvSpPr>
          <p:cNvPr id="1027" name="Rectangle 3"/>
          <p:cNvSpPr>
            <a:spLocks noGrp="1" noChangeArrowheads="1"/>
          </p:cNvSpPr>
          <p:nvPr>
            <p:ph type="body" idx="1"/>
          </p:nvPr>
        </p:nvSpPr>
        <p:spPr bwMode="auto">
          <a:xfrm>
            <a:off x="2338229" y="1428497"/>
            <a:ext cx="9892729" cy="508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1029" name="Line 9"/>
          <p:cNvSpPr>
            <a:spLocks noChangeShapeType="1"/>
          </p:cNvSpPr>
          <p:nvPr/>
        </p:nvSpPr>
        <p:spPr bwMode="auto">
          <a:xfrm flipV="1">
            <a:off x="2159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p>
        </p:txBody>
      </p:sp>
      <p:sp>
        <p:nvSpPr>
          <p:cNvPr id="2" name="Line 10"/>
          <p:cNvSpPr>
            <a:spLocks noChangeShapeType="1"/>
          </p:cNvSpPr>
          <p:nvPr/>
        </p:nvSpPr>
        <p:spPr bwMode="auto">
          <a:xfrm>
            <a:off x="2159001" y="1341438"/>
            <a:ext cx="9698567"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p>
        </p:txBody>
      </p:sp>
      <p:sp>
        <p:nvSpPr>
          <p:cNvPr id="10" name="Text Box 21"/>
          <p:cNvSpPr txBox="1">
            <a:spLocks noChangeArrowheads="1"/>
          </p:cNvSpPr>
          <p:nvPr userDrawn="1"/>
        </p:nvSpPr>
        <p:spPr bwMode="auto">
          <a:xfrm>
            <a:off x="239350" y="1"/>
            <a:ext cx="1965029" cy="60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Font typeface="Wingdings" pitchFamily="2" charset="2"/>
              <a:buChar char="v"/>
              <a:defRPr sz="2000">
                <a:solidFill>
                  <a:schemeClr val="tx1"/>
                </a:solidFill>
                <a:latin typeface="Arial" charset="0"/>
              </a:defRPr>
            </a:lvl6pPr>
            <a:lvl7pPr marL="2971800" indent="-228600" eaLnBrk="0" fontAlgn="base" hangingPunct="0">
              <a:spcBef>
                <a:spcPct val="50000"/>
              </a:spcBef>
              <a:spcAft>
                <a:spcPct val="0"/>
              </a:spcAft>
              <a:buFont typeface="Wingdings" pitchFamily="2" charset="2"/>
              <a:buChar char="v"/>
              <a:defRPr sz="2000">
                <a:solidFill>
                  <a:schemeClr val="tx1"/>
                </a:solidFill>
                <a:latin typeface="Arial" charset="0"/>
              </a:defRPr>
            </a:lvl7pPr>
            <a:lvl8pPr marL="3429000" indent="-228600" eaLnBrk="0" fontAlgn="base" hangingPunct="0">
              <a:spcBef>
                <a:spcPct val="50000"/>
              </a:spcBef>
              <a:spcAft>
                <a:spcPct val="0"/>
              </a:spcAft>
              <a:buFont typeface="Wingdings" pitchFamily="2" charset="2"/>
              <a:buChar char="v"/>
              <a:defRPr sz="2000">
                <a:solidFill>
                  <a:schemeClr val="tx1"/>
                </a:solidFill>
                <a:latin typeface="Arial" charset="0"/>
              </a:defRPr>
            </a:lvl8pPr>
            <a:lvl9pPr marL="3886200" indent="-228600" eaLnBrk="0" fontAlgn="base" hangingPunct="0">
              <a:spcBef>
                <a:spcPct val="50000"/>
              </a:spcBef>
              <a:spcAft>
                <a:spcPct val="0"/>
              </a:spcAft>
              <a:buFont typeface="Wingdings" pitchFamily="2" charset="2"/>
              <a:buChar char="v"/>
              <a:defRPr sz="2000">
                <a:solidFill>
                  <a:schemeClr val="tx1"/>
                </a:solidFill>
                <a:latin typeface="Arial" charset="0"/>
              </a:defRPr>
            </a:lvl9pPr>
          </a:lstStyle>
          <a:p>
            <a:pPr marL="0" indent="0" algn="r" eaLnBrk="1" hangingPunct="1">
              <a:spcBef>
                <a:spcPts val="300"/>
              </a:spcBef>
              <a:spcAft>
                <a:spcPts val="0"/>
              </a:spcAft>
              <a:buNone/>
            </a:pPr>
            <a:endParaRPr lang="en-GB" sz="1050"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a:buNone/>
            </a:pPr>
            <a:endParaRPr lang="en-GB" sz="1050" b="1" kern="1200" noProof="0" dirty="0">
              <a:solidFill>
                <a:schemeClr val="tx1"/>
              </a:solidFill>
              <a:effectLst/>
              <a:latin typeface="+mn-lt"/>
              <a:ea typeface="+mn-ea"/>
              <a:cs typeface="+mn-cs"/>
            </a:endParaRPr>
          </a:p>
          <a:p>
            <a:pPr>
              <a:buNone/>
            </a:pPr>
            <a:endParaRPr lang="en-GB" sz="1050" b="1" kern="1200" noProof="0" dirty="0">
              <a:solidFill>
                <a:schemeClr val="tx1"/>
              </a:solidFill>
              <a:effectLst/>
              <a:latin typeface="+mn-lt"/>
              <a:ea typeface="+mn-ea"/>
              <a:cs typeface="+mn-cs"/>
            </a:endParaRPr>
          </a:p>
          <a:p>
            <a:pPr>
              <a:buNone/>
            </a:pPr>
            <a:endParaRPr lang="en-GB" sz="1100" b="0" kern="1200" noProof="0" dirty="0">
              <a:solidFill>
                <a:schemeClr val="tx1"/>
              </a:solidFill>
              <a:effectLst/>
              <a:latin typeface="+mn-lt"/>
              <a:ea typeface="+mn-ea"/>
              <a:cs typeface="+mn-cs"/>
            </a:endParaRPr>
          </a:p>
          <a:p>
            <a:pPr>
              <a:buNone/>
            </a:pPr>
            <a:r>
              <a:rPr lang="en-GB" sz="1100" b="1" kern="1200" noProof="0" dirty="0">
                <a:solidFill>
                  <a:schemeClr val="tx1"/>
                </a:solidFill>
                <a:effectLst/>
                <a:latin typeface="+mn-lt"/>
                <a:ea typeface="+mn-ea"/>
                <a:cs typeface="+mn-cs"/>
              </a:rPr>
              <a:t>Introduction</a:t>
            </a:r>
          </a:p>
          <a:p>
            <a:pPr>
              <a:buNone/>
            </a:pPr>
            <a:r>
              <a:rPr lang="en-GB" sz="1100" b="0" kern="1200" noProof="0" dirty="0">
                <a:solidFill>
                  <a:schemeClr val="tx1"/>
                </a:solidFill>
                <a:effectLst/>
                <a:latin typeface="+mn-lt"/>
                <a:ea typeface="+mn-ea"/>
                <a:cs typeface="+mn-cs"/>
              </a:rPr>
              <a:t>    Anchor bolts</a:t>
            </a:r>
          </a:p>
          <a:p>
            <a:pPr>
              <a:buNone/>
            </a:pPr>
            <a:r>
              <a:rPr lang="en-GB" sz="1100" b="0" kern="1200" noProof="0" dirty="0">
                <a:solidFill>
                  <a:schemeClr val="tx1"/>
                </a:solidFill>
                <a:effectLst/>
                <a:latin typeface="+mn-lt"/>
                <a:ea typeface="+mn-ea"/>
                <a:cs typeface="+mn-cs"/>
              </a:rPr>
              <a:t>    Classification</a:t>
            </a:r>
          </a:p>
          <a:p>
            <a:pPr>
              <a:buNone/>
            </a:pPr>
            <a:r>
              <a:rPr lang="en-GB" sz="1100" b="0" kern="1200" baseline="0" noProof="0" dirty="0">
                <a:solidFill>
                  <a:schemeClr val="tx1"/>
                </a:solidFill>
                <a:effectLst/>
                <a:latin typeface="+mn-lt"/>
                <a:ea typeface="+mn-ea"/>
                <a:cs typeface="+mn-cs"/>
              </a:rPr>
              <a:t>    Assessment </a:t>
            </a:r>
            <a:r>
              <a:rPr lang="cs-CZ" sz="1100" b="0" kern="1200" baseline="0" noProof="0" dirty="0">
                <a:solidFill>
                  <a:schemeClr val="tx1"/>
                </a:solidFill>
                <a:effectLst/>
                <a:latin typeface="+mn-lt"/>
                <a:ea typeface="+mn-ea"/>
                <a:cs typeface="+mn-cs"/>
              </a:rPr>
              <a:t>I</a:t>
            </a:r>
            <a:endParaRPr lang="en-GB" sz="1100" b="0" kern="1200" noProof="0" dirty="0">
              <a:solidFill>
                <a:schemeClr val="tx1"/>
              </a:solidFill>
              <a:effectLst/>
              <a:latin typeface="+mn-lt"/>
              <a:ea typeface="+mn-ea"/>
              <a:cs typeface="+mn-cs"/>
            </a:endParaRPr>
          </a:p>
          <a:p>
            <a:pPr>
              <a:buNone/>
            </a:pPr>
            <a:r>
              <a:rPr lang="en-GB" sz="1100" b="1" kern="1200" noProof="0" dirty="0">
                <a:solidFill>
                  <a:schemeClr val="tx1"/>
                </a:solidFill>
                <a:effectLst/>
                <a:latin typeface="+mn-lt"/>
                <a:ea typeface="+mn-ea"/>
                <a:cs typeface="+mn-cs"/>
              </a:rPr>
              <a:t>Component meth</a:t>
            </a:r>
            <a:r>
              <a:rPr lang="cs-CZ" sz="1100" b="1" kern="1200" noProof="0" dirty="0">
                <a:solidFill>
                  <a:schemeClr val="tx1"/>
                </a:solidFill>
                <a:effectLst/>
                <a:latin typeface="+mn-lt"/>
                <a:ea typeface="+mn-ea"/>
                <a:cs typeface="+mn-cs"/>
              </a:rPr>
              <a:t>.</a:t>
            </a:r>
            <a:endParaRPr lang="en-GB" sz="1100" b="1" kern="1200" noProof="0" dirty="0">
              <a:solidFill>
                <a:schemeClr val="tx1"/>
              </a:solidFill>
              <a:effectLst/>
              <a:latin typeface="+mn-lt"/>
              <a:ea typeface="+mn-ea"/>
              <a:cs typeface="+mn-cs"/>
            </a:endParaRPr>
          </a:p>
          <a:p>
            <a:pPr>
              <a:buNone/>
            </a:pPr>
            <a:r>
              <a:rPr lang="en-GB" sz="1100" b="0" kern="1200" baseline="0" noProof="0" dirty="0">
                <a:solidFill>
                  <a:schemeClr val="tx1"/>
                </a:solidFill>
                <a:effectLst/>
                <a:latin typeface="+mn-lt"/>
                <a:ea typeface="+mn-ea"/>
                <a:cs typeface="+mn-cs"/>
              </a:rPr>
              <a:t>    In compression</a:t>
            </a:r>
          </a:p>
          <a:p>
            <a:pPr>
              <a:buNone/>
            </a:pPr>
            <a:r>
              <a:rPr lang="en-GB" sz="1100" b="0" kern="1200" baseline="0" noProof="0" dirty="0">
                <a:solidFill>
                  <a:schemeClr val="tx1"/>
                </a:solidFill>
                <a:effectLst/>
                <a:latin typeface="+mn-lt"/>
                <a:ea typeface="+mn-ea"/>
                <a:cs typeface="+mn-cs"/>
              </a:rPr>
              <a:t>    In tensions</a:t>
            </a:r>
          </a:p>
          <a:p>
            <a:pPr>
              <a:buNone/>
            </a:pPr>
            <a:r>
              <a:rPr lang="en-GB" sz="1100" b="0" kern="1200" baseline="0" noProof="0" dirty="0">
                <a:solidFill>
                  <a:schemeClr val="tx1"/>
                </a:solidFill>
                <a:effectLst/>
                <a:latin typeface="+mn-lt"/>
                <a:ea typeface="+mn-ea"/>
                <a:cs typeface="+mn-cs"/>
              </a:rPr>
              <a:t>     Assembly</a:t>
            </a:r>
          </a:p>
          <a:p>
            <a:pPr>
              <a:buNone/>
            </a:pPr>
            <a:r>
              <a:rPr lang="en-GB" sz="1100" b="0" kern="1200" baseline="0" noProof="0" dirty="0">
                <a:solidFill>
                  <a:schemeClr val="tx1"/>
                </a:solidFill>
                <a:effectLst/>
                <a:latin typeface="+mn-lt"/>
                <a:ea typeface="+mn-ea"/>
                <a:cs typeface="+mn-cs"/>
              </a:rPr>
              <a:t>     </a:t>
            </a:r>
            <a:r>
              <a:rPr lang="en-GB" sz="1100" b="0" kern="1200" baseline="0" noProof="0" dirty="0">
                <a:solidFill>
                  <a:schemeClr val="tx1"/>
                </a:solidFill>
                <a:effectLst/>
                <a:latin typeface="Arial" charset="0"/>
                <a:ea typeface="+mn-ea"/>
                <a:cs typeface="+mn-cs"/>
              </a:rPr>
              <a:t>Assessment </a:t>
            </a:r>
            <a:r>
              <a:rPr lang="cs-CZ" sz="1100" b="0" kern="1200" baseline="0" noProof="0" dirty="0">
                <a:solidFill>
                  <a:schemeClr val="tx1"/>
                </a:solidFill>
                <a:effectLst/>
                <a:latin typeface="Arial" charset="0"/>
                <a:ea typeface="+mn-ea"/>
                <a:cs typeface="+mn-cs"/>
              </a:rPr>
              <a:t>II</a:t>
            </a:r>
            <a:endParaRPr lang="en-GB" sz="1100" b="0" kern="1200" noProof="0" dirty="0">
              <a:solidFill>
                <a:schemeClr val="tx1"/>
              </a:solidFill>
              <a:effectLst/>
              <a:latin typeface="+mn-lt"/>
              <a:ea typeface="+mn-ea"/>
              <a:cs typeface="+mn-cs"/>
            </a:endParaRPr>
          </a:p>
          <a:p>
            <a:pPr>
              <a:buNone/>
            </a:pPr>
            <a:r>
              <a:rPr lang="en-GB" sz="1100" b="1" kern="1200" noProof="0" dirty="0">
                <a:solidFill>
                  <a:schemeClr val="tx1"/>
                </a:solidFill>
                <a:effectLst/>
                <a:latin typeface="+mn-lt"/>
                <a:ea typeface="+mn-ea"/>
                <a:cs typeface="+mn-cs"/>
              </a:rPr>
              <a:t>CBFEM </a:t>
            </a:r>
          </a:p>
          <a:p>
            <a:pPr>
              <a:buNone/>
            </a:pPr>
            <a:r>
              <a:rPr lang="en-GB" sz="1100" b="0" kern="1200" noProof="0" dirty="0">
                <a:solidFill>
                  <a:schemeClr val="tx1"/>
                </a:solidFill>
                <a:effectLst/>
                <a:latin typeface="+mn-lt"/>
                <a:ea typeface="+mn-ea"/>
                <a:cs typeface="+mn-cs"/>
              </a:rPr>
              <a:t>    Validation</a:t>
            </a:r>
          </a:p>
          <a:p>
            <a:pPr>
              <a:buNone/>
            </a:pPr>
            <a:r>
              <a:rPr lang="en-GB" sz="1100" b="0" kern="1200" noProof="0" dirty="0">
                <a:solidFill>
                  <a:schemeClr val="tx1"/>
                </a:solidFill>
                <a:effectLst/>
                <a:latin typeface="+mn-lt"/>
                <a:ea typeface="+mn-ea"/>
                <a:cs typeface="+mn-cs"/>
              </a:rPr>
              <a:t>    Verification</a:t>
            </a:r>
          </a:p>
          <a:p>
            <a:pPr>
              <a:buNone/>
            </a:pPr>
            <a:r>
              <a:rPr lang="en-GB" sz="1100" b="0" kern="1200" noProof="0" dirty="0">
                <a:solidFill>
                  <a:schemeClr val="tx1"/>
                </a:solidFill>
                <a:effectLst/>
                <a:latin typeface="+mn-lt"/>
                <a:ea typeface="+mn-ea"/>
                <a:cs typeface="+mn-cs"/>
              </a:rPr>
              <a:t>    Sensitivity study</a:t>
            </a:r>
          </a:p>
          <a:p>
            <a:pPr>
              <a:buNone/>
            </a:pPr>
            <a:r>
              <a:rPr lang="en-GB" sz="1100" b="0" kern="1200" noProof="0" dirty="0">
                <a:solidFill>
                  <a:schemeClr val="tx1"/>
                </a:solidFill>
                <a:effectLst/>
                <a:latin typeface="+mn-lt"/>
                <a:ea typeface="+mn-ea"/>
                <a:cs typeface="+mn-cs"/>
              </a:rPr>
              <a:t>    Benchmark</a:t>
            </a:r>
            <a:r>
              <a:rPr lang="en-GB" sz="1100" b="0" kern="1200" baseline="0" noProof="0" dirty="0">
                <a:solidFill>
                  <a:schemeClr val="tx1"/>
                </a:solidFill>
                <a:effectLst/>
                <a:latin typeface="+mn-lt"/>
                <a:ea typeface="+mn-ea"/>
                <a:cs typeface="+mn-cs"/>
              </a:rPr>
              <a:t> case</a:t>
            </a:r>
          </a:p>
          <a:p>
            <a:pPr>
              <a:buNone/>
            </a:pPr>
            <a:r>
              <a:rPr lang="en-GB" sz="1100" b="0" kern="1200" baseline="0" noProof="0" dirty="0">
                <a:solidFill>
                  <a:schemeClr val="tx1"/>
                </a:solidFill>
                <a:effectLst/>
                <a:latin typeface="Arial" charset="0"/>
                <a:ea typeface="+mn-ea"/>
                <a:cs typeface="+mn-cs"/>
              </a:rPr>
              <a:t>    Assessment </a:t>
            </a:r>
            <a:r>
              <a:rPr lang="cs-CZ" sz="1100" b="0" kern="1200" baseline="0" noProof="0" dirty="0">
                <a:solidFill>
                  <a:schemeClr val="tx1"/>
                </a:solidFill>
                <a:effectLst/>
                <a:latin typeface="Arial" charset="0"/>
                <a:ea typeface="+mn-ea"/>
                <a:cs typeface="+mn-cs"/>
              </a:rPr>
              <a:t>III</a:t>
            </a:r>
            <a:endParaRPr lang="en-GB" sz="1100" b="0" kern="1200" baseline="0" noProof="0" dirty="0">
              <a:solidFill>
                <a:schemeClr val="tx1"/>
              </a:solidFill>
              <a:effectLst/>
              <a:latin typeface="+mn-lt"/>
              <a:ea typeface="+mn-ea"/>
              <a:cs typeface="+mn-cs"/>
            </a:endParaRPr>
          </a:p>
          <a:p>
            <a:pPr>
              <a:buNone/>
            </a:pPr>
            <a:r>
              <a:rPr lang="en-GB" sz="1100" b="1" kern="1200" baseline="0" noProof="0" dirty="0">
                <a:solidFill>
                  <a:schemeClr val="tx1"/>
                </a:solidFill>
                <a:effectLst/>
                <a:latin typeface="+mn-lt"/>
                <a:ea typeface="+mn-ea"/>
                <a:cs typeface="+mn-cs"/>
              </a:rPr>
              <a:t>Summary</a:t>
            </a:r>
            <a:endParaRPr lang="en-GB" sz="1100" b="1" kern="1200" noProof="0" dirty="0">
              <a:solidFill>
                <a:schemeClr val="tx1"/>
              </a:solidFill>
              <a:effectLst/>
              <a:latin typeface="+mn-lt"/>
              <a:ea typeface="+mn-ea"/>
              <a:cs typeface="+mn-cs"/>
            </a:endParaRPr>
          </a:p>
        </p:txBody>
      </p:sp>
      <p:pic>
        <p:nvPicPr>
          <p:cNvPr id="8" name="Obrázek 7">
            <a:extLst>
              <a:ext uri="{FF2B5EF4-FFF2-40B4-BE49-F238E27FC236}">
                <a16:creationId xmlns:a16="http://schemas.microsoft.com/office/drawing/2014/main" id="{3AAFBF6E-E08C-431D-930B-DFDC79C63B3C}"/>
              </a:ext>
            </a:extLst>
          </p:cNvPr>
          <p:cNvPicPr>
            <a:picLocks noChangeAspect="1"/>
          </p:cNvPicPr>
          <p:nvPr userDrawn="1"/>
        </p:nvPicPr>
        <p:blipFill>
          <a:blip r:embed="rId7"/>
          <a:stretch>
            <a:fillRect/>
          </a:stretch>
        </p:blipFill>
        <p:spPr>
          <a:xfrm>
            <a:off x="355194" y="6107955"/>
            <a:ext cx="1348315" cy="677945"/>
          </a:xfrm>
          <a:prstGeom prst="rect">
            <a:avLst/>
          </a:prstGeom>
        </p:spPr>
      </p:pic>
    </p:spTree>
  </p:cSld>
  <p:clrMap bg1="lt1" tx1="dk1" bg2="lt2" tx2="dk2" accent1="accent1" accent2="accent2" accent3="accent3" accent4="accent4" accent5="accent5" accent6="accent6" hlink="hlink" folHlink="folHlink"/>
  <p:sldLayoutIdLst>
    <p:sldLayoutId id="2147484465" r:id="rId1"/>
    <p:sldLayoutId id="2147484508" r:id="rId2"/>
    <p:sldLayoutId id="2147484507" r:id="rId3"/>
    <p:sldLayoutId id="2147484509" r:id="rId4"/>
    <p:sldLayoutId id="2147484511" r:id="rId5"/>
  </p:sldLayoutIdLst>
  <p:hf hdr="0" ftr="0" dt="0"/>
  <p:txStyles>
    <p:titleStyle>
      <a:lvl1pPr algn="l" rtl="0" eaLnBrk="0" fontAlgn="base" hangingPunct="0">
        <a:spcBef>
          <a:spcPct val="0"/>
        </a:spcBef>
        <a:spcAft>
          <a:spcPct val="0"/>
        </a:spcAft>
        <a:defRPr sz="3200" b="1">
          <a:solidFill>
            <a:srgbClr val="0070C0"/>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Arial" panose="020B0604020202020204" pitchFamily="34" charset="0"/>
        <a:buChar char="•"/>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Arial" panose="020B0604020202020204" pitchFamily="34" charset="0"/>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 Id="rId9"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wmf"/><Relationship Id="rId5" Type="http://schemas.openxmlformats.org/officeDocument/2006/relationships/oleObject" Target="../embeddings/oleObject12.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9.wmf"/><Relationship Id="rId5" Type="http://schemas.openxmlformats.org/officeDocument/2006/relationships/oleObject" Target="../embeddings/oleObject15.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wmf"/><Relationship Id="rId5" Type="http://schemas.openxmlformats.org/officeDocument/2006/relationships/oleObject" Target="../embeddings/oleObject19.bin"/><Relationship Id="rId4"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2.wmf"/><Relationship Id="rId5" Type="http://schemas.openxmlformats.org/officeDocument/2006/relationships/oleObject" Target="../embeddings/oleObject25.bin"/><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5.wmf"/><Relationship Id="rId5" Type="http://schemas.openxmlformats.org/officeDocument/2006/relationships/oleObject" Target="../embeddings/oleObject28.bin"/><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7.wmf"/></Relationships>
</file>

<file path=ppt/slides/_rels/slide3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62.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9.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4.wmf"/><Relationship Id="rId5" Type="http://schemas.openxmlformats.org/officeDocument/2006/relationships/oleObject" Target="../embeddings/oleObject37.bin"/><Relationship Id="rId4" Type="http://schemas.openxmlformats.org/officeDocument/2006/relationships/image" Target="../media/image6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3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40.bin"/><Relationship Id="rId1" Type="http://schemas.openxmlformats.org/officeDocument/2006/relationships/slideLayout" Target="../slideLayouts/slideLayout1.xml"/><Relationship Id="rId5" Type="http://schemas.openxmlformats.org/officeDocument/2006/relationships/image" Target="../media/image68.wmf"/><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0.wmf"/><Relationship Id="rId5" Type="http://schemas.openxmlformats.org/officeDocument/2006/relationships/oleObject" Target="../embeddings/oleObject43.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4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8.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9.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acr.cz/index.php/e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 Id="rId5" Type="http://schemas.openxmlformats.org/officeDocument/2006/relationships/image" Target="../media/image94.png"/><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hart" Target="../charts/chart6.xml"/><Relationship Id="rId1" Type="http://schemas.openxmlformats.org/officeDocument/2006/relationships/slideLayout" Target="../slideLayouts/slideLayout1.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5" Type="http://schemas.openxmlformats.org/officeDocument/2006/relationships/image" Target="../media/image106.png"/><Relationship Id="rId4" Type="http://schemas.openxmlformats.org/officeDocument/2006/relationships/image" Target="../media/image105.png"/></Relationships>
</file>

<file path=ppt/slides/_rels/slide6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3.png"/><Relationship Id="rId4" Type="http://schemas.openxmlformats.org/officeDocument/2006/relationships/image" Target="../media/image109.png"/></Relationships>
</file>

<file path=ppt/slides/_rels/slide6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14.png"/><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aefac.org.au/" TargetMode="External"/><Relationship Id="rId2" Type="http://schemas.openxmlformats.org/officeDocument/2006/relationships/hyperlink" Target="https://www.eota.eu/en-GB/content/etags-used-as-ead/2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767408" y="2132856"/>
            <a:ext cx="11424592" cy="4392488"/>
          </a:xfrm>
        </p:spPr>
        <p:txBody>
          <a:bodyPr>
            <a:noAutofit/>
          </a:bodyPr>
          <a:lstStyle/>
          <a:p>
            <a:r>
              <a:rPr lang="cs-CZ" sz="6000" dirty="0"/>
              <a:t>C</a:t>
            </a:r>
            <a:r>
              <a:rPr lang="en-GB" sz="6000" dirty="0" err="1"/>
              <a:t>onnection</a:t>
            </a:r>
            <a:r>
              <a:rPr lang="en-GB" sz="6000" dirty="0"/>
              <a:t> design </a:t>
            </a:r>
            <a:br>
              <a:rPr lang="cs-CZ" sz="5400" dirty="0"/>
            </a:br>
            <a:r>
              <a:rPr lang="en-GB" dirty="0"/>
              <a:t>by Component Based F</a:t>
            </a:r>
            <a:r>
              <a:rPr lang="cs-CZ" dirty="0" err="1"/>
              <a:t>inite</a:t>
            </a:r>
            <a:r>
              <a:rPr lang="cs-CZ" dirty="0"/>
              <a:t> </a:t>
            </a:r>
            <a:r>
              <a:rPr lang="en-GB" dirty="0"/>
              <a:t>E</a:t>
            </a:r>
            <a:r>
              <a:rPr lang="cs-CZ" dirty="0" err="1"/>
              <a:t>lement</a:t>
            </a:r>
            <a:r>
              <a:rPr lang="cs-CZ" dirty="0"/>
              <a:t> </a:t>
            </a:r>
            <a:r>
              <a:rPr lang="en-GB" dirty="0"/>
              <a:t>M</a:t>
            </a:r>
            <a:r>
              <a:rPr lang="cs-CZ" dirty="0" err="1"/>
              <a:t>ethod</a:t>
            </a:r>
            <a:br>
              <a:rPr lang="cs-CZ" sz="4400" dirty="0"/>
            </a:br>
            <a:br>
              <a:rPr lang="cs-CZ" sz="4000" dirty="0"/>
            </a:br>
            <a:r>
              <a:rPr lang="cs-CZ" dirty="0" err="1"/>
              <a:t>Lecture</a:t>
            </a:r>
            <a:r>
              <a:rPr lang="cs-CZ" dirty="0"/>
              <a:t> 4 </a:t>
            </a:r>
            <a:br>
              <a:rPr lang="en-GB" dirty="0"/>
            </a:br>
            <a:r>
              <a:rPr lang="cs-CZ" sz="4400" dirty="0" err="1"/>
              <a:t>Column</a:t>
            </a:r>
            <a:r>
              <a:rPr lang="cs-CZ" sz="4400" dirty="0"/>
              <a:t> base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91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4" y="229120"/>
            <a:ext cx="9361040" cy="922337"/>
          </a:xfrm>
        </p:spPr>
        <p:txBody>
          <a:bodyPr/>
          <a:lstStyle/>
          <a:p>
            <a:r>
              <a:rPr lang="en-GB" dirty="0">
                <a:latin typeface="+mn-lt"/>
              </a:rPr>
              <a:t>Design resistance  of anchor bolt in tension</a:t>
            </a:r>
          </a:p>
        </p:txBody>
      </p:sp>
      <p:sp>
        <p:nvSpPr>
          <p:cNvPr id="3" name="Zástupný symbol pro obsah 2"/>
          <p:cNvSpPr>
            <a:spLocks noGrp="1"/>
          </p:cNvSpPr>
          <p:nvPr>
            <p:ph idx="1"/>
          </p:nvPr>
        </p:nvSpPr>
        <p:spPr>
          <a:xfrm>
            <a:off x="2351584" y="1585442"/>
            <a:ext cx="9361040" cy="5256584"/>
          </a:xfrm>
        </p:spPr>
        <p:txBody>
          <a:bodyPr/>
          <a:lstStyle/>
          <a:p>
            <a:pPr marL="0" lvl="1" indent="0">
              <a:spcBef>
                <a:spcPts val="0"/>
              </a:spcBef>
              <a:buSzPct val="100000"/>
              <a:buNone/>
            </a:pPr>
            <a:r>
              <a:rPr lang="en-GB" sz="2400" dirty="0"/>
              <a:t>Anchor bolts are designed for its resistance in tension according to EN1992-4:2018 for all possible failure modes.</a:t>
            </a:r>
          </a:p>
          <a:p>
            <a:pPr marL="342900" lvl="1" indent="-342900">
              <a:spcBef>
                <a:spcPts val="0"/>
              </a:spcBef>
              <a:buSzPct val="100000"/>
              <a:buFont typeface="Courier New" panose="02070309020205020404" pitchFamily="49" charset="0"/>
              <a:buChar char="o"/>
            </a:pPr>
            <a:endParaRPr lang="en-GB" sz="2400" dirty="0"/>
          </a:p>
          <a:p>
            <a:pPr marL="342900" lvl="1" indent="-342900">
              <a:spcBef>
                <a:spcPts val="0"/>
              </a:spcBef>
              <a:buSzPct val="100000"/>
              <a:buFont typeface="Courier New" panose="02070309020205020404" pitchFamily="49" charset="0"/>
              <a:buChar char="o"/>
            </a:pPr>
            <a:r>
              <a:rPr lang="en-GB" sz="2400" dirty="0"/>
              <a:t>Basic failure modes in tension are: </a:t>
            </a:r>
          </a:p>
          <a:p>
            <a:pPr marL="723900" lvl="2" indent="-457200">
              <a:spcBef>
                <a:spcPts val="0"/>
              </a:spcBef>
            </a:pPr>
            <a:r>
              <a:rPr lang="en-GB" sz="2400" dirty="0"/>
              <a:t>Steel failure of fastener</a:t>
            </a:r>
          </a:p>
          <a:p>
            <a:pPr marL="723900" lvl="2" indent="-457200">
              <a:spcBef>
                <a:spcPts val="0"/>
              </a:spcBef>
            </a:pPr>
            <a:r>
              <a:rPr lang="en-GB" sz="2400" dirty="0"/>
              <a:t>Concrete cone failure</a:t>
            </a:r>
          </a:p>
          <a:p>
            <a:pPr marL="723900" lvl="2" indent="-457200">
              <a:spcBef>
                <a:spcPts val="0"/>
              </a:spcBef>
            </a:pPr>
            <a:r>
              <a:rPr lang="en-GB" sz="2400" dirty="0"/>
              <a:t>Pull-out failure of fastener</a:t>
            </a:r>
          </a:p>
          <a:p>
            <a:pPr marL="723900" lvl="2" indent="-457200">
              <a:spcBef>
                <a:spcPts val="600"/>
              </a:spcBef>
            </a:pPr>
            <a:endParaRPr lang="en-GB" dirty="0"/>
          </a:p>
          <a:p>
            <a:pPr marL="723900" lvl="2" indent="-457200">
              <a:spcBef>
                <a:spcPts val="600"/>
              </a:spcBef>
            </a:pPr>
            <a:endParaRPr lang="en-GB" dirty="0"/>
          </a:p>
          <a:p>
            <a:pPr marL="723900" lvl="2" indent="-457200">
              <a:spcBef>
                <a:spcPts val="600"/>
              </a:spcBef>
            </a:pPr>
            <a:endParaRPr lang="en-GB" dirty="0"/>
          </a:p>
          <a:p>
            <a:pPr marL="723900" lvl="2" indent="-457200">
              <a:spcBef>
                <a:spcPts val="600"/>
              </a:spcBef>
            </a:pPr>
            <a:endParaRPr lang="en-GB" dirty="0"/>
          </a:p>
          <a:p>
            <a:pPr marL="723900" lvl="2" indent="-457200">
              <a:spcBef>
                <a:spcPts val="600"/>
              </a:spcBef>
            </a:pPr>
            <a:endParaRPr lang="en-GB" dirty="0"/>
          </a:p>
          <a:p>
            <a:pPr marL="0" lvl="2" indent="0">
              <a:spcBef>
                <a:spcPts val="600"/>
              </a:spcBef>
              <a:buNone/>
            </a:pPr>
            <a:r>
              <a:rPr lang="en-GB" sz="1800" dirty="0"/>
              <a:t>Note: In structural steel column bases is asked the ductile</a:t>
            </a:r>
            <a:r>
              <a:rPr lang="cs-CZ" sz="1800" dirty="0"/>
              <a:t> </a:t>
            </a:r>
            <a:r>
              <a:rPr lang="en-GB" sz="1800" dirty="0"/>
              <a:t>steel fastener´s failure mode, if structurally possible, compared to anchoring of secondary structures</a:t>
            </a:r>
            <a:r>
              <a:rPr lang="cs-CZ" sz="1800" dirty="0"/>
              <a:t>.</a:t>
            </a:r>
            <a:endParaRPr lang="en-GB" b="1" dirty="0"/>
          </a:p>
        </p:txBody>
      </p:sp>
      <p:pic>
        <p:nvPicPr>
          <p:cNvPr id="5" name="Grafik 331"/>
          <p:cNvPicPr/>
          <p:nvPr/>
        </p:nvPicPr>
        <p:blipFill>
          <a:blip r:embed="rId2" cstate="screen">
            <a:extLst>
              <a:ext uri="{28A0092B-C50C-407E-A947-70E740481C1C}">
                <a14:useLocalDpi xmlns:a14="http://schemas.microsoft.com/office/drawing/2010/main"/>
              </a:ext>
            </a:extLst>
          </a:blip>
          <a:stretch>
            <a:fillRect/>
          </a:stretch>
        </p:blipFill>
        <p:spPr>
          <a:xfrm>
            <a:off x="3257684" y="4401132"/>
            <a:ext cx="2205801" cy="1656185"/>
          </a:xfrm>
          <a:prstGeom prst="rect">
            <a:avLst/>
          </a:prstGeom>
        </p:spPr>
      </p:pic>
      <p:pic>
        <p:nvPicPr>
          <p:cNvPr id="6" name="Grafik 332"/>
          <p:cNvPicPr/>
          <p:nvPr/>
        </p:nvPicPr>
        <p:blipFill>
          <a:blip r:embed="rId3" cstate="screen">
            <a:extLst>
              <a:ext uri="{28A0092B-C50C-407E-A947-70E740481C1C}">
                <a14:useLocalDpi xmlns:a14="http://schemas.microsoft.com/office/drawing/2010/main"/>
              </a:ext>
            </a:extLst>
          </a:blip>
          <a:stretch>
            <a:fillRect/>
          </a:stretch>
        </p:blipFill>
        <p:spPr>
          <a:xfrm>
            <a:off x="5815289" y="4231539"/>
            <a:ext cx="2215856" cy="1656185"/>
          </a:xfrm>
          <a:prstGeom prst="rect">
            <a:avLst/>
          </a:prstGeom>
        </p:spPr>
      </p:pic>
      <p:pic>
        <p:nvPicPr>
          <p:cNvPr id="7" name="Grafik 333"/>
          <p:cNvPicPr/>
          <p:nvPr/>
        </p:nvPicPr>
        <p:blipFill>
          <a:blip r:embed="rId4" cstate="screen">
            <a:extLst>
              <a:ext uri="{28A0092B-C50C-407E-A947-70E740481C1C}">
                <a14:useLocalDpi xmlns:a14="http://schemas.microsoft.com/office/drawing/2010/main"/>
              </a:ext>
            </a:extLst>
          </a:blip>
          <a:stretch>
            <a:fillRect/>
          </a:stretch>
        </p:blipFill>
        <p:spPr>
          <a:xfrm>
            <a:off x="8382949" y="4213733"/>
            <a:ext cx="2227168" cy="1656185"/>
          </a:xfrm>
          <a:prstGeom prst="rect">
            <a:avLst/>
          </a:prstGeom>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32304" y="2462956"/>
            <a:ext cx="2736304" cy="142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Skupina 11"/>
          <p:cNvGrpSpPr/>
          <p:nvPr/>
        </p:nvGrpSpPr>
        <p:grpSpPr>
          <a:xfrm>
            <a:off x="335360" y="2317036"/>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63497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9839" y="254682"/>
            <a:ext cx="9882161" cy="922337"/>
          </a:xfrm>
        </p:spPr>
        <p:txBody>
          <a:bodyPr/>
          <a:lstStyle/>
          <a:p>
            <a:r>
              <a:rPr lang="en-GB" dirty="0"/>
              <a:t>Distribution of forces between </a:t>
            </a:r>
            <a:br>
              <a:rPr lang="en-GB" dirty="0"/>
            </a:br>
            <a:r>
              <a:rPr lang="en-GB" dirty="0"/>
              <a:t>anchor bolts in tension</a:t>
            </a:r>
          </a:p>
        </p:txBody>
      </p:sp>
      <p:sp>
        <p:nvSpPr>
          <p:cNvPr id="3" name="Zástupný symbol pro obsah 2"/>
          <p:cNvSpPr>
            <a:spLocks noGrp="1"/>
          </p:cNvSpPr>
          <p:nvPr>
            <p:ph idx="1"/>
          </p:nvPr>
        </p:nvSpPr>
        <p:spPr>
          <a:xfrm>
            <a:off x="2207568" y="1444197"/>
            <a:ext cx="9882161" cy="5026737"/>
          </a:xfrm>
        </p:spPr>
        <p:txBody>
          <a:bodyPr/>
          <a:lstStyle/>
          <a:p>
            <a:pPr marL="342900" lvl="1" indent="-342900">
              <a:spcBef>
                <a:spcPct val="50000"/>
              </a:spcBef>
              <a:buSzPct val="80000"/>
              <a:buFont typeface="Courier New" panose="02070309020205020404" pitchFamily="49" charset="0"/>
              <a:buChar char="o"/>
            </a:pPr>
            <a:r>
              <a:rPr lang="en-GB" sz="2400" dirty="0"/>
              <a:t>EN1992-4:2018 expects, that forces between anchor bolts are distributed elastically. It meets the column base with one anchor bolt row.</a:t>
            </a:r>
          </a:p>
          <a:p>
            <a:pPr marL="342900" lvl="1" indent="-342900">
              <a:spcBef>
                <a:spcPct val="50000"/>
              </a:spcBef>
              <a:buSzPct val="80000"/>
              <a:buFont typeface="Courier New" panose="02070309020205020404" pitchFamily="49" charset="0"/>
              <a:buChar char="o"/>
            </a:pPr>
            <a:endParaRPr lang="cs-CZ" sz="2400" dirty="0"/>
          </a:p>
          <a:p>
            <a:pPr marL="342900" lvl="1" indent="-342900">
              <a:spcBef>
                <a:spcPct val="50000"/>
              </a:spcBef>
              <a:buSzPct val="80000"/>
              <a:buFont typeface="Courier New" panose="02070309020205020404" pitchFamily="49" charset="0"/>
              <a:buChar char="o"/>
            </a:pPr>
            <a:endParaRPr lang="cs-CZ" sz="2400" dirty="0"/>
          </a:p>
          <a:p>
            <a:pPr marL="342900" lvl="1" indent="-342900">
              <a:spcBef>
                <a:spcPct val="50000"/>
              </a:spcBef>
              <a:buSzPct val="80000"/>
              <a:buFont typeface="Courier New" panose="02070309020205020404" pitchFamily="49" charset="0"/>
              <a:buChar char="o"/>
            </a:pPr>
            <a:endParaRPr lang="cs-CZ" sz="2400" dirty="0"/>
          </a:p>
          <a:p>
            <a:pPr marL="342900" lvl="1" indent="-342900">
              <a:spcBef>
                <a:spcPct val="50000"/>
              </a:spcBef>
              <a:buSzPct val="80000"/>
              <a:buFont typeface="Courier New" panose="02070309020205020404" pitchFamily="49" charset="0"/>
              <a:buChar char="o"/>
            </a:pPr>
            <a:endParaRPr lang="cs-CZ" sz="3600" dirty="0"/>
          </a:p>
          <a:p>
            <a:pPr marL="342900" lvl="1" indent="-342900">
              <a:spcBef>
                <a:spcPct val="50000"/>
              </a:spcBef>
              <a:buSzPct val="80000"/>
              <a:buFont typeface="Courier New" panose="02070309020205020404" pitchFamily="49" charset="0"/>
              <a:buChar char="o"/>
            </a:pPr>
            <a:r>
              <a:rPr lang="en-GB" sz="2400" dirty="0"/>
              <a:t>Plastic analyses according to CEN/TR 17081:2018 is used for distribution of bolt forces for more anchor bolt rows in tension. In this case is asked to be the govern failure ductile, e.g. the steel failure of fastener. The developed prying forces are taken into account . </a:t>
            </a:r>
          </a:p>
          <a:p>
            <a:endParaRPr lang="en-GB" dirty="0"/>
          </a:p>
        </p:txBody>
      </p:sp>
      <p:sp>
        <p:nvSpPr>
          <p:cNvPr id="6" name="Šipka dolů 5"/>
          <p:cNvSpPr/>
          <p:nvPr/>
        </p:nvSpPr>
        <p:spPr bwMode="auto">
          <a:xfrm>
            <a:off x="5687402" y="4118856"/>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nvGrpSpPr>
          <p:cNvPr id="9" name="Skupina 8"/>
          <p:cNvGrpSpPr/>
          <p:nvPr/>
        </p:nvGrpSpPr>
        <p:grpSpPr>
          <a:xfrm>
            <a:off x="6819342" y="2372833"/>
            <a:ext cx="2373002" cy="2727412"/>
            <a:chOff x="5476165" y="4118855"/>
            <a:chExt cx="1800000" cy="2727412"/>
          </a:xfrm>
        </p:grpSpPr>
        <p:pic>
          <p:nvPicPr>
            <p:cNvPr id="8" name="Obrázek 7"/>
            <p:cNvPicPr>
              <a:picLocks noChangeAspect="1"/>
            </p:cNvPicPr>
            <p:nvPr/>
          </p:nvPicPr>
          <p:blipFill>
            <a:blip r:embed="rId2"/>
            <a:stretch>
              <a:fillRect/>
            </a:stretch>
          </p:blipFill>
          <p:spPr>
            <a:xfrm>
              <a:off x="5476165" y="4560910"/>
              <a:ext cx="1800000" cy="2285357"/>
            </a:xfrm>
            <a:prstGeom prst="rect">
              <a:avLst/>
            </a:prstGeom>
          </p:spPr>
        </p:pic>
        <p:sp>
          <p:nvSpPr>
            <p:cNvPr id="71" name="Šipka dolů 70"/>
            <p:cNvSpPr/>
            <p:nvPr/>
          </p:nvSpPr>
          <p:spPr bwMode="auto">
            <a:xfrm>
              <a:off x="6375640" y="4118855"/>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72" name="Zahnutá šipka dolů 71"/>
            <p:cNvSpPr/>
            <p:nvPr/>
          </p:nvSpPr>
          <p:spPr bwMode="auto">
            <a:xfrm rot="1615272">
              <a:off x="6232336" y="4283910"/>
              <a:ext cx="753865" cy="314022"/>
            </a:xfrm>
            <a:prstGeom prst="curvedDownArrow">
              <a:avLst>
                <a:gd name="adj1" fmla="val 26723"/>
                <a:gd name="adj2" fmla="val 63021"/>
                <a:gd name="adj3" fmla="val 27556"/>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73" name="Šipka dolů 72"/>
            <p:cNvSpPr/>
            <p:nvPr/>
          </p:nvSpPr>
          <p:spPr bwMode="auto">
            <a:xfrm rot="18672312">
              <a:off x="6417345" y="4048494"/>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grpSp>
        <p:nvGrpSpPr>
          <p:cNvPr id="11" name="Skupina 10"/>
          <p:cNvGrpSpPr/>
          <p:nvPr/>
        </p:nvGrpSpPr>
        <p:grpSpPr>
          <a:xfrm>
            <a:off x="3726060" y="2351462"/>
            <a:ext cx="2236258" cy="2748783"/>
            <a:chOff x="2938251" y="2509434"/>
            <a:chExt cx="1819771" cy="2703783"/>
          </a:xfrm>
        </p:grpSpPr>
        <p:grpSp>
          <p:nvGrpSpPr>
            <p:cNvPr id="4" name="Skupina 3"/>
            <p:cNvGrpSpPr/>
            <p:nvPr/>
          </p:nvGrpSpPr>
          <p:grpSpPr>
            <a:xfrm>
              <a:off x="2938251" y="2630614"/>
              <a:ext cx="1819771" cy="2582603"/>
              <a:chOff x="3339748" y="4218298"/>
              <a:chExt cx="1819771" cy="2582603"/>
            </a:xfrm>
          </p:grpSpPr>
          <p:pic>
            <p:nvPicPr>
              <p:cNvPr id="5" name="Obrázek 4"/>
              <p:cNvPicPr>
                <a:picLocks noChangeAspect="1"/>
              </p:cNvPicPr>
              <p:nvPr/>
            </p:nvPicPr>
            <p:blipFill>
              <a:blip r:embed="rId3"/>
              <a:stretch>
                <a:fillRect/>
              </a:stretch>
            </p:blipFill>
            <p:spPr>
              <a:xfrm>
                <a:off x="3339748" y="4558917"/>
                <a:ext cx="1819771" cy="2241984"/>
              </a:xfrm>
              <a:prstGeom prst="rect">
                <a:avLst/>
              </a:prstGeom>
            </p:spPr>
          </p:pic>
          <p:sp>
            <p:nvSpPr>
              <p:cNvPr id="7" name="Zahnutá šipka dolů 6"/>
              <p:cNvSpPr/>
              <p:nvPr/>
            </p:nvSpPr>
            <p:spPr bwMode="auto">
              <a:xfrm rot="1615272">
                <a:off x="4020098" y="4283911"/>
                <a:ext cx="753865" cy="314022"/>
              </a:xfrm>
              <a:prstGeom prst="curvedDownArrow">
                <a:avLst>
                  <a:gd name="adj1" fmla="val 26723"/>
                  <a:gd name="adj2" fmla="val 63021"/>
                  <a:gd name="adj3" fmla="val 27556"/>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70" name="Šipka dolů 69"/>
              <p:cNvSpPr/>
              <p:nvPr/>
            </p:nvSpPr>
            <p:spPr bwMode="auto">
              <a:xfrm rot="18672312">
                <a:off x="4205107" y="4048495"/>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sp>
          <p:nvSpPr>
            <p:cNvPr id="18" name="Šipka dolů 17"/>
            <p:cNvSpPr/>
            <p:nvPr/>
          </p:nvSpPr>
          <p:spPr bwMode="auto">
            <a:xfrm>
              <a:off x="3751180" y="2509434"/>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grpSp>
        <p:nvGrpSpPr>
          <p:cNvPr id="21" name="Skupina 20"/>
          <p:cNvGrpSpPr/>
          <p:nvPr/>
        </p:nvGrpSpPr>
        <p:grpSpPr>
          <a:xfrm>
            <a:off x="335360" y="2311467"/>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12" name="Šipka doprava 11"/>
          <p:cNvSpPr/>
          <p:nvPr/>
        </p:nvSpPr>
        <p:spPr bwMode="auto">
          <a:xfrm rot="7636731">
            <a:off x="5377889" y="2306726"/>
            <a:ext cx="608158" cy="425617"/>
          </a:xfrm>
          <a:prstGeom prst="rightArrow">
            <a:avLst>
              <a:gd name="adj1" fmla="val 49514"/>
              <a:gd name="adj2" fmla="val 5000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24" name="Šipka doprava 23"/>
          <p:cNvSpPr/>
          <p:nvPr/>
        </p:nvSpPr>
        <p:spPr bwMode="auto">
          <a:xfrm rot="14730069">
            <a:off x="8894868" y="4604697"/>
            <a:ext cx="664393" cy="404211"/>
          </a:xfrm>
          <a:prstGeom prst="right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Tree>
    <p:extLst>
      <p:ext uri="{BB962C8B-B14F-4D97-AF65-F5344CB8AC3E}">
        <p14:creationId xmlns:p14="http://schemas.microsoft.com/office/powerpoint/2010/main" val="343250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0909" y="279984"/>
            <a:ext cx="9319708" cy="922337"/>
          </a:xfrm>
        </p:spPr>
        <p:txBody>
          <a:bodyPr/>
          <a:lstStyle/>
          <a:p>
            <a:r>
              <a:rPr lang="en-GB" dirty="0">
                <a:latin typeface="+mn-lt"/>
              </a:rPr>
              <a:t>Design resistance of anchor bolt in shear</a:t>
            </a:r>
          </a:p>
        </p:txBody>
      </p:sp>
      <p:sp>
        <p:nvSpPr>
          <p:cNvPr id="3" name="Zástupný symbol pro obsah 2"/>
          <p:cNvSpPr>
            <a:spLocks noGrp="1"/>
          </p:cNvSpPr>
          <p:nvPr>
            <p:ph idx="1"/>
          </p:nvPr>
        </p:nvSpPr>
        <p:spPr>
          <a:xfrm>
            <a:off x="2356752" y="1548721"/>
            <a:ext cx="9319708" cy="2307190"/>
          </a:xfrm>
        </p:spPr>
        <p:txBody>
          <a:bodyPr/>
          <a:lstStyle/>
          <a:p>
            <a:pPr marL="0" indent="0">
              <a:spcBef>
                <a:spcPts val="600"/>
              </a:spcBef>
              <a:buNone/>
            </a:pPr>
            <a:r>
              <a:rPr lang="en-GB" sz="2000" dirty="0"/>
              <a:t>Anchor bolts for resistance in shear are designed according to EN1992-4:2018 for all possible failure modes.</a:t>
            </a:r>
          </a:p>
          <a:p>
            <a:pPr marL="0" indent="0">
              <a:spcBef>
                <a:spcPts val="600"/>
              </a:spcBef>
              <a:buNone/>
            </a:pPr>
            <a:r>
              <a:rPr lang="en-GB" sz="2000" dirty="0"/>
              <a:t>Basic failure modes in shear are: </a:t>
            </a:r>
          </a:p>
          <a:p>
            <a:pPr marL="723900" lvl="2" indent="-457200">
              <a:spcBef>
                <a:spcPts val="600"/>
              </a:spcBef>
              <a:buFont typeface="Courier New" panose="02070309020205020404" pitchFamily="49" charset="0"/>
              <a:buChar char="o"/>
            </a:pPr>
            <a:r>
              <a:rPr lang="en-GB" dirty="0"/>
              <a:t>Steel failure of fastener</a:t>
            </a:r>
          </a:p>
          <a:p>
            <a:pPr marL="723900" lvl="2" indent="-457200">
              <a:spcBef>
                <a:spcPts val="600"/>
              </a:spcBef>
              <a:buFont typeface="Courier New" panose="02070309020205020404" pitchFamily="49" charset="0"/>
              <a:buChar char="o"/>
            </a:pPr>
            <a:r>
              <a:rPr lang="en-GB" dirty="0"/>
              <a:t>Concrete edge failure/Pry-out failure</a:t>
            </a:r>
          </a:p>
          <a:p>
            <a:pPr marL="723900" lvl="2" indent="-457200">
              <a:spcBef>
                <a:spcPts val="600"/>
              </a:spcBef>
              <a:buFont typeface="Courier New" panose="02070309020205020404" pitchFamily="49" charset="0"/>
              <a:buChar char="o"/>
            </a:pPr>
            <a:r>
              <a:rPr lang="en-GB" dirty="0"/>
              <a:t>Pull-out failure of fastener </a:t>
            </a:r>
          </a:p>
        </p:txBody>
      </p:sp>
      <p:pic>
        <p:nvPicPr>
          <p:cNvPr id="38" name="Grafik 338"/>
          <p:cNvPicPr/>
          <p:nvPr/>
        </p:nvPicPr>
        <p:blipFill rotWithShape="1">
          <a:blip r:embed="rId2" cstate="screen">
            <a:extLst>
              <a:ext uri="{28A0092B-C50C-407E-A947-70E740481C1C}">
                <a14:useLocalDpi xmlns:a14="http://schemas.microsoft.com/office/drawing/2010/main"/>
              </a:ext>
            </a:extLst>
          </a:blip>
          <a:srcRect l="2590" t="28964" r="4731"/>
          <a:stretch/>
        </p:blipFill>
        <p:spPr bwMode="auto">
          <a:xfrm>
            <a:off x="5637538" y="4329629"/>
            <a:ext cx="2762717" cy="1763665"/>
          </a:xfrm>
          <a:prstGeom prst="rect">
            <a:avLst/>
          </a:prstGeom>
          <a:ln>
            <a:noFill/>
          </a:ln>
          <a:extLst>
            <a:ext uri="{53640926-AAD7-44D8-BBD7-CCE9431645EC}">
              <a14:shadowObscured xmlns:a14="http://schemas.microsoft.com/office/drawing/2010/main"/>
            </a:ext>
          </a:extLst>
        </p:spPr>
      </p:pic>
      <p:pic>
        <p:nvPicPr>
          <p:cNvPr id="39" name="Grafik 337"/>
          <p:cNvPicPr/>
          <p:nvPr/>
        </p:nvPicPr>
        <p:blipFill rotWithShape="1">
          <a:blip r:embed="rId3" cstate="screen">
            <a:extLst>
              <a:ext uri="{28A0092B-C50C-407E-A947-70E740481C1C}">
                <a14:useLocalDpi xmlns:a14="http://schemas.microsoft.com/office/drawing/2010/main"/>
              </a:ext>
            </a:extLst>
          </a:blip>
          <a:srcRect t="13684" r="1679"/>
          <a:stretch/>
        </p:blipFill>
        <p:spPr bwMode="auto">
          <a:xfrm flipH="1">
            <a:off x="2783631" y="4017670"/>
            <a:ext cx="3024336" cy="2075625"/>
          </a:xfrm>
          <a:prstGeom prst="rect">
            <a:avLst/>
          </a:prstGeom>
          <a:ln>
            <a:noFill/>
          </a:ln>
          <a:extLst>
            <a:ext uri="{53640926-AAD7-44D8-BBD7-CCE9431645EC}">
              <a14:shadowObscured xmlns:a14="http://schemas.microsoft.com/office/drawing/2010/main"/>
            </a:ext>
          </a:extLst>
        </p:spPr>
      </p:pic>
      <p:pic>
        <p:nvPicPr>
          <p:cNvPr id="40" name="Grafik 339"/>
          <p:cNvPicPr/>
          <p:nvPr/>
        </p:nvPicPr>
        <p:blipFill rotWithShape="1">
          <a:blip r:embed="rId4" cstate="screen">
            <a:extLst>
              <a:ext uri="{28A0092B-C50C-407E-A947-70E740481C1C}">
                <a14:useLocalDpi xmlns:a14="http://schemas.microsoft.com/office/drawing/2010/main"/>
              </a:ext>
            </a:extLst>
          </a:blip>
          <a:srcRect t="13578" r="1509" b="-1"/>
          <a:stretch/>
        </p:blipFill>
        <p:spPr bwMode="auto">
          <a:xfrm>
            <a:off x="8728087" y="3855910"/>
            <a:ext cx="2762717" cy="2237383"/>
          </a:xfrm>
          <a:prstGeom prst="rect">
            <a:avLst/>
          </a:prstGeom>
          <a:ln>
            <a:noFill/>
          </a:ln>
          <a:extLst>
            <a:ext uri="{53640926-AAD7-44D8-BBD7-CCE9431645EC}">
              <a14:shadowObscured xmlns:a14="http://schemas.microsoft.com/office/drawing/2010/main"/>
            </a:ext>
          </a:extLst>
        </p:spPr>
      </p:pic>
      <p:grpSp>
        <p:nvGrpSpPr>
          <p:cNvPr id="10" name="Skupina 9"/>
          <p:cNvGrpSpPr/>
          <p:nvPr/>
        </p:nvGrpSpPr>
        <p:grpSpPr>
          <a:xfrm>
            <a:off x="335360" y="2348880"/>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004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44004" y="188640"/>
            <a:ext cx="7772400" cy="1219200"/>
          </a:xfrm>
        </p:spPr>
        <p:txBody>
          <a:bodyPr/>
          <a:lstStyle/>
          <a:p>
            <a:r>
              <a:rPr lang="en-GB" altLang="cs-CZ" dirty="0">
                <a:latin typeface="+mn-lt"/>
              </a:rPr>
              <a:t>Column base classification</a:t>
            </a:r>
          </a:p>
        </p:txBody>
      </p:sp>
      <p:sp>
        <p:nvSpPr>
          <p:cNvPr id="49155" name="Rectangle 10"/>
          <p:cNvSpPr>
            <a:spLocks noGrp="1" noChangeArrowheads="1"/>
          </p:cNvSpPr>
          <p:nvPr>
            <p:ph type="body" idx="1"/>
          </p:nvPr>
        </p:nvSpPr>
        <p:spPr>
          <a:xfrm>
            <a:off x="2313180" y="1415104"/>
            <a:ext cx="9368620" cy="4924268"/>
          </a:xfrm>
        </p:spPr>
        <p:txBody>
          <a:bodyPr/>
          <a:lstStyle/>
          <a:p>
            <a:pPr marL="0" lvl="1" indent="0">
              <a:spcBef>
                <a:spcPts val="1200"/>
              </a:spcBef>
              <a:buSzPct val="80000"/>
              <a:buNone/>
            </a:pPr>
            <a:r>
              <a:rPr lang="en-GB" sz="2400" dirty="0"/>
              <a:t>To simplify global analyses are classified joints in Ch. 5 </a:t>
            </a:r>
            <a:endParaRPr lang="cs-CZ" sz="2400" dirty="0"/>
          </a:p>
          <a:p>
            <a:pPr marL="0" lvl="1" indent="0">
              <a:spcBef>
                <a:spcPts val="1200"/>
              </a:spcBef>
              <a:buSzPct val="80000"/>
              <a:buNone/>
            </a:pPr>
            <a:r>
              <a:rPr lang="en-GB" sz="2400" dirty="0"/>
              <a:t>of EN1993-1-8:2006 based on </a:t>
            </a:r>
            <a:endParaRPr lang="en-GB" sz="2800" dirty="0"/>
          </a:p>
          <a:p>
            <a:pPr lvl="1">
              <a:spcBef>
                <a:spcPts val="1200"/>
              </a:spcBef>
              <a:buFont typeface="Courier New" panose="02070309020205020404" pitchFamily="49" charset="0"/>
              <a:buChar char="o"/>
            </a:pPr>
            <a:r>
              <a:rPr lang="en-GB" sz="2400" dirty="0"/>
              <a:t>Best engineering practice</a:t>
            </a:r>
          </a:p>
          <a:p>
            <a:pPr lvl="1">
              <a:spcBef>
                <a:spcPts val="1200"/>
              </a:spcBef>
              <a:buFont typeface="Courier New" panose="02070309020205020404" pitchFamily="49" charset="0"/>
              <a:buChar char="o"/>
            </a:pPr>
            <a:r>
              <a:rPr lang="en-GB" sz="2400" dirty="0"/>
              <a:t>Actual influence of particular joint to current frame design, which implicates recalculation. </a:t>
            </a:r>
          </a:p>
          <a:p>
            <a:pPr lvl="1">
              <a:spcBef>
                <a:spcPts val="1200"/>
              </a:spcBef>
              <a:buFont typeface="Courier New" panose="02070309020205020404" pitchFamily="49" charset="0"/>
              <a:buChar char="o"/>
            </a:pPr>
            <a:r>
              <a:rPr lang="en-GB" sz="2400" dirty="0"/>
              <a:t>Simplified assumption of frame behaviour</a:t>
            </a:r>
            <a:endParaRPr lang="en-GB" altLang="cs-CZ" sz="2400" dirty="0"/>
          </a:p>
          <a:p>
            <a:pPr>
              <a:spcBef>
                <a:spcPts val="1200"/>
              </a:spcBef>
            </a:pPr>
            <a:endParaRPr lang="cs-CZ" altLang="cs-CZ" dirty="0"/>
          </a:p>
          <a:p>
            <a:pPr marL="0" indent="0">
              <a:spcBef>
                <a:spcPts val="1200"/>
              </a:spcBef>
              <a:buNone/>
            </a:pPr>
            <a:r>
              <a:rPr lang="en-GB" altLang="cs-CZ" dirty="0"/>
              <a:t>According to initial joint bending stiffness are column bases classified</a:t>
            </a:r>
            <a:endParaRPr lang="cs-CZ" altLang="cs-CZ" dirty="0"/>
          </a:p>
          <a:p>
            <a:pPr lvl="1">
              <a:spcBef>
                <a:spcPts val="1200"/>
              </a:spcBef>
              <a:buFont typeface="Courier New" panose="02070309020205020404" pitchFamily="49" charset="0"/>
              <a:buChar char="o"/>
            </a:pPr>
            <a:r>
              <a:rPr lang="en-GB" altLang="cs-CZ" sz="2400" dirty="0"/>
              <a:t>Similar to beam-to-column joints</a:t>
            </a:r>
          </a:p>
          <a:p>
            <a:pPr lvl="1">
              <a:spcBef>
                <a:spcPts val="1200"/>
              </a:spcBef>
              <a:buFont typeface="Courier New" panose="02070309020205020404" pitchFamily="49" charset="0"/>
              <a:buChar char="o"/>
            </a:pPr>
            <a:r>
              <a:rPr lang="en-GB" altLang="cs-CZ" sz="2400" dirty="0"/>
              <a:t>Related to the column bending stiffness</a:t>
            </a:r>
          </a:p>
        </p:txBody>
      </p:sp>
      <p:grpSp>
        <p:nvGrpSpPr>
          <p:cNvPr id="10" name="Skupina 9"/>
          <p:cNvGrpSpPr/>
          <p:nvPr/>
        </p:nvGrpSpPr>
        <p:grpSpPr>
          <a:xfrm>
            <a:off x="335360" y="2564904"/>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410944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2"/>
          <p:cNvSpPr>
            <a:spLocks noGrp="1" noChangeArrowheads="1"/>
          </p:cNvSpPr>
          <p:nvPr>
            <p:ph type="title"/>
          </p:nvPr>
        </p:nvSpPr>
        <p:spPr>
          <a:xfrm>
            <a:off x="2351584" y="264121"/>
            <a:ext cx="9649072" cy="922337"/>
          </a:xfrm>
        </p:spPr>
        <p:txBody>
          <a:bodyPr/>
          <a:lstStyle/>
          <a:p>
            <a:pPr>
              <a:spcBef>
                <a:spcPct val="20000"/>
              </a:spcBef>
            </a:pPr>
            <a:r>
              <a:rPr lang="en-GB" altLang="cs-CZ" dirty="0">
                <a:latin typeface="+mn-lt"/>
              </a:rPr>
              <a:t>Column base classification by bending stiffness </a:t>
            </a:r>
          </a:p>
        </p:txBody>
      </p:sp>
      <p:sp>
        <p:nvSpPr>
          <p:cNvPr id="99332" name="Rectangle 18"/>
          <p:cNvSpPr>
            <a:spLocks noGrp="1" noChangeArrowheads="1"/>
          </p:cNvSpPr>
          <p:nvPr>
            <p:ph type="body" idx="1"/>
          </p:nvPr>
        </p:nvSpPr>
        <p:spPr>
          <a:xfrm>
            <a:off x="2351584" y="1572294"/>
            <a:ext cx="9840416" cy="5025058"/>
          </a:xfrm>
        </p:spPr>
        <p:txBody>
          <a:bodyPr/>
          <a:lstStyle/>
          <a:p>
            <a:pPr marL="0" indent="0">
              <a:buNone/>
              <a:tabLst>
                <a:tab pos="358775" algn="l"/>
              </a:tabLst>
            </a:pPr>
            <a:r>
              <a:rPr lang="en-GB" dirty="0"/>
              <a:t>Limit between rigid and semi</a:t>
            </a:r>
            <a:r>
              <a:rPr lang="cs-CZ" dirty="0"/>
              <a:t>-</a:t>
            </a:r>
            <a:r>
              <a:rPr lang="en-GB" dirty="0"/>
              <a:t>rigid column bases based on simplified assumption of frame behaviour. </a:t>
            </a:r>
          </a:p>
          <a:p>
            <a:pPr marL="630238" indent="-273050">
              <a:tabLst>
                <a:tab pos="630238" algn="l"/>
              </a:tabLst>
            </a:pPr>
            <a:r>
              <a:rPr lang="en-GB" altLang="cs-CZ" sz="2000" b="1" dirty="0"/>
              <a:t>For non-sway frames </a:t>
            </a:r>
            <a:r>
              <a:rPr lang="en-GB" altLang="cs-CZ" sz="2000" dirty="0"/>
              <a:t>is derived from column resistance</a:t>
            </a:r>
            <a:endParaRPr lang="en-GB" altLang="cs-CZ" sz="2000" b="1" dirty="0"/>
          </a:p>
          <a:p>
            <a:pPr marL="0" indent="0">
              <a:buNone/>
              <a:tabLst>
                <a:tab pos="358775" algn="l"/>
              </a:tabLst>
            </a:pPr>
            <a:r>
              <a:rPr lang="en-GB" altLang="cs-CZ" sz="2000" dirty="0"/>
              <a:t>for  </a:t>
            </a:r>
            <a:r>
              <a:rPr lang="en-GB" altLang="cs-CZ" sz="2000" i="1" dirty="0"/>
              <a:t> 	 	</a:t>
            </a:r>
            <a:r>
              <a:rPr lang="en-GB" altLang="cs-CZ" sz="2000" i="1" dirty="0">
                <a:sym typeface="Symbol" panose="05050102010706020507" pitchFamily="18" charset="2"/>
              </a:rPr>
              <a:t></a:t>
            </a:r>
            <a:r>
              <a:rPr lang="en-GB" altLang="cs-CZ" sz="2000" i="1" dirty="0"/>
              <a:t>  </a:t>
            </a:r>
            <a:r>
              <a:rPr lang="en-GB" altLang="cs-CZ" sz="2000" dirty="0"/>
              <a:t>0,5</a:t>
            </a:r>
            <a:r>
              <a:rPr lang="en-GB" altLang="cs-CZ" sz="2000" i="1" dirty="0"/>
              <a:t>		</a:t>
            </a:r>
            <a:r>
              <a:rPr lang="en-GB" altLang="cs-CZ" sz="2000" i="1" dirty="0" err="1"/>
              <a:t>S</a:t>
            </a:r>
            <a:r>
              <a:rPr lang="en-GB" altLang="cs-CZ" sz="2000" baseline="-25000" dirty="0" err="1"/>
              <a:t>j,ini</a:t>
            </a:r>
            <a:r>
              <a:rPr lang="en-GB" altLang="cs-CZ" sz="2000" dirty="0"/>
              <a:t> </a:t>
            </a:r>
            <a:r>
              <a:rPr lang="en-GB" altLang="cs-CZ" sz="2000" i="1" dirty="0">
                <a:sym typeface="Symbol" panose="05050102010706020507" pitchFamily="18" charset="2"/>
              </a:rPr>
              <a:t></a:t>
            </a:r>
            <a:r>
              <a:rPr lang="en-GB" altLang="cs-CZ" sz="2000" i="1" dirty="0"/>
              <a:t>  </a:t>
            </a:r>
            <a:r>
              <a:rPr lang="en-GB" altLang="cs-CZ" sz="2000" dirty="0"/>
              <a:t>0	</a:t>
            </a:r>
          </a:p>
          <a:p>
            <a:pPr marL="0" indent="0">
              <a:buNone/>
              <a:tabLst>
                <a:tab pos="358775" algn="l"/>
              </a:tabLst>
            </a:pPr>
            <a:r>
              <a:rPr lang="en-GB" altLang="cs-CZ" sz="2000" dirty="0"/>
              <a:t>for  	0,5</a:t>
            </a:r>
            <a:r>
              <a:rPr lang="en-GB" altLang="cs-CZ" sz="2000" i="1" dirty="0"/>
              <a:t> &lt;  	&lt; </a:t>
            </a:r>
            <a:r>
              <a:rPr lang="en-GB" altLang="cs-CZ" sz="2000" dirty="0"/>
              <a:t>3,93</a:t>
            </a:r>
            <a:r>
              <a:rPr lang="en-GB" altLang="cs-CZ" sz="2000" i="1" dirty="0"/>
              <a:t>		</a:t>
            </a:r>
            <a:r>
              <a:rPr lang="en-GB" altLang="cs-CZ" sz="2000" i="1" dirty="0" err="1"/>
              <a:t>S</a:t>
            </a:r>
            <a:r>
              <a:rPr lang="en-GB" altLang="cs-CZ" sz="2000" baseline="-25000" dirty="0" err="1"/>
              <a:t>j,ini</a:t>
            </a:r>
            <a:r>
              <a:rPr lang="en-GB" altLang="cs-CZ" sz="2000" baseline="-25000" dirty="0"/>
              <a:t> </a:t>
            </a:r>
            <a:r>
              <a:rPr lang="en-GB" altLang="cs-CZ" sz="2000" i="1" dirty="0">
                <a:sym typeface="Symbol" panose="05050102010706020507" pitchFamily="18" charset="2"/>
              </a:rPr>
              <a:t></a:t>
            </a:r>
            <a:r>
              <a:rPr lang="en-GB" altLang="cs-CZ" sz="2000" i="1" dirty="0"/>
              <a:t>  </a:t>
            </a:r>
            <a:r>
              <a:rPr lang="en-GB" altLang="cs-CZ" sz="2000" dirty="0"/>
              <a:t>7</a:t>
            </a:r>
            <a:r>
              <a:rPr lang="en-GB" altLang="cs-CZ" sz="2000" i="1" dirty="0"/>
              <a:t> (</a:t>
            </a:r>
            <a:r>
              <a:rPr lang="en-GB" altLang="cs-CZ" sz="2000" dirty="0"/>
              <a:t>2</a:t>
            </a:r>
            <a:r>
              <a:rPr lang="en-GB" altLang="cs-CZ" sz="2000" i="1" dirty="0"/>
              <a:t>     </a:t>
            </a:r>
            <a:r>
              <a:rPr lang="en-GB" altLang="cs-CZ" sz="2000" dirty="0"/>
              <a:t>- 1</a:t>
            </a:r>
            <a:r>
              <a:rPr lang="en-GB" altLang="cs-CZ" sz="2000" i="1" dirty="0"/>
              <a:t>) E </a:t>
            </a:r>
            <a:r>
              <a:rPr lang="en-GB" altLang="cs-CZ" sz="2000" i="1" dirty="0" err="1"/>
              <a:t>I</a:t>
            </a:r>
            <a:r>
              <a:rPr lang="en-GB" altLang="cs-CZ" sz="2000" baseline="-25000" dirty="0" err="1"/>
              <a:t>c</a:t>
            </a:r>
            <a:r>
              <a:rPr lang="en-GB" altLang="cs-CZ" sz="2000" i="1" dirty="0"/>
              <a:t> / </a:t>
            </a:r>
            <a:r>
              <a:rPr lang="en-GB" altLang="cs-CZ" sz="2000" i="1" dirty="0" err="1"/>
              <a:t>L</a:t>
            </a:r>
            <a:r>
              <a:rPr lang="en-GB" altLang="cs-CZ" sz="2000" baseline="-25000" dirty="0" err="1"/>
              <a:t>c</a:t>
            </a:r>
            <a:r>
              <a:rPr lang="en-GB" altLang="cs-CZ" sz="2000" dirty="0"/>
              <a:t>	</a:t>
            </a:r>
          </a:p>
          <a:p>
            <a:pPr marL="0" indent="0">
              <a:buNone/>
              <a:tabLst>
                <a:tab pos="358775" algn="l"/>
              </a:tabLst>
            </a:pPr>
            <a:r>
              <a:rPr lang="en-GB" altLang="cs-CZ" sz="2000" dirty="0"/>
              <a:t>and for   </a:t>
            </a:r>
            <a:r>
              <a:rPr lang="en-GB" altLang="cs-CZ" sz="2000" i="1" dirty="0"/>
              <a:t> 	</a:t>
            </a:r>
            <a:r>
              <a:rPr lang="en-GB" altLang="cs-CZ" sz="2000" i="1" dirty="0">
                <a:sym typeface="Symbol" panose="05050102010706020507" pitchFamily="18" charset="2"/>
              </a:rPr>
              <a:t></a:t>
            </a:r>
            <a:r>
              <a:rPr lang="en-GB" altLang="cs-CZ" sz="2000" i="1" dirty="0"/>
              <a:t>  </a:t>
            </a:r>
            <a:r>
              <a:rPr lang="en-GB" altLang="cs-CZ" sz="2000" dirty="0"/>
              <a:t>3,93</a:t>
            </a:r>
            <a:r>
              <a:rPr lang="en-GB" altLang="cs-CZ" sz="2000" i="1" dirty="0"/>
              <a:t>		</a:t>
            </a:r>
            <a:r>
              <a:rPr lang="en-GB" altLang="cs-CZ" sz="2000" i="1" dirty="0" err="1"/>
              <a:t>S</a:t>
            </a:r>
            <a:r>
              <a:rPr lang="en-GB" altLang="cs-CZ" sz="2000" baseline="-25000" dirty="0" err="1"/>
              <a:t>j,ini</a:t>
            </a:r>
            <a:r>
              <a:rPr lang="en-GB" altLang="cs-CZ" sz="2000" i="1" baseline="-25000" dirty="0"/>
              <a:t> </a:t>
            </a:r>
            <a:r>
              <a:rPr lang="en-GB" altLang="cs-CZ" sz="2000" i="1" dirty="0">
                <a:sym typeface="Symbol" panose="05050102010706020507" pitchFamily="18" charset="2"/>
              </a:rPr>
              <a:t></a:t>
            </a:r>
            <a:r>
              <a:rPr lang="en-GB" altLang="cs-CZ" sz="2000" i="1" dirty="0"/>
              <a:t>  </a:t>
            </a:r>
            <a:r>
              <a:rPr lang="en-GB" altLang="cs-CZ" sz="2000" dirty="0"/>
              <a:t>48</a:t>
            </a:r>
            <a:r>
              <a:rPr lang="en-GB" altLang="cs-CZ" sz="2000" i="1" dirty="0"/>
              <a:t> E </a:t>
            </a:r>
            <a:r>
              <a:rPr lang="en-GB" altLang="cs-CZ" sz="2000" i="1" dirty="0" err="1"/>
              <a:t>I</a:t>
            </a:r>
            <a:r>
              <a:rPr lang="en-GB" altLang="cs-CZ" sz="2000" baseline="-25000" dirty="0" err="1"/>
              <a:t>c</a:t>
            </a:r>
            <a:r>
              <a:rPr lang="en-GB" altLang="cs-CZ" sz="2000" i="1" dirty="0"/>
              <a:t> / </a:t>
            </a:r>
            <a:r>
              <a:rPr lang="en-GB" altLang="cs-CZ" sz="2000" i="1" dirty="0" err="1"/>
              <a:t>L</a:t>
            </a:r>
            <a:r>
              <a:rPr lang="en-GB" altLang="cs-CZ" sz="2000" baseline="-25000" dirty="0" err="1"/>
              <a:t>c</a:t>
            </a:r>
            <a:r>
              <a:rPr lang="en-GB" altLang="cs-CZ" sz="2000" dirty="0"/>
              <a:t>	</a:t>
            </a:r>
          </a:p>
          <a:p>
            <a:pPr marL="0" indent="0">
              <a:buNone/>
              <a:tabLst>
                <a:tab pos="358775" algn="l"/>
              </a:tabLst>
            </a:pPr>
            <a:r>
              <a:rPr lang="en-GB" altLang="cs-CZ" sz="2000" dirty="0"/>
              <a:t>where         is relative slenderness for simple supported column at both ends.</a:t>
            </a:r>
          </a:p>
          <a:p>
            <a:pPr marL="0" indent="0">
              <a:buNone/>
              <a:tabLst>
                <a:tab pos="358775" algn="l"/>
              </a:tabLst>
            </a:pPr>
            <a:r>
              <a:rPr lang="en-GB" altLang="cs-CZ" sz="2000" dirty="0"/>
              <a:t>Is valid for limited stiffness  12</a:t>
            </a:r>
            <a:r>
              <a:rPr lang="en-GB" altLang="cs-CZ" sz="2000" i="1" dirty="0"/>
              <a:t> E </a:t>
            </a:r>
            <a:r>
              <a:rPr lang="en-GB" altLang="cs-CZ" sz="2000" i="1" dirty="0" err="1"/>
              <a:t>I</a:t>
            </a:r>
            <a:r>
              <a:rPr lang="en-GB" altLang="cs-CZ" sz="2000" baseline="-25000" dirty="0" err="1"/>
              <a:t>c</a:t>
            </a:r>
            <a:r>
              <a:rPr lang="en-GB" altLang="cs-CZ" sz="2000" i="1" dirty="0"/>
              <a:t> / </a:t>
            </a:r>
            <a:r>
              <a:rPr lang="en-GB" altLang="cs-CZ" sz="2000" i="1" dirty="0" err="1"/>
              <a:t>L</a:t>
            </a:r>
            <a:r>
              <a:rPr lang="en-GB" altLang="cs-CZ" sz="2000" baseline="-25000" dirty="0" err="1"/>
              <a:t>c</a:t>
            </a:r>
            <a:r>
              <a:rPr lang="en-GB" altLang="cs-CZ" sz="2000" dirty="0"/>
              <a:t> </a:t>
            </a:r>
          </a:p>
          <a:p>
            <a:pPr marL="630238" indent="-273050">
              <a:tabLst>
                <a:tab pos="539750" algn="l"/>
              </a:tabLst>
            </a:pPr>
            <a:r>
              <a:rPr lang="en-GB" altLang="cs-CZ" sz="2000" b="1" dirty="0"/>
              <a:t>For sway frames </a:t>
            </a:r>
            <a:r>
              <a:rPr lang="en-GB" altLang="cs-CZ" sz="2000" dirty="0"/>
              <a:t>is derived from limiting sway</a:t>
            </a:r>
          </a:p>
          <a:p>
            <a:pPr marL="0" indent="0">
              <a:buNone/>
              <a:tabLst>
                <a:tab pos="358775" algn="l"/>
              </a:tabLst>
            </a:pPr>
            <a:endParaRPr lang="en-GB" altLang="cs-CZ" sz="2000" b="1" dirty="0"/>
          </a:p>
          <a:p>
            <a:pPr marL="0" indent="0">
              <a:buNone/>
              <a:tabLst>
                <a:tab pos="358775" algn="l"/>
              </a:tabLst>
            </a:pPr>
            <a:r>
              <a:rPr lang="en-GB" altLang="cs-CZ" dirty="0"/>
              <a:t>The limit between pinned and semi</a:t>
            </a:r>
            <a:r>
              <a:rPr lang="cs-CZ" altLang="cs-CZ" dirty="0"/>
              <a:t>-</a:t>
            </a:r>
            <a:r>
              <a:rPr lang="en-GB" altLang="cs-CZ" dirty="0"/>
              <a:t>rigid is expected 0,5</a:t>
            </a:r>
            <a:r>
              <a:rPr lang="cs-CZ" altLang="cs-CZ" dirty="0"/>
              <a:t>.</a:t>
            </a:r>
            <a:endParaRPr lang="en-GB" altLang="cs-CZ" sz="2000" dirty="0"/>
          </a:p>
          <a:p>
            <a:pPr marL="0" indent="0">
              <a:buNone/>
              <a:tabLst>
                <a:tab pos="358775" algn="l"/>
              </a:tabLst>
            </a:pPr>
            <a:r>
              <a:rPr lang="en-GB" altLang="cs-CZ" sz="2000" dirty="0"/>
              <a:t>	</a:t>
            </a:r>
            <a:endParaRPr lang="en-GB" altLang="cs-CZ" sz="2000" dirty="0">
              <a:cs typeface="Times New Roman" panose="02020603050405020304" pitchFamily="18" charset="0"/>
            </a:endParaRPr>
          </a:p>
          <a:p>
            <a:pPr marL="0" indent="0">
              <a:tabLst>
                <a:tab pos="358775" algn="l"/>
              </a:tabLst>
            </a:pPr>
            <a:endParaRPr lang="en-GB" altLang="cs-CZ" dirty="0">
              <a:cs typeface="Times New Roman" panose="02020603050405020304" pitchFamily="18" charset="0"/>
            </a:endParaRPr>
          </a:p>
        </p:txBody>
      </p:sp>
      <p:sp>
        <p:nvSpPr>
          <p:cNvPr id="99333"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4"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5"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7"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3"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4"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5"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6"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7"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8"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9"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0"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2"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3" name="Rectangle 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4" name="Rectangle 2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5" name="Rectangle 30"/>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8"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9"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6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graphicFrame>
        <p:nvGraphicFramePr>
          <p:cNvPr id="99361" name="Object 3"/>
          <p:cNvGraphicFramePr>
            <a:graphicFrameLocks noChangeAspect="1"/>
          </p:cNvGraphicFramePr>
          <p:nvPr>
            <p:extLst>
              <p:ext uri="{D42A27DB-BD31-4B8C-83A1-F6EECF244321}">
                <p14:modId xmlns:p14="http://schemas.microsoft.com/office/powerpoint/2010/main" val="3181472144"/>
              </p:ext>
            </p:extLst>
          </p:nvPr>
        </p:nvGraphicFramePr>
        <p:xfrm>
          <a:off x="4874718" y="5285706"/>
          <a:ext cx="1629633" cy="342594"/>
        </p:xfrm>
        <a:graphic>
          <a:graphicData uri="http://schemas.openxmlformats.org/presentationml/2006/ole">
            <mc:AlternateContent xmlns:mc="http://schemas.openxmlformats.org/markup-compatibility/2006">
              <mc:Choice xmlns:v="urn:schemas-microsoft-com:vml" Requires="v">
                <p:oleObj name="Rovnice" r:id="rId3" imgW="1040948" imgH="228501" progId="Equation.3">
                  <p:embed/>
                </p:oleObj>
              </mc:Choice>
              <mc:Fallback>
                <p:oleObj name="Rovnice" r:id="rId3" imgW="1040948" imgH="228501" progId="Equation.3">
                  <p:embed/>
                  <p:pic>
                    <p:nvPicPr>
                      <p:cNvPr id="9936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718" y="5285706"/>
                        <a:ext cx="1629633" cy="342594"/>
                      </a:xfrm>
                      <a:prstGeom prst="rect">
                        <a:avLst/>
                      </a:prstGeom>
                      <a:noFill/>
                      <a:ln>
                        <a:noFill/>
                      </a:ln>
                    </p:spPr>
                  </p:pic>
                </p:oleObj>
              </mc:Fallback>
            </mc:AlternateContent>
          </a:graphicData>
        </a:graphic>
      </p:graphicFrame>
      <p:graphicFrame>
        <p:nvGraphicFramePr>
          <p:cNvPr id="99362" name="Object 7"/>
          <p:cNvGraphicFramePr>
            <a:graphicFrameLocks noChangeAspect="1"/>
          </p:cNvGraphicFramePr>
          <p:nvPr>
            <p:extLst>
              <p:ext uri="{D42A27DB-BD31-4B8C-83A1-F6EECF244321}">
                <p14:modId xmlns:p14="http://schemas.microsoft.com/office/powerpoint/2010/main" val="2805425432"/>
              </p:ext>
            </p:extLst>
          </p:nvPr>
        </p:nvGraphicFramePr>
        <p:xfrm>
          <a:off x="3778264" y="3486021"/>
          <a:ext cx="357187" cy="357188"/>
        </p:xfrm>
        <a:graphic>
          <a:graphicData uri="http://schemas.openxmlformats.org/presentationml/2006/ole">
            <mc:AlternateContent xmlns:mc="http://schemas.openxmlformats.org/markup-compatibility/2006">
              <mc:Choice xmlns:v="urn:schemas-microsoft-com:vml" Requires="v">
                <p:oleObj name="Rovnice" r:id="rId5" imgW="203024" imgH="203024" progId="Equation.3">
                  <p:embed/>
                </p:oleObj>
              </mc:Choice>
              <mc:Fallback>
                <p:oleObj name="Rovnice" r:id="rId5" imgW="203024" imgH="203024" progId="Equation.3">
                  <p:embed/>
                  <p:pic>
                    <p:nvPicPr>
                      <p:cNvPr id="9936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64" y="3486021"/>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63" name="Object 8"/>
          <p:cNvGraphicFramePr>
            <a:graphicFrameLocks noChangeAspect="1"/>
          </p:cNvGraphicFramePr>
          <p:nvPr>
            <p:extLst>
              <p:ext uri="{D42A27DB-BD31-4B8C-83A1-F6EECF244321}">
                <p14:modId xmlns:p14="http://schemas.microsoft.com/office/powerpoint/2010/main" val="2148463016"/>
              </p:ext>
            </p:extLst>
          </p:nvPr>
        </p:nvGraphicFramePr>
        <p:xfrm>
          <a:off x="3778264" y="2705975"/>
          <a:ext cx="357187" cy="357187"/>
        </p:xfrm>
        <a:graphic>
          <a:graphicData uri="http://schemas.openxmlformats.org/presentationml/2006/ole">
            <mc:AlternateContent xmlns:mc="http://schemas.openxmlformats.org/markup-compatibility/2006">
              <mc:Choice xmlns:v="urn:schemas-microsoft-com:vml" Requires="v">
                <p:oleObj name="Rovnice" r:id="rId7" imgW="203024" imgH="203024" progId="Equation.3">
                  <p:embed/>
                </p:oleObj>
              </mc:Choice>
              <mc:Fallback>
                <p:oleObj name="Rovnice" r:id="rId7" imgW="203024" imgH="203024" progId="Equation.3">
                  <p:embed/>
                  <p:pic>
                    <p:nvPicPr>
                      <p:cNvPr id="9936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64" y="2705975"/>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64" name="Object 9"/>
          <p:cNvGraphicFramePr>
            <a:graphicFrameLocks noChangeAspect="1"/>
          </p:cNvGraphicFramePr>
          <p:nvPr>
            <p:extLst>
              <p:ext uri="{D42A27DB-BD31-4B8C-83A1-F6EECF244321}">
                <p14:modId xmlns:p14="http://schemas.microsoft.com/office/powerpoint/2010/main" val="184402136"/>
              </p:ext>
            </p:extLst>
          </p:nvPr>
        </p:nvGraphicFramePr>
        <p:xfrm>
          <a:off x="3956857" y="3091811"/>
          <a:ext cx="357187" cy="357187"/>
        </p:xfrm>
        <a:graphic>
          <a:graphicData uri="http://schemas.openxmlformats.org/presentationml/2006/ole">
            <mc:AlternateContent xmlns:mc="http://schemas.openxmlformats.org/markup-compatibility/2006">
              <mc:Choice xmlns:v="urn:schemas-microsoft-com:vml" Requires="v">
                <p:oleObj name="Rovnice" r:id="rId8" imgW="203024" imgH="203024" progId="Equation.3">
                  <p:embed/>
                </p:oleObj>
              </mc:Choice>
              <mc:Fallback>
                <p:oleObj name="Rovnice" r:id="rId8" imgW="203024" imgH="203024" progId="Equation.3">
                  <p:embed/>
                  <p:pic>
                    <p:nvPicPr>
                      <p:cNvPr id="99364"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857" y="3091811"/>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65" name="Object 7"/>
          <p:cNvGraphicFramePr>
            <a:graphicFrameLocks noChangeAspect="1"/>
          </p:cNvGraphicFramePr>
          <p:nvPr>
            <p:extLst>
              <p:ext uri="{D42A27DB-BD31-4B8C-83A1-F6EECF244321}">
                <p14:modId xmlns:p14="http://schemas.microsoft.com/office/powerpoint/2010/main" val="227576492"/>
              </p:ext>
            </p:extLst>
          </p:nvPr>
        </p:nvGraphicFramePr>
        <p:xfrm>
          <a:off x="3215680" y="4005064"/>
          <a:ext cx="357187" cy="357188"/>
        </p:xfrm>
        <a:graphic>
          <a:graphicData uri="http://schemas.openxmlformats.org/presentationml/2006/ole">
            <mc:AlternateContent xmlns:mc="http://schemas.openxmlformats.org/markup-compatibility/2006">
              <mc:Choice xmlns:v="urn:schemas-microsoft-com:vml" Requires="v">
                <p:oleObj name="Rovnice" r:id="rId9" imgW="203024" imgH="203024" progId="Equation.3">
                  <p:embed/>
                </p:oleObj>
              </mc:Choice>
              <mc:Fallback>
                <p:oleObj name="Rovnice" r:id="rId9" imgW="203024" imgH="203024" progId="Equation.3">
                  <p:embed/>
                  <p:pic>
                    <p:nvPicPr>
                      <p:cNvPr id="9936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680" y="4005064"/>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7"/>
          <p:cNvGraphicFramePr>
            <a:graphicFrameLocks noChangeAspect="1"/>
          </p:cNvGraphicFramePr>
          <p:nvPr>
            <p:extLst>
              <p:ext uri="{D42A27DB-BD31-4B8C-83A1-F6EECF244321}">
                <p14:modId xmlns:p14="http://schemas.microsoft.com/office/powerpoint/2010/main" val="3644452161"/>
              </p:ext>
            </p:extLst>
          </p:nvPr>
        </p:nvGraphicFramePr>
        <p:xfrm>
          <a:off x="7176120" y="3128833"/>
          <a:ext cx="357187" cy="357188"/>
        </p:xfrm>
        <a:graphic>
          <a:graphicData uri="http://schemas.openxmlformats.org/presentationml/2006/ole">
            <mc:AlternateContent xmlns:mc="http://schemas.openxmlformats.org/markup-compatibility/2006">
              <mc:Choice xmlns:v="urn:schemas-microsoft-com:vml" Requires="v">
                <p:oleObj name="Rovnice" r:id="rId9" imgW="203024" imgH="203024" progId="Equation.3">
                  <p:embed/>
                </p:oleObj>
              </mc:Choice>
              <mc:Fallback>
                <p:oleObj name="Rovnice" r:id="rId9" imgW="203024" imgH="203024" progId="Equation.3">
                  <p:embed/>
                  <p:pic>
                    <p:nvPicPr>
                      <p:cNvPr id="4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6120" y="3128833"/>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 name="Skupina 40"/>
          <p:cNvGrpSpPr/>
          <p:nvPr/>
        </p:nvGrpSpPr>
        <p:grpSpPr>
          <a:xfrm>
            <a:off x="335360" y="2563953"/>
            <a:ext cx="894876" cy="145920"/>
            <a:chOff x="251317" y="1446897"/>
            <a:chExt cx="893345" cy="145920"/>
          </a:xfrm>
        </p:grpSpPr>
        <p:sp>
          <p:nvSpPr>
            <p:cNvPr id="4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4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4001798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2"/>
          <p:cNvSpPr>
            <a:spLocks noGrp="1" noChangeArrowheads="1"/>
          </p:cNvSpPr>
          <p:nvPr>
            <p:ph type="title"/>
          </p:nvPr>
        </p:nvSpPr>
        <p:spPr>
          <a:xfrm>
            <a:off x="2392074" y="260648"/>
            <a:ext cx="9599678" cy="922337"/>
          </a:xfrm>
        </p:spPr>
        <p:txBody>
          <a:bodyPr/>
          <a:lstStyle/>
          <a:p>
            <a:pPr>
              <a:spcBef>
                <a:spcPts val="600"/>
              </a:spcBef>
              <a:spcAft>
                <a:spcPts val="600"/>
              </a:spcAft>
            </a:pPr>
            <a:r>
              <a:rPr lang="en-GB" altLang="cs-CZ" dirty="0">
                <a:latin typeface="+mn-lt"/>
              </a:rPr>
              <a:t>Column base classification by bending stiffness </a:t>
            </a:r>
            <a:endParaRPr lang="en-GB" altLang="cs-CZ" sz="2400" dirty="0">
              <a:latin typeface="+mn-lt"/>
            </a:endParaRPr>
          </a:p>
        </p:txBody>
      </p:sp>
      <p:sp>
        <p:nvSpPr>
          <p:cNvPr id="52228" name="Rectangle 18"/>
          <p:cNvSpPr>
            <a:spLocks noGrp="1" noChangeArrowheads="1"/>
          </p:cNvSpPr>
          <p:nvPr>
            <p:ph type="body" idx="1"/>
          </p:nvPr>
        </p:nvSpPr>
        <p:spPr>
          <a:xfrm>
            <a:off x="2392074" y="1576185"/>
            <a:ext cx="9320550" cy="5093174"/>
          </a:xfrm>
        </p:spPr>
        <p:txBody>
          <a:bodyPr/>
          <a:lstStyle/>
          <a:p>
            <a:pPr marL="0" indent="0">
              <a:buNone/>
            </a:pPr>
            <a:r>
              <a:rPr lang="en-GB" altLang="cs-CZ" sz="2000" dirty="0">
                <a:cs typeface="Times New Roman" panose="02020603050405020304" pitchFamily="18" charset="0"/>
              </a:rPr>
              <a:t>Below are shown the </a:t>
            </a:r>
            <a:r>
              <a:rPr lang="en-GB" altLang="cs-CZ" sz="2000" dirty="0"/>
              <a:t>l</a:t>
            </a:r>
            <a:r>
              <a:rPr lang="en-GB" sz="2000" dirty="0"/>
              <a:t>imits between rigid, semi-rigid column and pinned column bases based on simplified assumption of frame behaviour.</a:t>
            </a: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r>
              <a:rPr lang="en-GB" altLang="cs-CZ" sz="2000" dirty="0">
                <a:cs typeface="Times New Roman" panose="02020603050405020304" pitchFamily="18" charset="0"/>
              </a:rPr>
              <a:t>The limits assure accuracy in design of frame  5% for resistance and 20% for serviceability</a:t>
            </a:r>
            <a:r>
              <a:rPr lang="cs-CZ" altLang="cs-CZ" sz="2000" dirty="0">
                <a:cs typeface="Times New Roman" panose="02020603050405020304" pitchFamily="18" charset="0"/>
              </a:rPr>
              <a:t>.</a:t>
            </a:r>
            <a:endParaRPr lang="en-GB" altLang="cs-CZ" sz="2000" dirty="0">
              <a:cs typeface="Times New Roman" panose="02020603050405020304" pitchFamily="18" charset="0"/>
            </a:endParaRPr>
          </a:p>
          <a:p>
            <a:pPr marL="174625" indent="-174625">
              <a:buNone/>
            </a:pPr>
            <a:endParaRPr lang="en-GB" altLang="cs-CZ" sz="2000" dirty="0">
              <a:cs typeface="Times New Roman" panose="02020603050405020304" pitchFamily="18" charset="0"/>
            </a:endParaRPr>
          </a:p>
          <a:p>
            <a:pPr marL="174625" indent="-174625"/>
            <a:endParaRPr lang="en-GB" altLang="cs-CZ" sz="2000" dirty="0">
              <a:cs typeface="Times New Roman" panose="02020603050405020304" pitchFamily="18" charset="0"/>
            </a:endParaRPr>
          </a:p>
        </p:txBody>
      </p:sp>
      <p:sp>
        <p:nvSpPr>
          <p:cNvPr id="5222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0"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5"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2"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4"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5"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6"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8"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9" name="Rectangle 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0" name="Rectangle 2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1" name="Rectangle 30"/>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2"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3"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4"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52256" name="Object 4"/>
          <p:cNvGraphicFramePr>
            <a:graphicFrameLocks noChangeAspect="1"/>
          </p:cNvGraphicFramePr>
          <p:nvPr>
            <p:extLst>
              <p:ext uri="{D42A27DB-BD31-4B8C-83A1-F6EECF244321}">
                <p14:modId xmlns:p14="http://schemas.microsoft.com/office/powerpoint/2010/main" val="1317347546"/>
              </p:ext>
            </p:extLst>
          </p:nvPr>
        </p:nvGraphicFramePr>
        <p:xfrm>
          <a:off x="3216722" y="2636912"/>
          <a:ext cx="6955755" cy="3307796"/>
        </p:xfrm>
        <a:graphic>
          <a:graphicData uri="http://schemas.openxmlformats.org/presentationml/2006/ole">
            <mc:AlternateContent xmlns:mc="http://schemas.openxmlformats.org/markup-compatibility/2006">
              <mc:Choice xmlns:v="urn:schemas-microsoft-com:vml" Requires="v">
                <p:oleObj name="Microsoft Drawing" r:id="rId3" imgW="3851275" imgH="1754188" progId="MSDraw">
                  <p:embed/>
                </p:oleObj>
              </mc:Choice>
              <mc:Fallback>
                <p:oleObj name="Microsoft Drawing" r:id="rId3" imgW="3851275" imgH="1754188" progId="MSDraw">
                  <p:embed/>
                  <p:pic>
                    <p:nvPicPr>
                      <p:cNvPr id="522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722" y="2636912"/>
                        <a:ext cx="6955755" cy="3307796"/>
                      </a:xfrm>
                      <a:prstGeom prst="rect">
                        <a:avLst/>
                      </a:prstGeom>
                      <a:noFill/>
                      <a:ln>
                        <a:noFill/>
                      </a:ln>
                    </p:spPr>
                  </p:pic>
                </p:oleObj>
              </mc:Fallback>
            </mc:AlternateContent>
          </a:graphicData>
        </a:graphic>
      </p:graphicFrame>
      <p:grpSp>
        <p:nvGrpSpPr>
          <p:cNvPr id="34" name="Skupina 33"/>
          <p:cNvGrpSpPr/>
          <p:nvPr/>
        </p:nvGrpSpPr>
        <p:grpSpPr>
          <a:xfrm>
            <a:off x="335360" y="2563952"/>
            <a:ext cx="894876" cy="145920"/>
            <a:chOff x="251317" y="1446897"/>
            <a:chExt cx="893345" cy="145920"/>
          </a:xfrm>
        </p:grpSpPr>
        <p:sp>
          <p:nvSpPr>
            <p:cNvPr id="3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5521530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3"/>
          <p:cNvGraphicFramePr>
            <a:graphicFrameLocks noGrp="1" noChangeAspect="1"/>
          </p:cNvGraphicFramePr>
          <p:nvPr>
            <p:ph type="body" idx="1"/>
            <p:extLst>
              <p:ext uri="{D42A27DB-BD31-4B8C-83A1-F6EECF244321}">
                <p14:modId xmlns:p14="http://schemas.microsoft.com/office/powerpoint/2010/main" val="2203695503"/>
              </p:ext>
            </p:extLst>
          </p:nvPr>
        </p:nvGraphicFramePr>
        <p:xfrm>
          <a:off x="3979875" y="2941787"/>
          <a:ext cx="6063726" cy="3743073"/>
        </p:xfrm>
        <a:graphic>
          <a:graphicData uri="http://schemas.openxmlformats.org/presentationml/2006/ole">
            <mc:AlternateContent xmlns:mc="http://schemas.openxmlformats.org/markup-compatibility/2006">
              <mc:Choice xmlns:v="urn:schemas-microsoft-com:vml" Requires="v">
                <p:oleObj name="Microsoft Drawing" r:id="rId2" imgW="5116513" imgH="3157538" progId="MSDraw">
                  <p:embed/>
                </p:oleObj>
              </mc:Choice>
              <mc:Fallback>
                <p:oleObj name="Microsoft Drawing" r:id="rId2" imgW="5116513" imgH="3157538" progId="MSDraw">
                  <p:embed/>
                  <p:pic>
                    <p:nvPicPr>
                      <p:cNvPr id="50178"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75" y="2941787"/>
                        <a:ext cx="6063726" cy="3743073"/>
                      </a:xfrm>
                      <a:prstGeom prst="rect">
                        <a:avLst/>
                      </a:prstGeom>
                      <a:noFill/>
                      <a:ln>
                        <a:noFill/>
                      </a:ln>
                      <a:effectLst/>
                    </p:spPr>
                  </p:pic>
                </p:oleObj>
              </mc:Fallback>
            </mc:AlternateContent>
          </a:graphicData>
        </a:graphic>
      </p:graphicFrame>
      <p:sp>
        <p:nvSpPr>
          <p:cNvPr id="50179" name="Rectangle 6"/>
          <p:cNvSpPr>
            <a:spLocks noChangeArrowheads="1"/>
          </p:cNvSpPr>
          <p:nvPr/>
        </p:nvSpPr>
        <p:spPr bwMode="auto">
          <a:xfrm>
            <a:off x="2279576" y="332656"/>
            <a:ext cx="972108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spcBef>
                <a:spcPts val="0"/>
              </a:spcBef>
              <a:buClr>
                <a:schemeClr val="tx2"/>
              </a:buClr>
              <a:buSzPct val="75000"/>
              <a:buNone/>
            </a:pPr>
            <a:r>
              <a:rPr lang="en-GB" altLang="cs-CZ" sz="3200" b="1" dirty="0">
                <a:solidFill>
                  <a:srgbClr val="0070C0"/>
                </a:solidFill>
                <a:latin typeface="+mn-lt"/>
              </a:rPr>
              <a:t>Classification of column base in non-sway frame</a:t>
            </a:r>
          </a:p>
        </p:txBody>
      </p:sp>
      <p:sp>
        <p:nvSpPr>
          <p:cNvPr id="2" name="Obdélník 1"/>
          <p:cNvSpPr/>
          <p:nvPr/>
        </p:nvSpPr>
        <p:spPr>
          <a:xfrm>
            <a:off x="2310854" y="1556792"/>
            <a:ext cx="9401769" cy="1384995"/>
          </a:xfrm>
          <a:prstGeom prst="rect">
            <a:avLst/>
          </a:prstGeom>
        </p:spPr>
        <p:txBody>
          <a:bodyPr wrap="square">
            <a:spAutoFit/>
          </a:bodyPr>
          <a:lstStyle/>
          <a:p>
            <a:pPr>
              <a:spcBef>
                <a:spcPts val="0"/>
              </a:spcBef>
              <a:buClr>
                <a:srgbClr val="0070C0"/>
              </a:buClr>
              <a:buNone/>
              <a:tabLst>
                <a:tab pos="358775" algn="l"/>
              </a:tabLst>
            </a:pPr>
            <a:r>
              <a:rPr lang="en-GB" altLang="cs-CZ" sz="1800" dirty="0"/>
              <a:t>Below is shown the influence of bending stiffness of two column bases to the column buckling length on example of column HEB200. </a:t>
            </a:r>
          </a:p>
          <a:p>
            <a:pPr>
              <a:spcBef>
                <a:spcPts val="0"/>
              </a:spcBef>
              <a:buClr>
                <a:srgbClr val="0070C0"/>
              </a:buClr>
              <a:buNone/>
              <a:tabLst>
                <a:tab pos="358775" algn="l"/>
              </a:tabLst>
            </a:pPr>
            <a:r>
              <a:rPr lang="cs-CZ" altLang="cs-CZ" sz="1600" dirty="0"/>
              <a:t>	</a:t>
            </a:r>
            <a:r>
              <a:rPr lang="en-GB" altLang="cs-CZ" sz="1600" dirty="0"/>
              <a:t>On the vertical axes is parameter of buckling length </a:t>
            </a:r>
            <a:r>
              <a:rPr lang="en-GB" altLang="cs-CZ" sz="1600" i="1" dirty="0"/>
              <a:t>β</a:t>
            </a:r>
            <a:r>
              <a:rPr lang="en-GB" altLang="cs-CZ" sz="1600" dirty="0"/>
              <a:t>;</a:t>
            </a:r>
            <a:r>
              <a:rPr lang="en-GB" altLang="cs-CZ" sz="1600" i="1" dirty="0"/>
              <a:t> β =</a:t>
            </a:r>
            <a:r>
              <a:rPr lang="en-GB" altLang="cs-CZ" sz="1600" dirty="0"/>
              <a:t> 0,7 for rigid column base and </a:t>
            </a:r>
            <a:r>
              <a:rPr lang="en-GB" altLang="cs-CZ" sz="1600" i="1" dirty="0"/>
              <a:t>β =</a:t>
            </a:r>
            <a:r>
              <a:rPr lang="en-GB" altLang="cs-CZ" sz="1600" dirty="0"/>
              <a:t> 1,0 for pin one. On the horizontal axes is the relative slenderness of base plate to column in logarithmic scale. The points represent influence of the real column bases on buckling length.</a:t>
            </a:r>
            <a:endParaRPr lang="en-GB" altLang="cs-CZ" sz="1600" b="1" dirty="0"/>
          </a:p>
        </p:txBody>
      </p:sp>
      <p:grpSp>
        <p:nvGrpSpPr>
          <p:cNvPr id="8" name="Skupina 7"/>
          <p:cNvGrpSpPr/>
          <p:nvPr/>
        </p:nvGrpSpPr>
        <p:grpSpPr>
          <a:xfrm>
            <a:off x="335360" y="2564904"/>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0223849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2351584" y="404664"/>
            <a:ext cx="9433048" cy="64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spcBef>
                <a:spcPts val="0"/>
              </a:spcBef>
              <a:buClr>
                <a:schemeClr val="tx2"/>
              </a:buClr>
              <a:buSzPct val="75000"/>
              <a:buNone/>
            </a:pPr>
            <a:r>
              <a:rPr lang="en-GB" altLang="cs-CZ" sz="3200" b="1" dirty="0">
                <a:solidFill>
                  <a:srgbClr val="0070C0"/>
                </a:solidFill>
                <a:latin typeface="+mn-lt"/>
              </a:rPr>
              <a:t>Classification of column base in sway frame</a:t>
            </a:r>
          </a:p>
        </p:txBody>
      </p:sp>
      <p:graphicFrame>
        <p:nvGraphicFramePr>
          <p:cNvPr id="51203" name="Object 4"/>
          <p:cNvGraphicFramePr>
            <a:graphicFrameLocks noGrp="1" noChangeAspect="1"/>
          </p:cNvGraphicFramePr>
          <p:nvPr>
            <p:ph type="body" idx="1"/>
            <p:extLst>
              <p:ext uri="{D42A27DB-BD31-4B8C-83A1-F6EECF244321}">
                <p14:modId xmlns:p14="http://schemas.microsoft.com/office/powerpoint/2010/main" val="2320262908"/>
              </p:ext>
            </p:extLst>
          </p:nvPr>
        </p:nvGraphicFramePr>
        <p:xfrm>
          <a:off x="3575720" y="2710824"/>
          <a:ext cx="6606181" cy="3768526"/>
        </p:xfrm>
        <a:graphic>
          <a:graphicData uri="http://schemas.openxmlformats.org/presentationml/2006/ole">
            <mc:AlternateContent xmlns:mc="http://schemas.openxmlformats.org/markup-compatibility/2006">
              <mc:Choice xmlns:v="urn:schemas-microsoft-com:vml" Requires="v">
                <p:oleObj name="Microsoft Drawing" r:id="rId2" imgW="7454900" imgH="4252913" progId="MSDraw">
                  <p:embed/>
                </p:oleObj>
              </mc:Choice>
              <mc:Fallback>
                <p:oleObj name="Microsoft Drawing" r:id="rId2" imgW="7454900" imgH="4252913" progId="MSDraw">
                  <p:embed/>
                  <p:pic>
                    <p:nvPicPr>
                      <p:cNvPr id="51203"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2710824"/>
                        <a:ext cx="6606181" cy="3768526"/>
                      </a:xfrm>
                      <a:prstGeom prst="rect">
                        <a:avLst/>
                      </a:prstGeom>
                      <a:noFill/>
                      <a:ln>
                        <a:noFill/>
                      </a:ln>
                    </p:spPr>
                  </p:pic>
                </p:oleObj>
              </mc:Fallback>
            </mc:AlternateContent>
          </a:graphicData>
        </a:graphic>
      </p:graphicFrame>
      <p:sp>
        <p:nvSpPr>
          <p:cNvPr id="5" name="Obdélník 4"/>
          <p:cNvSpPr/>
          <p:nvPr/>
        </p:nvSpPr>
        <p:spPr>
          <a:xfrm>
            <a:off x="2351584" y="1556792"/>
            <a:ext cx="9361040" cy="1107996"/>
          </a:xfrm>
          <a:prstGeom prst="rect">
            <a:avLst/>
          </a:prstGeom>
        </p:spPr>
        <p:txBody>
          <a:bodyPr wrap="square">
            <a:spAutoFit/>
          </a:bodyPr>
          <a:lstStyle/>
          <a:p>
            <a:pPr>
              <a:spcBef>
                <a:spcPts val="0"/>
              </a:spcBef>
              <a:buClr>
                <a:srgbClr val="0070C0"/>
              </a:buClr>
              <a:buNone/>
              <a:tabLst>
                <a:tab pos="358775" algn="l"/>
              </a:tabLst>
            </a:pPr>
            <a:r>
              <a:rPr lang="en-GB" altLang="cs-CZ" sz="1800" dirty="0">
                <a:latin typeface="+mn-lt"/>
              </a:rPr>
              <a:t>Below is shown the influence of bending stiffness of column bases in sway portal frame. </a:t>
            </a:r>
          </a:p>
          <a:p>
            <a:pPr>
              <a:spcBef>
                <a:spcPts val="0"/>
              </a:spcBef>
              <a:buClr>
                <a:srgbClr val="0070C0"/>
              </a:buClr>
              <a:buNone/>
              <a:tabLst>
                <a:tab pos="358775" algn="l"/>
              </a:tabLst>
            </a:pPr>
            <a:r>
              <a:rPr lang="cs-CZ" altLang="cs-CZ" sz="1600" dirty="0">
                <a:latin typeface="+mn-lt"/>
              </a:rPr>
              <a:t>	</a:t>
            </a:r>
            <a:r>
              <a:rPr lang="en-GB" altLang="cs-CZ" sz="1600" dirty="0">
                <a:latin typeface="+mn-lt"/>
              </a:rPr>
              <a:t>On the vertical axes is parameter of sway </a:t>
            </a:r>
            <a:r>
              <a:rPr lang="en-GB" altLang="cs-CZ" sz="1600" i="1" dirty="0" err="1">
                <a:latin typeface="+mn-lt"/>
              </a:rPr>
              <a:t>y</a:t>
            </a:r>
            <a:r>
              <a:rPr lang="en-GB" altLang="cs-CZ" sz="1600" baseline="-25000" dirty="0" err="1">
                <a:latin typeface="+mn-lt"/>
              </a:rPr>
              <a:t>s</a:t>
            </a:r>
            <a:r>
              <a:rPr lang="en-GB" altLang="cs-CZ" sz="1600" dirty="0">
                <a:latin typeface="+mn-lt"/>
              </a:rPr>
              <a:t>/</a:t>
            </a:r>
            <a:r>
              <a:rPr lang="en-GB" altLang="cs-CZ" sz="1600" i="1" dirty="0" err="1">
                <a:latin typeface="+mn-lt"/>
              </a:rPr>
              <a:t>y</a:t>
            </a:r>
            <a:r>
              <a:rPr lang="en-GB" altLang="cs-CZ" sz="1600" baseline="-25000" dirty="0" err="1">
                <a:latin typeface="+mn-lt"/>
              </a:rPr>
              <a:t>p</a:t>
            </a:r>
            <a:r>
              <a:rPr lang="en-GB" altLang="cs-CZ" sz="1600" dirty="0">
                <a:latin typeface="+mn-lt"/>
              </a:rPr>
              <a:t>;</a:t>
            </a:r>
            <a:r>
              <a:rPr lang="en-GB" altLang="cs-CZ" sz="1600" i="1" dirty="0">
                <a:latin typeface="+mn-lt"/>
              </a:rPr>
              <a:t> </a:t>
            </a:r>
            <a:r>
              <a:rPr lang="en-GB" altLang="cs-CZ" sz="1600" i="1" dirty="0" err="1">
                <a:latin typeface="+mn-lt"/>
              </a:rPr>
              <a:t>y</a:t>
            </a:r>
            <a:r>
              <a:rPr lang="en-GB" altLang="cs-CZ" sz="1600" baseline="-25000" dirty="0" err="1">
                <a:latin typeface="+mn-lt"/>
              </a:rPr>
              <a:t>s</a:t>
            </a:r>
            <a:r>
              <a:rPr lang="en-GB" altLang="cs-CZ" sz="1600" dirty="0">
                <a:latin typeface="+mn-lt"/>
              </a:rPr>
              <a:t>/</a:t>
            </a:r>
            <a:r>
              <a:rPr lang="en-GB" altLang="cs-CZ" sz="1600" i="1" dirty="0" err="1">
                <a:latin typeface="+mn-lt"/>
              </a:rPr>
              <a:t>y</a:t>
            </a:r>
            <a:r>
              <a:rPr lang="en-GB" altLang="cs-CZ" sz="1600" baseline="-25000" dirty="0" err="1">
                <a:latin typeface="+mn-lt"/>
              </a:rPr>
              <a:t>p</a:t>
            </a:r>
            <a:r>
              <a:rPr lang="en-GB" altLang="cs-CZ" sz="1600" i="1" dirty="0">
                <a:latin typeface="+mn-lt"/>
              </a:rPr>
              <a:t> =</a:t>
            </a:r>
            <a:r>
              <a:rPr lang="en-GB" altLang="cs-CZ" sz="1600" dirty="0">
                <a:latin typeface="+mn-lt"/>
              </a:rPr>
              <a:t> 0,33 for rigid column base and </a:t>
            </a:r>
            <a:r>
              <a:rPr lang="en-GB" altLang="cs-CZ" sz="1600" i="1" dirty="0" err="1">
                <a:latin typeface="+mn-lt"/>
              </a:rPr>
              <a:t>y</a:t>
            </a:r>
            <a:r>
              <a:rPr lang="en-GB" altLang="cs-CZ" sz="1600" baseline="-25000" dirty="0" err="1">
                <a:latin typeface="+mn-lt"/>
              </a:rPr>
              <a:t>s</a:t>
            </a:r>
            <a:r>
              <a:rPr lang="en-GB" altLang="cs-CZ" sz="1600" dirty="0">
                <a:latin typeface="+mn-lt"/>
              </a:rPr>
              <a:t>/</a:t>
            </a:r>
            <a:r>
              <a:rPr lang="en-GB" altLang="cs-CZ" sz="1600" i="1" dirty="0" err="1">
                <a:latin typeface="+mn-lt"/>
              </a:rPr>
              <a:t>y</a:t>
            </a:r>
            <a:r>
              <a:rPr lang="en-GB" altLang="cs-CZ" sz="1600" baseline="-25000" dirty="0" err="1">
                <a:latin typeface="+mn-lt"/>
              </a:rPr>
              <a:t>p</a:t>
            </a:r>
            <a:r>
              <a:rPr lang="en-GB" altLang="cs-CZ" sz="1600" baseline="-25000" dirty="0">
                <a:latin typeface="+mn-lt"/>
              </a:rPr>
              <a:t> </a:t>
            </a:r>
            <a:r>
              <a:rPr lang="en-GB" altLang="cs-CZ" sz="1600" i="1" dirty="0">
                <a:latin typeface="+mn-lt"/>
              </a:rPr>
              <a:t>=</a:t>
            </a:r>
            <a:r>
              <a:rPr lang="en-GB" altLang="cs-CZ" sz="1600" dirty="0">
                <a:latin typeface="+mn-lt"/>
              </a:rPr>
              <a:t> 1,0 for pin one. On the horizontal axes is the relative slenderness of base plate to column in logarithmic scale. The points represent  influence of the real column bases on buckling length of columns. </a:t>
            </a:r>
            <a:endParaRPr lang="en-GB" altLang="cs-CZ" sz="1600" b="1" dirty="0">
              <a:latin typeface="+mn-lt"/>
            </a:endParaRPr>
          </a:p>
        </p:txBody>
      </p:sp>
      <p:grpSp>
        <p:nvGrpSpPr>
          <p:cNvPr id="9" name="Skupina 8"/>
          <p:cNvGrpSpPr/>
          <p:nvPr/>
        </p:nvGrpSpPr>
        <p:grpSpPr>
          <a:xfrm>
            <a:off x="335360" y="2564904"/>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513715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2437" y="307438"/>
            <a:ext cx="9310188" cy="922337"/>
          </a:xfrm>
        </p:spPr>
        <p:txBody>
          <a:bodyPr/>
          <a:lstStyle/>
          <a:p>
            <a:r>
              <a:rPr lang="en-GB" dirty="0"/>
              <a:t>Assessment</a:t>
            </a:r>
            <a:r>
              <a:rPr lang="cs-CZ" dirty="0"/>
              <a:t> I </a:t>
            </a:r>
          </a:p>
        </p:txBody>
      </p:sp>
      <p:sp>
        <p:nvSpPr>
          <p:cNvPr id="4" name="Zástupný symbol pro obsah 3"/>
          <p:cNvSpPr>
            <a:spLocks noGrp="1"/>
          </p:cNvSpPr>
          <p:nvPr>
            <p:ph idx="1"/>
          </p:nvPr>
        </p:nvSpPr>
        <p:spPr>
          <a:xfrm>
            <a:off x="2423592" y="1525825"/>
            <a:ext cx="9310189" cy="4772313"/>
          </a:xfrm>
        </p:spPr>
        <p:txBody>
          <a:bodyPr/>
          <a:lstStyle/>
          <a:p>
            <a:r>
              <a:rPr lang="en-GB" sz="2000" dirty="0"/>
              <a:t>What are the basic failure modes of anchor bolts in tension?</a:t>
            </a:r>
            <a:endParaRPr lang="cs-CZ" sz="2000" dirty="0"/>
          </a:p>
          <a:p>
            <a:r>
              <a:rPr lang="en-GB" sz="2000" dirty="0"/>
              <a:t>What should be the failure mode of anchor bolt in case of plastic distribution of forces in column base with more bolt rows? </a:t>
            </a:r>
            <a:endParaRPr lang="cs-CZ" sz="2000" dirty="0"/>
          </a:p>
          <a:p>
            <a:r>
              <a:rPr lang="en-GB" sz="2000" dirty="0"/>
              <a:t>What are the basic failure modes of anchor bolts in shear?</a:t>
            </a:r>
            <a:endParaRPr lang="cs-CZ" sz="2000" dirty="0"/>
          </a:p>
          <a:p>
            <a:r>
              <a:rPr lang="en-GB" sz="2000" dirty="0"/>
              <a:t>What is the reason of classification of joints by bending stiffness?</a:t>
            </a:r>
            <a:endParaRPr lang="cs-CZ" sz="2000" dirty="0"/>
          </a:p>
          <a:p>
            <a:r>
              <a:rPr lang="en-GB" sz="2000" dirty="0"/>
              <a:t>What principles are used for classification of joints by bending stiffness?</a:t>
            </a:r>
            <a:endParaRPr lang="cs-CZ" sz="2000" dirty="0"/>
          </a:p>
          <a:p>
            <a:r>
              <a:rPr lang="en-GB" sz="2000" dirty="0"/>
              <a:t>For what accuracy was derived the limit between rigid and semi-rigid column bases for simplified assumption of frame behaviour?</a:t>
            </a:r>
            <a:endParaRPr lang="cs-CZ" sz="2000" dirty="0"/>
          </a:p>
          <a:p>
            <a:endParaRPr lang="cs-CZ" sz="2000" dirty="0"/>
          </a:p>
        </p:txBody>
      </p:sp>
      <p:grpSp>
        <p:nvGrpSpPr>
          <p:cNvPr id="7" name="Skupina 6"/>
          <p:cNvGrpSpPr/>
          <p:nvPr/>
        </p:nvGrpSpPr>
        <p:grpSpPr>
          <a:xfrm>
            <a:off x="335360" y="2852936"/>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88155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a:t>Component method</a:t>
            </a:r>
            <a:br>
              <a:rPr lang="cs-CZ" dirty="0"/>
            </a:br>
            <a:endParaRPr lang="cs-CZ" b="0" dirty="0"/>
          </a:p>
        </p:txBody>
      </p:sp>
      <p:sp>
        <p:nvSpPr>
          <p:cNvPr id="5" name="Podnadpis 2"/>
          <p:cNvSpPr>
            <a:spLocks noGrp="1"/>
          </p:cNvSpPr>
          <p:nvPr>
            <p:ph type="subTitle" idx="1"/>
          </p:nvPr>
        </p:nvSpPr>
        <p:spPr>
          <a:xfrm>
            <a:off x="1415480" y="3861048"/>
            <a:ext cx="7736693" cy="1771721"/>
          </a:xfrm>
        </p:spPr>
        <p:txBody>
          <a:bodyPr/>
          <a:lstStyle/>
          <a:p>
            <a:r>
              <a:rPr lang="cs-CZ" dirty="0" err="1"/>
              <a:t>Lecture</a:t>
            </a:r>
            <a:r>
              <a:rPr lang="cs-CZ" dirty="0"/>
              <a:t> 4</a:t>
            </a:r>
          </a:p>
          <a:p>
            <a:r>
              <a:rPr lang="cs-CZ" dirty="0" err="1"/>
              <a:t>Column</a:t>
            </a:r>
            <a:r>
              <a:rPr lang="cs-CZ" dirty="0"/>
              <a:t> base</a:t>
            </a:r>
            <a:endParaRPr lang="en-GB" dirty="0"/>
          </a:p>
        </p:txBody>
      </p:sp>
    </p:spTree>
    <p:extLst>
      <p:ext uri="{BB962C8B-B14F-4D97-AF65-F5344CB8AC3E}">
        <p14:creationId xmlns:p14="http://schemas.microsoft.com/office/powerpoint/2010/main" val="42106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341946"/>
            <a:ext cx="7451279" cy="922337"/>
          </a:xfrm>
        </p:spPr>
        <p:txBody>
          <a:bodyPr/>
          <a:lstStyle/>
          <a:p>
            <a:r>
              <a:rPr lang="en-GB" dirty="0">
                <a:solidFill>
                  <a:srgbClr val="0070C0"/>
                </a:solidFill>
              </a:rPr>
              <a:t>List of lectures</a:t>
            </a:r>
          </a:p>
        </p:txBody>
      </p:sp>
      <p:sp>
        <p:nvSpPr>
          <p:cNvPr id="3" name="Zástupný symbol pro obsah 2"/>
          <p:cNvSpPr>
            <a:spLocks noGrp="1"/>
          </p:cNvSpPr>
          <p:nvPr>
            <p:ph idx="1"/>
          </p:nvPr>
        </p:nvSpPr>
        <p:spPr>
          <a:xfrm>
            <a:off x="2423592" y="1556793"/>
            <a:ext cx="9145016" cy="2808312"/>
          </a:xfrm>
        </p:spPr>
        <p:txBody>
          <a:bodyPr/>
          <a:lstStyle/>
          <a:p>
            <a:pPr marL="457200" indent="-457200">
              <a:spcBef>
                <a:spcPts val="600"/>
              </a:spcBef>
              <a:buFont typeface="+mj-lt"/>
              <a:buAutoNum type="arabicParenR"/>
            </a:pPr>
            <a:r>
              <a:rPr lang="en-US" sz="2800" dirty="0">
                <a:solidFill>
                  <a:schemeClr val="accent3">
                    <a:lumMod val="50000"/>
                  </a:schemeClr>
                </a:solidFill>
              </a:rPr>
              <a:t>Beam to column moment connection</a:t>
            </a:r>
          </a:p>
          <a:p>
            <a:pPr marL="457200" indent="-457200">
              <a:spcBef>
                <a:spcPts val="600"/>
              </a:spcBef>
              <a:buFont typeface="+mj-lt"/>
              <a:buAutoNum type="arabicParenR"/>
            </a:pPr>
            <a:r>
              <a:rPr lang="en-US" sz="2800" dirty="0">
                <a:solidFill>
                  <a:schemeClr val="accent3">
                    <a:lumMod val="50000"/>
                  </a:schemeClr>
                </a:solidFill>
              </a:rPr>
              <a:t>Hollow section joints</a:t>
            </a:r>
          </a:p>
          <a:p>
            <a:pPr marL="457200" indent="-457200">
              <a:spcBef>
                <a:spcPts val="600"/>
              </a:spcBef>
              <a:buFont typeface="+mj-lt"/>
              <a:buAutoNum type="arabicParenR"/>
            </a:pPr>
            <a:r>
              <a:rPr lang="en-US" sz="2800" dirty="0">
                <a:solidFill>
                  <a:schemeClr val="accent3">
                    <a:lumMod val="50000"/>
                  </a:schemeClr>
                </a:solidFill>
              </a:rPr>
              <a:t>Joint of hollow to open section </a:t>
            </a:r>
          </a:p>
          <a:p>
            <a:pPr marL="457200" indent="-457200">
              <a:spcBef>
                <a:spcPts val="600"/>
              </a:spcBef>
              <a:buFont typeface="+mj-lt"/>
              <a:buAutoNum type="arabicParenR"/>
            </a:pPr>
            <a:r>
              <a:rPr lang="en-US" sz="2800" b="1" dirty="0"/>
              <a:t>Column base  </a:t>
            </a:r>
          </a:p>
          <a:p>
            <a:pPr marL="457200" indent="-457200">
              <a:spcBef>
                <a:spcPts val="600"/>
              </a:spcBef>
              <a:buFont typeface="+mj-lt"/>
              <a:buAutoNum type="arabicParenR"/>
            </a:pPr>
            <a:r>
              <a:rPr lang="en-US" sz="2800" dirty="0">
                <a:solidFill>
                  <a:schemeClr val="accent3">
                    <a:lumMod val="50000"/>
                  </a:schemeClr>
                </a:solidFill>
              </a:rPr>
              <a:t>Seismically qualified joints</a:t>
            </a:r>
          </a:p>
          <a:p>
            <a:pPr marL="457200" indent="-457200">
              <a:spcBef>
                <a:spcPts val="600"/>
              </a:spcBef>
              <a:buFont typeface="+mj-lt"/>
              <a:buAutoNum type="arabicParenR"/>
            </a:pPr>
            <a:r>
              <a:rPr lang="en-US" sz="2800" dirty="0">
                <a:solidFill>
                  <a:schemeClr val="accent3">
                    <a:lumMod val="50000"/>
                  </a:schemeClr>
                </a:solidFill>
              </a:rPr>
              <a:t>Joints at elevated temperature</a:t>
            </a:r>
            <a:endParaRPr lang="en-US" sz="2800" dirty="0"/>
          </a:p>
        </p:txBody>
      </p:sp>
      <p:sp>
        <p:nvSpPr>
          <p:cNvPr id="4" name="Obdélník 3"/>
          <p:cNvSpPr/>
          <p:nvPr/>
        </p:nvSpPr>
        <p:spPr bwMode="auto">
          <a:xfrm>
            <a:off x="221602" y="44624"/>
            <a:ext cx="1759972" cy="69127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grpSp>
        <p:nvGrpSpPr>
          <p:cNvPr id="12" name="Skupina 11">
            <a:extLst>
              <a:ext uri="{FF2B5EF4-FFF2-40B4-BE49-F238E27FC236}">
                <a16:creationId xmlns:a16="http://schemas.microsoft.com/office/drawing/2014/main" id="{6654A17A-D021-DCF0-8709-1662F6016729}"/>
              </a:ext>
            </a:extLst>
          </p:cNvPr>
          <p:cNvGrpSpPr/>
          <p:nvPr/>
        </p:nvGrpSpPr>
        <p:grpSpPr>
          <a:xfrm>
            <a:off x="2370360" y="4868863"/>
            <a:ext cx="9438339" cy="1512059"/>
            <a:chOff x="2404915" y="4621841"/>
            <a:chExt cx="9438339" cy="1512059"/>
          </a:xfrm>
        </p:grpSpPr>
        <p:pic>
          <p:nvPicPr>
            <p:cNvPr id="6" name="Obráze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404915" y="4621842"/>
              <a:ext cx="1206106" cy="1447481"/>
            </a:xfrm>
            <a:prstGeom prst="rect">
              <a:avLst/>
            </a:prstGeom>
            <a:ln>
              <a:noFill/>
            </a:ln>
            <a:extLst>
              <a:ext uri="{53640926-AAD7-44D8-BBD7-CCE9431645EC}">
                <a14:shadowObscured xmlns:a14="http://schemas.microsoft.com/office/drawing/2010/main"/>
              </a:ext>
            </a:extLst>
          </p:spPr>
        </p:pic>
        <p:pic>
          <p:nvPicPr>
            <p:cNvPr id="7" name="Obrázek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92106" y="4621841"/>
              <a:ext cx="1033916" cy="1447481"/>
            </a:xfrm>
            <a:prstGeom prst="rect">
              <a:avLst/>
            </a:prstGeom>
          </p:spPr>
        </p:pic>
        <p:pic>
          <p:nvPicPr>
            <p:cNvPr id="9" name="Obráze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461" y="4686419"/>
              <a:ext cx="1568104" cy="1447481"/>
            </a:xfrm>
            <a:prstGeom prst="rect">
              <a:avLst/>
            </a:prstGeom>
          </p:spPr>
        </p:pic>
        <p:pic>
          <p:nvPicPr>
            <p:cNvPr id="10" name="Obrázek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26986" y="4681114"/>
              <a:ext cx="1353995" cy="1447481"/>
            </a:xfrm>
            <a:prstGeom prst="rect">
              <a:avLst/>
            </a:prstGeom>
          </p:spPr>
        </p:pic>
        <p:pic>
          <p:nvPicPr>
            <p:cNvPr id="5" name="Obrázek 4">
              <a:extLst>
                <a:ext uri="{FF2B5EF4-FFF2-40B4-BE49-F238E27FC236}">
                  <a16:creationId xmlns:a16="http://schemas.microsoft.com/office/drawing/2014/main" id="{FBFAE22B-8A4C-B306-3448-5CA7247887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690" t="11195" r="2750" b="8320"/>
            <a:stretch/>
          </p:blipFill>
          <p:spPr>
            <a:xfrm>
              <a:off x="3846109" y="4811362"/>
              <a:ext cx="1420144" cy="1186986"/>
            </a:xfrm>
            <a:prstGeom prst="rect">
              <a:avLst/>
            </a:prstGeom>
          </p:spPr>
        </p:pic>
        <p:pic>
          <p:nvPicPr>
            <p:cNvPr id="11" name="Obrázek 10">
              <a:extLst>
                <a:ext uri="{FF2B5EF4-FFF2-40B4-BE49-F238E27FC236}">
                  <a16:creationId xmlns:a16="http://schemas.microsoft.com/office/drawing/2014/main" id="{C62B5C48-C194-F047-B5C0-99B46B7E1E7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10637148" y="4653135"/>
              <a:ext cx="1206106" cy="14474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0929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title"/>
          </p:nvPr>
        </p:nvSpPr>
        <p:spPr>
          <a:xfrm>
            <a:off x="2351584" y="332656"/>
            <a:ext cx="9455662" cy="784717"/>
          </a:xfrm>
        </p:spPr>
        <p:txBody>
          <a:bodyPr/>
          <a:lstStyle/>
          <a:p>
            <a:pPr eaLnBrk="1" hangingPunct="1"/>
            <a:r>
              <a:rPr lang="en-GB" altLang="cs-CZ" dirty="0"/>
              <a:t>Component method for column bases </a:t>
            </a:r>
            <a:endParaRPr lang="en-GB" altLang="zh-CN" dirty="0">
              <a:ea typeface="宋体" panose="02010600030101010101" pitchFamily="2" charset="-122"/>
            </a:endParaRPr>
          </a:p>
        </p:txBody>
      </p:sp>
      <p:sp>
        <p:nvSpPr>
          <p:cNvPr id="7172" name="Rectangle 18"/>
          <p:cNvSpPr>
            <a:spLocks noGrp="1" noChangeArrowheads="1"/>
          </p:cNvSpPr>
          <p:nvPr>
            <p:ph type="body" idx="1"/>
          </p:nvPr>
        </p:nvSpPr>
        <p:spPr>
          <a:xfrm>
            <a:off x="2355801" y="1556792"/>
            <a:ext cx="9284815" cy="898123"/>
          </a:xfrm>
          <a:noFill/>
        </p:spPr>
        <p:txBody>
          <a:bodyPr/>
          <a:lstStyle/>
          <a:p>
            <a:pPr eaLnBrk="1" hangingPunct="1"/>
            <a:r>
              <a:rPr lang="en-GB" dirty="0"/>
              <a:t>In the first step of component method is the</a:t>
            </a:r>
            <a:r>
              <a:rPr lang="cs-CZ" dirty="0"/>
              <a:t> </a:t>
            </a:r>
            <a:r>
              <a:rPr lang="en-GB" dirty="0"/>
              <a:t>joint divided into components.</a:t>
            </a:r>
            <a:endParaRPr lang="en-GB" altLang="cs-CZ" sz="2000" dirty="0"/>
          </a:p>
        </p:txBody>
      </p:sp>
      <p:graphicFrame>
        <p:nvGraphicFramePr>
          <p:cNvPr id="7174" name="Object 6"/>
          <p:cNvGraphicFramePr>
            <a:graphicFrameLocks noChangeAspect="1"/>
          </p:cNvGraphicFramePr>
          <p:nvPr>
            <p:extLst>
              <p:ext uri="{D42A27DB-BD31-4B8C-83A1-F6EECF244321}">
                <p14:modId xmlns:p14="http://schemas.microsoft.com/office/powerpoint/2010/main" val="3977634494"/>
              </p:ext>
            </p:extLst>
          </p:nvPr>
        </p:nvGraphicFramePr>
        <p:xfrm>
          <a:off x="4439817" y="2132857"/>
          <a:ext cx="5832647" cy="4578439"/>
        </p:xfrm>
        <a:graphic>
          <a:graphicData uri="http://schemas.openxmlformats.org/presentationml/2006/ole">
            <mc:AlternateContent xmlns:mc="http://schemas.openxmlformats.org/markup-compatibility/2006">
              <mc:Choice xmlns:v="urn:schemas-microsoft-com:vml" Requires="v">
                <p:oleObj name="Microsoft Drawing" r:id="rId3" imgW="7626350" imgH="6718300" progId="MSDraw">
                  <p:embed/>
                </p:oleObj>
              </mc:Choice>
              <mc:Fallback>
                <p:oleObj name="Microsoft Drawing" r:id="rId3" imgW="7626350" imgH="6718300" progId="MSDraw">
                  <p:embed/>
                  <p:pic>
                    <p:nvPicPr>
                      <p:cNvPr id="71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7" y="2132857"/>
                        <a:ext cx="5832647" cy="4578439"/>
                      </a:xfrm>
                      <a:prstGeom prst="rect">
                        <a:avLst/>
                      </a:prstGeom>
                      <a:noFill/>
                      <a:ln>
                        <a:noFill/>
                      </a:ln>
                    </p:spPr>
                  </p:pic>
                </p:oleObj>
              </mc:Fallback>
            </mc:AlternateContent>
          </a:graphicData>
        </a:graphic>
      </p:graphicFrame>
      <p:grpSp>
        <p:nvGrpSpPr>
          <p:cNvPr id="11" name="Skupina 10"/>
          <p:cNvGrpSpPr/>
          <p:nvPr/>
        </p:nvGrpSpPr>
        <p:grpSpPr>
          <a:xfrm>
            <a:off x="191344" y="306896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901325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Grp="1" noChangeArrowheads="1"/>
          </p:cNvSpPr>
          <p:nvPr>
            <p:ph type="title"/>
          </p:nvPr>
        </p:nvSpPr>
        <p:spPr>
          <a:xfrm>
            <a:off x="2351585" y="337047"/>
            <a:ext cx="9649072" cy="922337"/>
          </a:xfrm>
        </p:spPr>
        <p:txBody>
          <a:bodyPr/>
          <a:lstStyle/>
          <a:p>
            <a:pPr eaLnBrk="1" hangingPunct="1"/>
            <a:r>
              <a:rPr lang="en-GB" altLang="cs-CZ" dirty="0"/>
              <a:t>Component base plate in bending and concrete block in compression</a:t>
            </a:r>
            <a:endParaRPr lang="en-GB" altLang="zh-CN" dirty="0">
              <a:ea typeface="宋体" panose="02010600030101010101" pitchFamily="2" charset="-122"/>
            </a:endParaRPr>
          </a:p>
        </p:txBody>
      </p:sp>
      <p:sp>
        <p:nvSpPr>
          <p:cNvPr id="10244" name="Rectangle 18"/>
          <p:cNvSpPr>
            <a:spLocks noGrp="1" noChangeArrowheads="1"/>
          </p:cNvSpPr>
          <p:nvPr>
            <p:ph type="body" idx="1"/>
          </p:nvPr>
        </p:nvSpPr>
        <p:spPr>
          <a:xfrm>
            <a:off x="2351584" y="1563688"/>
            <a:ext cx="9361040" cy="2585392"/>
          </a:xfrm>
        </p:spPr>
        <p:txBody>
          <a:bodyPr/>
          <a:lstStyle/>
          <a:p>
            <a:pPr marL="358775" lvl="1" indent="-358775">
              <a:buFont typeface="Courier New" panose="02070309020205020404" pitchFamily="49" charset="0"/>
              <a:buChar char="o"/>
            </a:pPr>
            <a:r>
              <a:rPr lang="en-GB" altLang="cs-CZ" b="1" dirty="0"/>
              <a:t>Base plate is flexible under rigid flange/web plates </a:t>
            </a:r>
            <a:r>
              <a:rPr lang="en-GB" altLang="cs-CZ" dirty="0"/>
              <a:t>and is taken into account in design by</a:t>
            </a:r>
          </a:p>
          <a:p>
            <a:pPr marL="790575" lvl="1" indent="-342900" eaLnBrk="1" hangingPunct="1">
              <a:buFont typeface="Courier New" panose="02070309020205020404" pitchFamily="49" charset="0"/>
              <a:buChar char="o"/>
              <a:defRPr/>
            </a:pPr>
            <a:r>
              <a:rPr lang="en-GB" sz="2200" dirty="0">
                <a:solidFill>
                  <a:srgbClr val="0070C0"/>
                </a:solidFill>
                <a:cs typeface="Times New Roman" pitchFamily="18" charset="0"/>
              </a:rPr>
              <a:t>Effective rigid area under the flexible plate </a:t>
            </a:r>
            <a:r>
              <a:rPr lang="en-GB" sz="2200" i="1" dirty="0" err="1">
                <a:solidFill>
                  <a:srgbClr val="0070C0"/>
                </a:solidFill>
                <a:cs typeface="Times New Roman" pitchFamily="18" charset="0"/>
              </a:rPr>
              <a:t>A</a:t>
            </a:r>
            <a:r>
              <a:rPr lang="en-GB" sz="2200" baseline="-25000" dirty="0" err="1">
                <a:solidFill>
                  <a:srgbClr val="0070C0"/>
                </a:solidFill>
                <a:cs typeface="Times New Roman" pitchFamily="18" charset="0"/>
              </a:rPr>
              <a:t>eff</a:t>
            </a:r>
            <a:r>
              <a:rPr lang="en-GB" sz="2200" dirty="0">
                <a:solidFill>
                  <a:srgbClr val="0070C0"/>
                </a:solidFill>
                <a:cs typeface="Times New Roman" pitchFamily="18" charset="0"/>
              </a:rPr>
              <a:t>.</a:t>
            </a:r>
          </a:p>
          <a:p>
            <a:pPr marL="358775" lvl="1" indent="-358775" eaLnBrk="1" hangingPunct="1">
              <a:buFont typeface="Courier New" panose="02070309020205020404" pitchFamily="49" charset="0"/>
              <a:buChar char="o"/>
              <a:defRPr/>
            </a:pPr>
            <a:r>
              <a:rPr lang="en-GB" altLang="cs-CZ" b="1" dirty="0"/>
              <a:t>Concrete block occurs in spatial stress</a:t>
            </a:r>
            <a:r>
              <a:rPr lang="en-GB" altLang="cs-CZ" dirty="0"/>
              <a:t> and is taken into account in design by</a:t>
            </a:r>
          </a:p>
          <a:p>
            <a:pPr marL="790575" lvl="1" indent="-342900" eaLnBrk="1" hangingPunct="1">
              <a:buFont typeface="Courier New" panose="02070309020205020404" pitchFamily="49" charset="0"/>
              <a:buChar char="o"/>
              <a:defRPr/>
            </a:pPr>
            <a:r>
              <a:rPr lang="en-GB" altLang="cs-CZ" sz="2200" dirty="0">
                <a:solidFill>
                  <a:srgbClr val="0070C0"/>
                </a:solidFill>
                <a:cs typeface="Times New Roman" panose="02020603050405020304" pitchFamily="18" charset="0"/>
              </a:rPr>
              <a:t>Concrete design strength in joint </a:t>
            </a:r>
            <a:r>
              <a:rPr lang="en-GB" altLang="cs-CZ" sz="2200" i="1" dirty="0" err="1">
                <a:solidFill>
                  <a:srgbClr val="0070C0"/>
                </a:solidFill>
                <a:cs typeface="Times New Roman" panose="02020603050405020304" pitchFamily="18" charset="0"/>
              </a:rPr>
              <a:t>f</a:t>
            </a:r>
            <a:r>
              <a:rPr lang="en-GB" altLang="cs-CZ" sz="2200" baseline="-25000" dirty="0" err="1">
                <a:solidFill>
                  <a:srgbClr val="0070C0"/>
                </a:solidFill>
                <a:cs typeface="Times New Roman" panose="02020603050405020304" pitchFamily="18" charset="0"/>
              </a:rPr>
              <a:t>jd</a:t>
            </a:r>
            <a:r>
              <a:rPr lang="en-GB" altLang="cs-CZ" sz="2200" dirty="0">
                <a:solidFill>
                  <a:srgbClr val="0070C0"/>
                </a:solidFill>
                <a:cs typeface="Times New Roman" panose="02020603050405020304" pitchFamily="18" charset="0"/>
              </a:rPr>
              <a:t>.</a:t>
            </a:r>
            <a:endParaRPr lang="en-GB" sz="2200" baseline="-25000" dirty="0">
              <a:solidFill>
                <a:srgbClr val="0070C0"/>
              </a:solidFill>
              <a:cs typeface="Times New Roman" pitchFamily="18" charset="0"/>
            </a:endParaRPr>
          </a:p>
          <a:p>
            <a:pPr marL="342900" lvl="1" indent="-342900" eaLnBrk="1" hangingPunct="1">
              <a:buFont typeface="Courier New" panose="02070309020205020404" pitchFamily="49" charset="0"/>
              <a:buChar char="o"/>
              <a:defRPr/>
            </a:pPr>
            <a:endParaRPr lang="en-GB" sz="2400" baseline="-25000" dirty="0"/>
          </a:p>
        </p:txBody>
      </p:sp>
      <p:sp>
        <p:nvSpPr>
          <p:cNvPr id="1126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1270"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127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7" name="Object 5"/>
          <p:cNvGraphicFramePr>
            <a:graphicFrameLocks noChangeAspect="1"/>
          </p:cNvGraphicFramePr>
          <p:nvPr>
            <p:extLst>
              <p:ext uri="{D42A27DB-BD31-4B8C-83A1-F6EECF244321}">
                <p14:modId xmlns:p14="http://schemas.microsoft.com/office/powerpoint/2010/main" val="2750725326"/>
              </p:ext>
            </p:extLst>
          </p:nvPr>
        </p:nvGraphicFramePr>
        <p:xfrm>
          <a:off x="3647728" y="3966042"/>
          <a:ext cx="6552254" cy="2526366"/>
        </p:xfrm>
        <a:graphic>
          <a:graphicData uri="http://schemas.openxmlformats.org/presentationml/2006/ole">
            <mc:AlternateContent xmlns:mc="http://schemas.openxmlformats.org/markup-compatibility/2006">
              <mc:Choice xmlns:v="urn:schemas-microsoft-com:vml" Requires="v">
                <p:oleObj name="Microsoft Drawing" r:id="rId3" imgW="7475538" imgH="2884488" progId="MSDraw">
                  <p:embed/>
                </p:oleObj>
              </mc:Choice>
              <mc:Fallback>
                <p:oleObj name="Microsoft Drawing" r:id="rId3" imgW="7475538" imgH="2884488" progId="MSDraw">
                  <p:embed/>
                  <p:pic>
                    <p:nvPicPr>
                      <p:cNvPr id="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728" y="3966042"/>
                        <a:ext cx="6552254" cy="2526366"/>
                      </a:xfrm>
                      <a:prstGeom prst="rect">
                        <a:avLst/>
                      </a:prstGeom>
                      <a:noFill/>
                      <a:ln>
                        <a:noFill/>
                      </a:ln>
                      <a:effectLst/>
                    </p:spPr>
                  </p:pic>
                </p:oleObj>
              </mc:Fallback>
            </mc:AlternateContent>
          </a:graphicData>
        </a:graphic>
      </p:graphicFrame>
      <p:grpSp>
        <p:nvGrpSpPr>
          <p:cNvPr id="14" name="Skupina 13"/>
          <p:cNvGrpSpPr/>
          <p:nvPr/>
        </p:nvGrpSpPr>
        <p:grpSpPr>
          <a:xfrm>
            <a:off x="335360" y="3356040"/>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9607750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0" name="Object 3"/>
          <p:cNvGraphicFramePr>
            <a:graphicFrameLocks noChangeAspect="1"/>
          </p:cNvGraphicFramePr>
          <p:nvPr>
            <p:extLst>
              <p:ext uri="{D42A27DB-BD31-4B8C-83A1-F6EECF244321}">
                <p14:modId xmlns:p14="http://schemas.microsoft.com/office/powerpoint/2010/main" val="3060003315"/>
              </p:ext>
            </p:extLst>
          </p:nvPr>
        </p:nvGraphicFramePr>
        <p:xfrm>
          <a:off x="7536160" y="3368963"/>
          <a:ext cx="3744912" cy="3140075"/>
        </p:xfrm>
        <a:graphic>
          <a:graphicData uri="http://schemas.openxmlformats.org/presentationml/2006/ole">
            <mc:AlternateContent xmlns:mc="http://schemas.openxmlformats.org/markup-compatibility/2006">
              <mc:Choice xmlns:v="urn:schemas-microsoft-com:vml" Requires="v">
                <p:oleObj name="Microsoft Drawing" r:id="rId3" imgW="8578850" imgH="7129463" progId="MSDraw">
                  <p:embed/>
                </p:oleObj>
              </mc:Choice>
              <mc:Fallback>
                <p:oleObj name="Microsoft Drawing" r:id="rId3" imgW="8578850" imgH="7129463" progId="MSDraw">
                  <p:embed/>
                  <p:pic>
                    <p:nvPicPr>
                      <p:cNvPr id="1537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3368963"/>
                        <a:ext cx="37449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Rectangle 12"/>
          <p:cNvSpPr>
            <a:spLocks noGrp="1" noChangeArrowheads="1"/>
          </p:cNvSpPr>
          <p:nvPr>
            <p:ph type="title"/>
          </p:nvPr>
        </p:nvSpPr>
        <p:spPr>
          <a:xfrm>
            <a:off x="2351585" y="308444"/>
            <a:ext cx="9361040" cy="922337"/>
          </a:xfrm>
        </p:spPr>
        <p:txBody>
          <a:bodyPr/>
          <a:lstStyle/>
          <a:p>
            <a:pPr eaLnBrk="1" hangingPunct="1"/>
            <a:r>
              <a:rPr lang="en-GB" altLang="cs-CZ" dirty="0">
                <a:latin typeface="+mn-lt"/>
                <a:cs typeface="Times New Roman" panose="02020603050405020304" pitchFamily="18" charset="0"/>
              </a:rPr>
              <a:t>Concrete design strength in joint </a:t>
            </a:r>
            <a:r>
              <a:rPr lang="en-GB" altLang="cs-CZ" i="1" dirty="0" err="1">
                <a:latin typeface="+mn-lt"/>
                <a:cs typeface="Times New Roman" panose="02020603050405020304" pitchFamily="18" charset="0"/>
              </a:rPr>
              <a:t>f</a:t>
            </a:r>
            <a:r>
              <a:rPr lang="en-GB" altLang="cs-CZ" baseline="-25000" dirty="0" err="1">
                <a:latin typeface="+mn-lt"/>
                <a:cs typeface="Times New Roman" panose="02020603050405020304" pitchFamily="18" charset="0"/>
              </a:rPr>
              <a:t>jd</a:t>
            </a:r>
            <a:endParaRPr lang="en-GB" altLang="zh-CN" baseline="-25000" dirty="0">
              <a:latin typeface="+mn-lt"/>
              <a:ea typeface="宋体" panose="02010600030101010101" pitchFamily="2" charset="-122"/>
            </a:endParaRPr>
          </a:p>
        </p:txBody>
      </p:sp>
      <p:sp>
        <p:nvSpPr>
          <p:cNvPr id="2" name="Rectangle 18"/>
          <p:cNvSpPr>
            <a:spLocks noGrp="1" noChangeArrowheads="1"/>
          </p:cNvSpPr>
          <p:nvPr>
            <p:ph type="body" idx="1"/>
          </p:nvPr>
        </p:nvSpPr>
        <p:spPr>
          <a:xfrm>
            <a:off x="2351584" y="1511867"/>
            <a:ext cx="9361040" cy="3097358"/>
          </a:xfrm>
        </p:spPr>
        <p:txBody>
          <a:bodyPr/>
          <a:lstStyle/>
          <a:p>
            <a:pPr marL="342900" lvl="1" indent="-342900" eaLnBrk="1" hangingPunct="1">
              <a:buFont typeface="Courier New" panose="02070309020205020404" pitchFamily="49" charset="0"/>
              <a:buChar char="o"/>
              <a:defRPr/>
            </a:pPr>
            <a:r>
              <a:rPr lang="en-GB" altLang="cs-CZ" dirty="0">
                <a:cs typeface="Times New Roman" panose="02020603050405020304" pitchFamily="18" charset="0"/>
              </a:rPr>
              <a:t>Concrete design strength in joint </a:t>
            </a:r>
            <a:r>
              <a:rPr lang="en-GB" altLang="cs-CZ" i="1" dirty="0" err="1">
                <a:cs typeface="Times New Roman" panose="02020603050405020304" pitchFamily="18" charset="0"/>
              </a:rPr>
              <a:t>f</a:t>
            </a:r>
            <a:r>
              <a:rPr lang="en-GB" altLang="cs-CZ" baseline="-25000" dirty="0" err="1">
                <a:cs typeface="Times New Roman" panose="02020603050405020304" pitchFamily="18" charset="0"/>
              </a:rPr>
              <a:t>jd</a:t>
            </a:r>
            <a:r>
              <a:rPr lang="en-GB" altLang="cs-CZ" baseline="-25000" dirty="0">
                <a:cs typeface="Times New Roman" panose="02020603050405020304" pitchFamily="18" charset="0"/>
              </a:rPr>
              <a:t>  </a:t>
            </a:r>
            <a:r>
              <a:rPr lang="en-GB" altLang="cs-CZ" dirty="0">
                <a:cs typeface="Times New Roman" panose="02020603050405020304" pitchFamily="18" charset="0"/>
              </a:rPr>
              <a:t>is derived from the c</a:t>
            </a:r>
            <a:r>
              <a:rPr lang="en-GB" dirty="0"/>
              <a:t>oncrete resistance to concentrated force </a:t>
            </a:r>
            <a:r>
              <a:rPr lang="en-GB" i="1" dirty="0" err="1"/>
              <a:t>F</a:t>
            </a:r>
            <a:r>
              <a:rPr lang="en-GB" baseline="-25000" dirty="0" err="1"/>
              <a:t>Rd,u</a:t>
            </a:r>
            <a:r>
              <a:rPr lang="en-GB" dirty="0"/>
              <a:t>.</a:t>
            </a:r>
            <a:r>
              <a:rPr lang="en-GB" altLang="cs-CZ" dirty="0">
                <a:cs typeface="Times New Roman" panose="02020603050405020304" pitchFamily="18" charset="0"/>
              </a:rPr>
              <a:t> </a:t>
            </a:r>
          </a:p>
          <a:p>
            <a:pPr marL="342900" lvl="1" indent="-342900" eaLnBrk="1" hangingPunct="1">
              <a:buNone/>
              <a:defRPr/>
            </a:pPr>
            <a:endParaRPr lang="en-GB" i="1" dirty="0">
              <a:cs typeface="Times New Roman" panose="02020603050405020304" pitchFamily="18" charset="0"/>
              <a:sym typeface="Symbol"/>
            </a:endParaRPr>
          </a:p>
          <a:p>
            <a:pPr marL="342900" lvl="1" indent="-342900" eaLnBrk="1" hangingPunct="1">
              <a:buNone/>
              <a:defRPr/>
            </a:pPr>
            <a:endParaRPr lang="en-GB" i="1" dirty="0">
              <a:cs typeface="Times New Roman" panose="02020603050405020304" pitchFamily="18" charset="0"/>
              <a:sym typeface="Symbol"/>
            </a:endParaRPr>
          </a:p>
          <a:p>
            <a:pPr marL="342900" lvl="1" indent="-342900" eaLnBrk="1" hangingPunct="1">
              <a:buNone/>
              <a:defRPr/>
            </a:pPr>
            <a:endParaRPr lang="en-GB" i="1" dirty="0">
              <a:cs typeface="Times New Roman" panose="02020603050405020304" pitchFamily="18" charset="0"/>
              <a:sym typeface="Symbol"/>
            </a:endParaRPr>
          </a:p>
          <a:p>
            <a:pPr marL="342900" lvl="1" indent="-342900" eaLnBrk="1" hangingPunct="1">
              <a:buNone/>
              <a:defRPr/>
            </a:pPr>
            <a:r>
              <a:rPr lang="en-GB" dirty="0">
                <a:cs typeface="Times New Roman" panose="02020603050405020304" pitchFamily="18" charset="0"/>
                <a:sym typeface="Symbol"/>
              </a:rPr>
              <a:t>where</a:t>
            </a:r>
          </a:p>
          <a:p>
            <a:pPr marL="342900" lvl="1" indent="-342900" eaLnBrk="1" hangingPunct="1">
              <a:buNone/>
              <a:defRPr/>
            </a:pPr>
            <a:r>
              <a:rPr lang="en-GB" i="1" dirty="0">
                <a:sym typeface="Symbol"/>
              </a:rPr>
              <a:t></a:t>
            </a:r>
            <a:r>
              <a:rPr lang="en-GB" baseline="-25000" dirty="0"/>
              <a:t>j</a:t>
            </a:r>
            <a:r>
              <a:rPr lang="en-GB" dirty="0"/>
              <a:t>  is joint coefficient due to lower quality of grout</a:t>
            </a:r>
          </a:p>
          <a:p>
            <a:pPr marL="342900" lvl="1" indent="-342900" eaLnBrk="1" hangingPunct="1">
              <a:buNone/>
              <a:defRPr/>
            </a:pPr>
            <a:r>
              <a:rPr lang="en-GB" dirty="0"/>
              <a:t>	compared to concrete and is taken 2/3  </a:t>
            </a:r>
          </a:p>
          <a:p>
            <a:pPr marL="342900" lvl="1" indent="-342900" eaLnBrk="1" hangingPunct="1">
              <a:buNone/>
              <a:defRPr/>
            </a:pPr>
            <a:r>
              <a:rPr lang="en-GB" i="1" dirty="0" err="1">
                <a:ea typeface="+mn-ea"/>
                <a:cs typeface="+mn-cs"/>
              </a:rPr>
              <a:t>f</a:t>
            </a:r>
            <a:r>
              <a:rPr lang="en-GB" baseline="-25000" dirty="0" err="1">
                <a:ea typeface="+mn-ea"/>
                <a:cs typeface="+mn-cs"/>
              </a:rPr>
              <a:t>cd</a:t>
            </a:r>
            <a:r>
              <a:rPr lang="en-GB" baseline="-25000" dirty="0">
                <a:ea typeface="+mn-ea"/>
                <a:cs typeface="+mn-cs"/>
              </a:rPr>
              <a:t>  </a:t>
            </a:r>
            <a:r>
              <a:rPr lang="en-GB" dirty="0">
                <a:ea typeface="+mn-ea"/>
                <a:cs typeface="+mn-cs"/>
              </a:rPr>
              <a:t>is concrete compressive strength</a:t>
            </a:r>
            <a:endParaRPr lang="en-GB" baseline="-25000" dirty="0">
              <a:ea typeface="+mn-ea"/>
              <a:cs typeface="+mn-cs"/>
            </a:endParaRPr>
          </a:p>
        </p:txBody>
      </p:sp>
      <p:sp>
        <p:nvSpPr>
          <p:cNvPr id="15365"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5366"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536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536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5369" name="Object 3"/>
          <p:cNvGraphicFramePr>
            <a:graphicFrameLocks noChangeAspect="1"/>
          </p:cNvGraphicFramePr>
          <p:nvPr>
            <p:extLst>
              <p:ext uri="{D42A27DB-BD31-4B8C-83A1-F6EECF244321}">
                <p14:modId xmlns:p14="http://schemas.microsoft.com/office/powerpoint/2010/main" val="1045110418"/>
              </p:ext>
            </p:extLst>
          </p:nvPr>
        </p:nvGraphicFramePr>
        <p:xfrm>
          <a:off x="3611691" y="2123936"/>
          <a:ext cx="6661269" cy="1172020"/>
        </p:xfrm>
        <a:graphic>
          <a:graphicData uri="http://schemas.openxmlformats.org/presentationml/2006/ole">
            <mc:AlternateContent xmlns:mc="http://schemas.openxmlformats.org/markup-compatibility/2006">
              <mc:Choice xmlns:v="urn:schemas-microsoft-com:vml" Requires="v">
                <p:oleObj name="Rovnice" r:id="rId5" imgW="4216320" imgH="698400" progId="Equation.3">
                  <p:embed/>
                </p:oleObj>
              </mc:Choice>
              <mc:Fallback>
                <p:oleObj name="Rovnice" r:id="rId5" imgW="4216320" imgH="698400" progId="Equation.3">
                  <p:embed/>
                  <p:pic>
                    <p:nvPicPr>
                      <p:cNvPr id="15369" name="Object 3"/>
                      <p:cNvPicPr>
                        <a:picLocks noChangeAspect="1" noChangeArrowheads="1"/>
                      </p:cNvPicPr>
                      <p:nvPr/>
                    </p:nvPicPr>
                    <p:blipFill>
                      <a:blip r:embed="rId6"/>
                      <a:srcRect/>
                      <a:stretch>
                        <a:fillRect/>
                      </a:stretch>
                    </p:blipFill>
                    <p:spPr bwMode="auto">
                      <a:xfrm>
                        <a:off x="3611691" y="2123936"/>
                        <a:ext cx="6661269" cy="1172020"/>
                      </a:xfrm>
                      <a:prstGeom prst="rect">
                        <a:avLst/>
                      </a:prstGeom>
                      <a:noFill/>
                      <a:ln>
                        <a:noFill/>
                      </a:ln>
                    </p:spPr>
                  </p:pic>
                </p:oleObj>
              </mc:Fallback>
            </mc:AlternateContent>
          </a:graphicData>
        </a:graphic>
      </p:graphicFrame>
      <p:grpSp>
        <p:nvGrpSpPr>
          <p:cNvPr id="16" name="Skupina 15"/>
          <p:cNvGrpSpPr/>
          <p:nvPr/>
        </p:nvGrpSpPr>
        <p:grpSpPr>
          <a:xfrm>
            <a:off x="335360" y="3356040"/>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302938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0"/>
          <p:cNvGraphicFramePr>
            <a:graphicFrameLocks noChangeAspect="1"/>
          </p:cNvGraphicFramePr>
          <p:nvPr>
            <p:extLst>
              <p:ext uri="{D42A27DB-BD31-4B8C-83A1-F6EECF244321}">
                <p14:modId xmlns:p14="http://schemas.microsoft.com/office/powerpoint/2010/main" val="391860055"/>
              </p:ext>
            </p:extLst>
          </p:nvPr>
        </p:nvGraphicFramePr>
        <p:xfrm>
          <a:off x="6240016" y="2272830"/>
          <a:ext cx="5147242" cy="4319780"/>
        </p:xfrm>
        <a:graphic>
          <a:graphicData uri="http://schemas.openxmlformats.org/presentationml/2006/ole">
            <mc:AlternateContent xmlns:mc="http://schemas.openxmlformats.org/markup-compatibility/2006">
              <mc:Choice xmlns:v="urn:schemas-microsoft-com:vml" Requires="v">
                <p:oleObj name="Microsoft Drawing" r:id="rId3" imgW="8578850" imgH="7129463" progId="MSDraw">
                  <p:embed/>
                </p:oleObj>
              </mc:Choice>
              <mc:Fallback>
                <p:oleObj name="Microsoft Drawing" r:id="rId3" imgW="8578850" imgH="7129463" progId="MSDraw">
                  <p:embed/>
                  <p:pic>
                    <p:nvPicPr>
                      <p:cNvPr id="1433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2272830"/>
                        <a:ext cx="5147242" cy="4319780"/>
                      </a:xfrm>
                      <a:prstGeom prst="rect">
                        <a:avLst/>
                      </a:prstGeom>
                      <a:noFill/>
                      <a:ln>
                        <a:noFill/>
                      </a:ln>
                    </p:spPr>
                  </p:pic>
                </p:oleObj>
              </mc:Fallback>
            </mc:AlternateContent>
          </a:graphicData>
        </a:graphic>
      </p:graphicFrame>
      <p:sp>
        <p:nvSpPr>
          <p:cNvPr id="14340" name="Rectangle 12"/>
          <p:cNvSpPr>
            <a:spLocks noGrp="1" noChangeArrowheads="1"/>
          </p:cNvSpPr>
          <p:nvPr>
            <p:ph type="title"/>
          </p:nvPr>
        </p:nvSpPr>
        <p:spPr>
          <a:xfrm>
            <a:off x="2351584" y="268019"/>
            <a:ext cx="9721080" cy="922337"/>
          </a:xfrm>
        </p:spPr>
        <p:txBody>
          <a:bodyPr/>
          <a:lstStyle/>
          <a:p>
            <a:pPr eaLnBrk="1" hangingPunct="1"/>
            <a:r>
              <a:rPr lang="en-GB" dirty="0">
                <a:latin typeface="+mn-lt"/>
              </a:rPr>
              <a:t>Concrete resistance to concentrated force  </a:t>
            </a:r>
            <a:r>
              <a:rPr lang="en-GB" i="1" dirty="0" err="1">
                <a:latin typeface="+mn-lt"/>
              </a:rPr>
              <a:t>F</a:t>
            </a:r>
            <a:r>
              <a:rPr lang="en-GB" baseline="-25000" dirty="0" err="1">
                <a:latin typeface="+mn-lt"/>
              </a:rPr>
              <a:t>Rd,u</a:t>
            </a:r>
            <a:r>
              <a:rPr lang="en-GB" dirty="0">
                <a:latin typeface="+mn-lt"/>
              </a:rPr>
              <a:t> </a:t>
            </a:r>
            <a:endParaRPr lang="en-GB" altLang="zh-CN" dirty="0">
              <a:latin typeface="+mn-lt"/>
              <a:ea typeface="宋体" panose="02010600030101010101" pitchFamily="2" charset="-122"/>
            </a:endParaRPr>
          </a:p>
        </p:txBody>
      </p:sp>
      <p:sp>
        <p:nvSpPr>
          <p:cNvPr id="2" name="Rectangle 18"/>
          <p:cNvSpPr>
            <a:spLocks noGrp="1" noChangeArrowheads="1"/>
          </p:cNvSpPr>
          <p:nvPr>
            <p:ph type="body" idx="1"/>
          </p:nvPr>
        </p:nvSpPr>
        <p:spPr>
          <a:xfrm>
            <a:off x="2351584" y="1556792"/>
            <a:ext cx="9361040" cy="3240360"/>
          </a:xfrm>
        </p:spPr>
        <p:txBody>
          <a:bodyPr/>
          <a:lstStyle/>
          <a:p>
            <a:pPr marL="342900" lvl="1" indent="-342900" eaLnBrk="1" hangingPunct="1">
              <a:buFont typeface="Courier New" panose="02070309020205020404" pitchFamily="49" charset="0"/>
              <a:buChar char="o"/>
              <a:defRPr/>
            </a:pPr>
            <a:r>
              <a:rPr lang="en-GB" dirty="0"/>
              <a:t>Concrete resistance to concentrated force  </a:t>
            </a:r>
            <a:r>
              <a:rPr lang="en-GB" i="1" dirty="0" err="1"/>
              <a:t>F</a:t>
            </a:r>
            <a:r>
              <a:rPr lang="en-GB" baseline="-25000" dirty="0" err="1"/>
              <a:t>Rd,u</a:t>
            </a:r>
            <a:r>
              <a:rPr lang="en-GB" dirty="0"/>
              <a:t> </a:t>
            </a:r>
            <a:r>
              <a:rPr lang="cs-CZ" dirty="0"/>
              <a:t> </a:t>
            </a:r>
            <a:r>
              <a:rPr lang="cs-CZ" dirty="0" err="1"/>
              <a:t>is</a:t>
            </a:r>
            <a:r>
              <a:rPr lang="cs-CZ" dirty="0"/>
              <a:t> </a:t>
            </a:r>
            <a:r>
              <a:rPr lang="cs-CZ" dirty="0" err="1"/>
              <a:t>taken</a:t>
            </a:r>
            <a:r>
              <a:rPr lang="cs-CZ" dirty="0"/>
              <a:t> as </a:t>
            </a:r>
            <a:r>
              <a:rPr lang="en-GB" dirty="0"/>
              <a:t>h</a:t>
            </a:r>
            <a:r>
              <a:rPr lang="en-GB" dirty="0">
                <a:ea typeface="+mn-ea"/>
                <a:cs typeface="+mn-cs"/>
              </a:rPr>
              <a:t>omogenous force </a:t>
            </a:r>
            <a:r>
              <a:rPr lang="en-GB" i="1" dirty="0" err="1"/>
              <a:t>F</a:t>
            </a:r>
            <a:r>
              <a:rPr lang="en-GB" baseline="-25000" dirty="0" err="1"/>
              <a:t>Rd,u</a:t>
            </a:r>
            <a:r>
              <a:rPr lang="en-GB" baseline="-25000" dirty="0"/>
              <a:t>  </a:t>
            </a:r>
            <a:r>
              <a:rPr lang="en-GB" dirty="0">
                <a:ea typeface="+mn-ea"/>
                <a:cs typeface="+mn-cs"/>
              </a:rPr>
              <a:t>on the loaded area  </a:t>
            </a:r>
            <a:r>
              <a:rPr lang="en-GB" i="1" dirty="0">
                <a:ea typeface="+mn-ea"/>
                <a:cs typeface="+mn-cs"/>
              </a:rPr>
              <a:t>A</a:t>
            </a:r>
            <a:r>
              <a:rPr lang="en-GB" baseline="-25000" dirty="0">
                <a:ea typeface="+mn-ea"/>
                <a:cs typeface="+mn-cs"/>
              </a:rPr>
              <a:t>c0</a:t>
            </a:r>
            <a:r>
              <a:rPr lang="en-GB" dirty="0">
                <a:ea typeface="+mn-ea"/>
                <a:cs typeface="+mn-cs"/>
              </a:rPr>
              <a:t>. I</a:t>
            </a:r>
            <a:r>
              <a:rPr lang="cs-CZ" dirty="0">
                <a:ea typeface="+mn-ea"/>
                <a:cs typeface="+mn-cs"/>
              </a:rPr>
              <a:t>t </a:t>
            </a:r>
            <a:r>
              <a:rPr lang="en-GB" dirty="0"/>
              <a:t>is limited by geometry of concrete block</a:t>
            </a:r>
            <a:r>
              <a:rPr lang="cs-CZ" dirty="0"/>
              <a:t>.</a:t>
            </a:r>
            <a:endParaRPr lang="en-GB" dirty="0">
              <a:ea typeface="+mn-ea"/>
              <a:cs typeface="+mn-cs"/>
            </a:endParaRPr>
          </a:p>
          <a:p>
            <a:pPr marL="342900" lvl="1" indent="-342900" eaLnBrk="1" hangingPunct="1">
              <a:buFont typeface="Courier New" panose="02070309020205020404" pitchFamily="49" charset="0"/>
              <a:buChar char="o"/>
              <a:defRPr/>
            </a:pPr>
            <a:endParaRPr lang="en-GB" altLang="cs-CZ" dirty="0">
              <a:cs typeface="Times New Roman" panose="02020603050405020304" pitchFamily="18" charset="0"/>
            </a:endParaRPr>
          </a:p>
          <a:p>
            <a:pPr marL="342900" lvl="1" indent="-342900" eaLnBrk="1" hangingPunct="1">
              <a:buFont typeface="Courier New" panose="02070309020205020404" pitchFamily="49" charset="0"/>
              <a:buChar char="o"/>
              <a:defRPr/>
            </a:pPr>
            <a:endParaRPr lang="en-GB" altLang="cs-CZ" dirty="0">
              <a:cs typeface="Times New Roman" panose="02020603050405020304" pitchFamily="18" charset="0"/>
            </a:endParaRPr>
          </a:p>
          <a:p>
            <a:pPr marL="0" lvl="1" indent="0" eaLnBrk="1" hangingPunct="1">
              <a:spcBef>
                <a:spcPts val="0"/>
              </a:spcBef>
              <a:buNone/>
              <a:defRPr/>
            </a:pPr>
            <a:r>
              <a:rPr lang="en-GB" altLang="cs-CZ" sz="1600" dirty="0"/>
              <a:t>Note:</a:t>
            </a:r>
          </a:p>
          <a:p>
            <a:pPr marL="0" lvl="1" indent="0" eaLnBrk="1" hangingPunct="1">
              <a:spcBef>
                <a:spcPts val="0"/>
              </a:spcBef>
              <a:buNone/>
              <a:defRPr/>
            </a:pPr>
            <a:r>
              <a:rPr lang="en-GB" altLang="cs-CZ" sz="1600" dirty="0"/>
              <a:t>In spatial stress </a:t>
            </a:r>
            <a:r>
              <a:rPr lang="en-GB" altLang="cs-CZ" sz="1600" dirty="0">
                <a:cs typeface="Times New Roman" panose="02020603050405020304" pitchFamily="18" charset="0"/>
              </a:rPr>
              <a:t>is failure mode </a:t>
            </a:r>
            <a:br>
              <a:rPr lang="en-GB" altLang="cs-CZ" sz="1600" dirty="0">
                <a:cs typeface="Times New Roman" panose="02020603050405020304" pitchFamily="18" charset="0"/>
              </a:rPr>
            </a:br>
            <a:r>
              <a:rPr lang="en-GB" altLang="cs-CZ" sz="1600" dirty="0">
                <a:cs typeface="Times New Roman" panose="02020603050405020304" pitchFamily="18" charset="0"/>
              </a:rPr>
              <a:t>crushing of concrete under the base plate. </a:t>
            </a:r>
            <a:endParaRPr lang="en-GB" altLang="zh-CN" sz="1600" dirty="0">
              <a:ea typeface="宋体" panose="02010600030101010101" pitchFamily="2" charset="-122"/>
            </a:endParaRPr>
          </a:p>
          <a:p>
            <a:pPr marL="0" lvl="1" indent="0" eaLnBrk="1" hangingPunct="1">
              <a:buNone/>
              <a:defRPr/>
            </a:pPr>
            <a:endParaRPr lang="en-GB" dirty="0">
              <a:ea typeface="+mn-ea"/>
              <a:cs typeface="+mn-cs"/>
            </a:endParaRPr>
          </a:p>
        </p:txBody>
      </p:sp>
      <p:sp>
        <p:nvSpPr>
          <p:cNvPr id="14342"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4343"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434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4345" name="Rectangle 11"/>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15" name="Skupina 14"/>
          <p:cNvGrpSpPr/>
          <p:nvPr/>
        </p:nvGrpSpPr>
        <p:grpSpPr>
          <a:xfrm>
            <a:off x="263352" y="3356040"/>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210937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0"/>
          <p:cNvGraphicFramePr>
            <a:graphicFrameLocks noChangeAspect="1"/>
          </p:cNvGraphicFramePr>
          <p:nvPr>
            <p:extLst>
              <p:ext uri="{D42A27DB-BD31-4B8C-83A1-F6EECF244321}">
                <p14:modId xmlns:p14="http://schemas.microsoft.com/office/powerpoint/2010/main" val="67072486"/>
              </p:ext>
            </p:extLst>
          </p:nvPr>
        </p:nvGraphicFramePr>
        <p:xfrm>
          <a:off x="7680176" y="2061245"/>
          <a:ext cx="3775256" cy="3168352"/>
        </p:xfrm>
        <a:graphic>
          <a:graphicData uri="http://schemas.openxmlformats.org/presentationml/2006/ole">
            <mc:AlternateContent xmlns:mc="http://schemas.openxmlformats.org/markup-compatibility/2006">
              <mc:Choice xmlns:v="urn:schemas-microsoft-com:vml" Requires="v">
                <p:oleObj name="Microsoft Drawing" r:id="rId3" imgW="8578850" imgH="7129463" progId="MSDraw">
                  <p:embed/>
                </p:oleObj>
              </mc:Choice>
              <mc:Fallback>
                <p:oleObj name="Microsoft Drawing" r:id="rId3" imgW="8578850" imgH="7129463" progId="MSDraw">
                  <p:embed/>
                  <p:pic>
                    <p:nvPicPr>
                      <p:cNvPr id="1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6" y="2061245"/>
                        <a:ext cx="3775256" cy="3168352"/>
                      </a:xfrm>
                      <a:prstGeom prst="rect">
                        <a:avLst/>
                      </a:prstGeom>
                      <a:noFill/>
                      <a:ln>
                        <a:noFill/>
                      </a:ln>
                    </p:spPr>
                  </p:pic>
                </p:oleObj>
              </mc:Fallback>
            </mc:AlternateContent>
          </a:graphicData>
        </a:graphic>
      </p:graphicFrame>
      <p:sp>
        <p:nvSpPr>
          <p:cNvPr id="13315" name="Rectangle 12"/>
          <p:cNvSpPr>
            <a:spLocks noGrp="1" noChangeArrowheads="1"/>
          </p:cNvSpPr>
          <p:nvPr>
            <p:ph type="title"/>
          </p:nvPr>
        </p:nvSpPr>
        <p:spPr>
          <a:xfrm>
            <a:off x="2342573" y="278681"/>
            <a:ext cx="9586076" cy="922337"/>
          </a:xfrm>
        </p:spPr>
        <p:txBody>
          <a:bodyPr/>
          <a:lstStyle/>
          <a:p>
            <a:pPr eaLnBrk="1" hangingPunct="1">
              <a:defRPr/>
            </a:pPr>
            <a:r>
              <a:rPr lang="en-GB" dirty="0">
                <a:latin typeface="+mn-lt"/>
              </a:rPr>
              <a:t>Concrete resistance to concentrated force </a:t>
            </a:r>
            <a:r>
              <a:rPr lang="en-GB" i="1" dirty="0" err="1">
                <a:latin typeface="+mn-lt"/>
              </a:rPr>
              <a:t>F</a:t>
            </a:r>
            <a:r>
              <a:rPr lang="en-GB" baseline="-25000" dirty="0" err="1">
                <a:latin typeface="+mn-lt"/>
              </a:rPr>
              <a:t>Rd,u</a:t>
            </a:r>
            <a:r>
              <a:rPr lang="en-GB" dirty="0">
                <a:latin typeface="+mn-lt"/>
              </a:rPr>
              <a:t> </a:t>
            </a:r>
          </a:p>
        </p:txBody>
      </p:sp>
      <p:sp>
        <p:nvSpPr>
          <p:cNvPr id="14340" name="Rectangle 18"/>
          <p:cNvSpPr>
            <a:spLocks noGrp="1" noChangeArrowheads="1"/>
          </p:cNvSpPr>
          <p:nvPr>
            <p:ph type="body" idx="1"/>
          </p:nvPr>
        </p:nvSpPr>
        <p:spPr>
          <a:xfrm>
            <a:off x="2450585" y="1556792"/>
            <a:ext cx="9694087" cy="4890162"/>
          </a:xfrm>
        </p:spPr>
        <p:txBody>
          <a:bodyPr/>
          <a:lstStyle/>
          <a:p>
            <a:pPr marL="342900" lvl="1" indent="-342900" eaLnBrk="1" hangingPunct="1">
              <a:buFont typeface="Courier New" panose="02070309020205020404" pitchFamily="49" charset="0"/>
              <a:buChar char="o"/>
              <a:defRPr/>
            </a:pPr>
            <a:r>
              <a:rPr lang="en-GB" dirty="0"/>
              <a:t>Concrete resistance to </a:t>
            </a:r>
            <a:r>
              <a:rPr lang="cs-CZ" dirty="0" err="1"/>
              <a:t>the</a:t>
            </a:r>
            <a:r>
              <a:rPr lang="cs-CZ" dirty="0"/>
              <a:t> </a:t>
            </a:r>
            <a:r>
              <a:rPr lang="en-GB" dirty="0"/>
              <a:t>concentrated force </a:t>
            </a:r>
            <a:r>
              <a:rPr lang="en-GB" i="1" dirty="0" err="1"/>
              <a:t>F</a:t>
            </a:r>
            <a:r>
              <a:rPr lang="en-GB" baseline="-25000" dirty="0" err="1"/>
              <a:t>Rd,u</a:t>
            </a:r>
            <a:r>
              <a:rPr lang="en-GB" dirty="0"/>
              <a:t> is </a:t>
            </a:r>
            <a:r>
              <a:rPr lang="cs-CZ" dirty="0" err="1"/>
              <a:t>calculated</a:t>
            </a:r>
            <a:r>
              <a:rPr lang="cs-CZ" dirty="0"/>
              <a:t> from </a:t>
            </a:r>
            <a:r>
              <a:rPr lang="cs-CZ" dirty="0" err="1"/>
              <a:t>the</a:t>
            </a:r>
            <a:r>
              <a:rPr lang="cs-CZ" dirty="0"/>
              <a:t> </a:t>
            </a:r>
            <a:r>
              <a:rPr lang="en-GB" dirty="0"/>
              <a:t>geometry of </a:t>
            </a:r>
            <a:r>
              <a:rPr lang="cs-CZ" dirty="0" err="1"/>
              <a:t>the</a:t>
            </a:r>
            <a:r>
              <a:rPr lang="cs-CZ" dirty="0"/>
              <a:t> </a:t>
            </a:r>
            <a:r>
              <a:rPr lang="en-GB" dirty="0"/>
              <a:t>concrete block</a:t>
            </a:r>
            <a:r>
              <a:rPr lang="cs-CZ" dirty="0"/>
              <a:t> as</a:t>
            </a:r>
            <a:endParaRPr lang="en-GB" dirty="0">
              <a:ea typeface="+mn-ea"/>
              <a:cs typeface="+mn-cs"/>
            </a:endParaRPr>
          </a:p>
          <a:p>
            <a:pPr lvl="2" indent="-511175">
              <a:buNone/>
              <a:defRPr/>
            </a:pPr>
            <a:endParaRPr lang="en-GB" i="1" dirty="0">
              <a:ea typeface="+mn-ea"/>
              <a:cs typeface="+mn-cs"/>
            </a:endParaRPr>
          </a:p>
          <a:p>
            <a:pPr lvl="2" indent="-785813">
              <a:buNone/>
              <a:defRPr/>
            </a:pPr>
            <a:endParaRPr lang="cs-CZ" i="1" dirty="0">
              <a:ea typeface="+mn-ea"/>
              <a:cs typeface="+mn-cs"/>
            </a:endParaRPr>
          </a:p>
          <a:p>
            <a:pPr lvl="2" indent="-785813">
              <a:buNone/>
              <a:defRPr/>
            </a:pPr>
            <a:r>
              <a:rPr lang="en-GB" i="1" dirty="0">
                <a:ea typeface="+mn-ea"/>
                <a:cs typeface="+mn-cs"/>
              </a:rPr>
              <a:t>A</a:t>
            </a:r>
            <a:r>
              <a:rPr lang="en-GB" baseline="-25000" dirty="0">
                <a:ea typeface="+mn-ea"/>
                <a:cs typeface="+mn-cs"/>
              </a:rPr>
              <a:t>c0</a:t>
            </a:r>
            <a:r>
              <a:rPr lang="en-GB" dirty="0">
                <a:ea typeface="+mn-ea"/>
                <a:cs typeface="+mn-cs"/>
              </a:rPr>
              <a:t> =  </a:t>
            </a:r>
            <a:r>
              <a:rPr lang="en-GB" i="1" dirty="0">
                <a:ea typeface="+mn-ea"/>
                <a:cs typeface="+mn-cs"/>
              </a:rPr>
              <a:t>b</a:t>
            </a:r>
            <a:r>
              <a:rPr lang="en-GB" baseline="-25000" dirty="0">
                <a:ea typeface="+mn-ea"/>
                <a:cs typeface="+mn-cs"/>
              </a:rPr>
              <a:t>1</a:t>
            </a:r>
            <a:r>
              <a:rPr lang="en-GB" dirty="0">
                <a:ea typeface="+mn-ea"/>
                <a:cs typeface="+mn-cs"/>
              </a:rPr>
              <a:t> </a:t>
            </a:r>
            <a:r>
              <a:rPr lang="en-GB" i="1" dirty="0">
                <a:ea typeface="+mn-ea"/>
                <a:cs typeface="+mn-cs"/>
              </a:rPr>
              <a:t>d</a:t>
            </a:r>
            <a:r>
              <a:rPr lang="en-GB" i="1" baseline="-25000" dirty="0">
                <a:ea typeface="+mn-ea"/>
                <a:cs typeface="+mn-cs"/>
              </a:rPr>
              <a:t>1</a:t>
            </a:r>
            <a:r>
              <a:rPr lang="en-GB" dirty="0">
                <a:ea typeface="+mn-ea"/>
                <a:cs typeface="+mn-cs"/>
              </a:rPr>
              <a:t> </a:t>
            </a:r>
          </a:p>
          <a:p>
            <a:pPr lvl="2" indent="-785813">
              <a:buNone/>
              <a:defRPr/>
            </a:pPr>
            <a:r>
              <a:rPr lang="en-GB" i="1" dirty="0">
                <a:ea typeface="+mn-ea"/>
                <a:cs typeface="+mn-cs"/>
              </a:rPr>
              <a:t>A</a:t>
            </a:r>
            <a:r>
              <a:rPr lang="en-GB" baseline="-25000" dirty="0">
                <a:ea typeface="+mn-ea"/>
                <a:cs typeface="+mn-cs"/>
              </a:rPr>
              <a:t>c1</a:t>
            </a:r>
            <a:r>
              <a:rPr lang="en-GB" dirty="0">
                <a:ea typeface="+mn-ea"/>
                <a:cs typeface="+mn-cs"/>
              </a:rPr>
              <a:t> =  </a:t>
            </a:r>
            <a:r>
              <a:rPr lang="en-GB" i="1" dirty="0">
                <a:ea typeface="+mn-ea"/>
                <a:cs typeface="+mn-cs"/>
              </a:rPr>
              <a:t>b</a:t>
            </a:r>
            <a:r>
              <a:rPr lang="en-GB" baseline="-25000" dirty="0">
                <a:ea typeface="+mn-ea"/>
                <a:cs typeface="+mn-cs"/>
              </a:rPr>
              <a:t>2</a:t>
            </a:r>
            <a:r>
              <a:rPr lang="en-GB" dirty="0">
                <a:ea typeface="+mn-ea"/>
                <a:cs typeface="+mn-cs"/>
              </a:rPr>
              <a:t> </a:t>
            </a:r>
            <a:r>
              <a:rPr lang="en-GB" i="1" dirty="0">
                <a:ea typeface="+mn-ea"/>
                <a:cs typeface="+mn-cs"/>
              </a:rPr>
              <a:t>d</a:t>
            </a:r>
            <a:r>
              <a:rPr lang="en-GB" baseline="-25000" dirty="0">
                <a:ea typeface="+mn-ea"/>
                <a:cs typeface="+mn-cs"/>
              </a:rPr>
              <a:t>2</a:t>
            </a:r>
          </a:p>
          <a:p>
            <a:pPr lvl="2" indent="-785813">
              <a:buNone/>
              <a:defRPr/>
            </a:pPr>
            <a:r>
              <a:rPr lang="en-GB" i="1" dirty="0">
                <a:ea typeface="+mn-ea"/>
                <a:cs typeface="+mn-cs"/>
              </a:rPr>
              <a:t>h</a:t>
            </a:r>
            <a:r>
              <a:rPr lang="en-GB" dirty="0">
                <a:ea typeface="+mn-ea"/>
                <a:cs typeface="+mn-cs"/>
              </a:rPr>
              <a:t> </a:t>
            </a:r>
            <a:r>
              <a:rPr lang="en-GB" dirty="0">
                <a:ea typeface="+mn-ea"/>
                <a:cs typeface="+mn-cs"/>
                <a:sym typeface="Symbol"/>
              </a:rPr>
              <a:t></a:t>
            </a:r>
            <a:r>
              <a:rPr lang="en-GB" dirty="0">
                <a:ea typeface="+mn-ea"/>
                <a:cs typeface="+mn-cs"/>
              </a:rPr>
              <a:t> </a:t>
            </a:r>
            <a:r>
              <a:rPr lang="en-GB" i="1" dirty="0">
                <a:ea typeface="+mn-ea"/>
                <a:cs typeface="+mn-cs"/>
              </a:rPr>
              <a:t>b</a:t>
            </a:r>
            <a:r>
              <a:rPr lang="en-GB" baseline="-25000" dirty="0">
                <a:ea typeface="+mn-ea"/>
                <a:cs typeface="+mn-cs"/>
              </a:rPr>
              <a:t>2</a:t>
            </a:r>
            <a:r>
              <a:rPr lang="en-GB" dirty="0">
                <a:ea typeface="+mn-ea"/>
                <a:cs typeface="+mn-cs"/>
              </a:rPr>
              <a:t> – </a:t>
            </a:r>
            <a:r>
              <a:rPr lang="en-GB" i="1" dirty="0">
                <a:ea typeface="+mn-ea"/>
                <a:cs typeface="+mn-cs"/>
              </a:rPr>
              <a:t>b</a:t>
            </a:r>
            <a:r>
              <a:rPr lang="en-GB" baseline="-25000" dirty="0">
                <a:ea typeface="+mn-ea"/>
                <a:cs typeface="+mn-cs"/>
              </a:rPr>
              <a:t>1</a:t>
            </a:r>
            <a:r>
              <a:rPr lang="en-GB" dirty="0">
                <a:ea typeface="+mn-ea"/>
                <a:cs typeface="+mn-cs"/>
              </a:rPr>
              <a:t>; </a:t>
            </a:r>
            <a:r>
              <a:rPr lang="en-GB" i="1" dirty="0">
                <a:ea typeface="+mn-ea"/>
                <a:cs typeface="+mn-cs"/>
              </a:rPr>
              <a:t>h</a:t>
            </a:r>
            <a:r>
              <a:rPr lang="en-GB" dirty="0">
                <a:ea typeface="+mn-ea"/>
                <a:cs typeface="+mn-cs"/>
              </a:rPr>
              <a:t> </a:t>
            </a:r>
            <a:r>
              <a:rPr lang="en-GB" dirty="0">
                <a:ea typeface="+mn-ea"/>
                <a:cs typeface="+mn-cs"/>
                <a:sym typeface="Symbol"/>
              </a:rPr>
              <a:t></a:t>
            </a:r>
            <a:r>
              <a:rPr lang="en-GB" dirty="0">
                <a:ea typeface="+mn-ea"/>
                <a:cs typeface="+mn-cs"/>
              </a:rPr>
              <a:t> </a:t>
            </a:r>
            <a:r>
              <a:rPr lang="en-GB" i="1" dirty="0">
                <a:ea typeface="+mn-ea"/>
                <a:cs typeface="+mn-cs"/>
              </a:rPr>
              <a:t>d</a:t>
            </a:r>
            <a:r>
              <a:rPr lang="en-GB" baseline="-25000" dirty="0">
                <a:ea typeface="+mn-ea"/>
                <a:cs typeface="+mn-cs"/>
              </a:rPr>
              <a:t>2</a:t>
            </a:r>
            <a:r>
              <a:rPr lang="en-GB" dirty="0">
                <a:ea typeface="+mn-ea"/>
                <a:cs typeface="+mn-cs"/>
              </a:rPr>
              <a:t> – </a:t>
            </a:r>
            <a:r>
              <a:rPr lang="en-GB" i="1" dirty="0">
                <a:ea typeface="+mn-ea"/>
                <a:cs typeface="+mn-cs"/>
              </a:rPr>
              <a:t>d</a:t>
            </a:r>
            <a:r>
              <a:rPr lang="en-GB" baseline="-25000" dirty="0">
                <a:ea typeface="+mn-ea"/>
                <a:cs typeface="+mn-cs"/>
              </a:rPr>
              <a:t>1</a:t>
            </a:r>
            <a:endParaRPr lang="en-GB" dirty="0">
              <a:ea typeface="+mn-ea"/>
              <a:cs typeface="+mn-cs"/>
            </a:endParaRPr>
          </a:p>
          <a:p>
            <a:pPr lvl="2" indent="-785813">
              <a:buNone/>
              <a:defRPr/>
            </a:pPr>
            <a:r>
              <a:rPr lang="en-GB" dirty="0">
                <a:ea typeface="+mn-ea"/>
                <a:cs typeface="+mn-cs"/>
              </a:rPr>
              <a:t>3 </a:t>
            </a:r>
            <a:r>
              <a:rPr lang="en-GB" dirty="0">
                <a:ea typeface="+mn-ea"/>
                <a:cs typeface="+mn-cs"/>
                <a:sym typeface="Symbol"/>
              </a:rPr>
              <a:t></a:t>
            </a:r>
            <a:r>
              <a:rPr lang="en-GB" dirty="0">
                <a:ea typeface="+mn-ea"/>
                <a:cs typeface="+mn-cs"/>
              </a:rPr>
              <a:t> </a:t>
            </a:r>
            <a:r>
              <a:rPr lang="en-GB" i="1" dirty="0">
                <a:ea typeface="+mn-ea"/>
                <a:cs typeface="+mn-cs"/>
              </a:rPr>
              <a:t>b</a:t>
            </a:r>
            <a:r>
              <a:rPr lang="en-GB" baseline="-25000" dirty="0">
                <a:ea typeface="+mn-ea"/>
                <a:cs typeface="+mn-cs"/>
              </a:rPr>
              <a:t>1 </a:t>
            </a:r>
            <a:r>
              <a:rPr lang="en-GB" dirty="0">
                <a:ea typeface="+mn-ea"/>
                <a:cs typeface="+mn-cs"/>
              </a:rPr>
              <a:t> </a:t>
            </a:r>
            <a:r>
              <a:rPr lang="en-GB" dirty="0">
                <a:ea typeface="+mn-ea"/>
                <a:cs typeface="+mn-cs"/>
                <a:sym typeface="Symbol"/>
              </a:rPr>
              <a:t></a:t>
            </a:r>
            <a:r>
              <a:rPr lang="en-GB" dirty="0">
                <a:ea typeface="+mn-ea"/>
                <a:cs typeface="+mn-cs"/>
              </a:rPr>
              <a:t> </a:t>
            </a:r>
            <a:r>
              <a:rPr lang="en-GB" i="1" dirty="0">
                <a:ea typeface="+mn-ea"/>
                <a:cs typeface="+mn-cs"/>
              </a:rPr>
              <a:t>b</a:t>
            </a:r>
            <a:r>
              <a:rPr lang="en-GB" baseline="-25000" dirty="0">
                <a:ea typeface="+mn-ea"/>
                <a:cs typeface="+mn-cs"/>
              </a:rPr>
              <a:t>2</a:t>
            </a:r>
            <a:r>
              <a:rPr lang="en-GB" dirty="0">
                <a:ea typeface="+mn-ea"/>
                <a:cs typeface="+mn-cs"/>
              </a:rPr>
              <a:t>  and  3 </a:t>
            </a:r>
            <a:r>
              <a:rPr lang="en-GB" dirty="0">
                <a:ea typeface="+mn-ea"/>
                <a:cs typeface="+mn-cs"/>
                <a:sym typeface="Symbol"/>
              </a:rPr>
              <a:t></a:t>
            </a:r>
            <a:r>
              <a:rPr lang="en-GB" dirty="0">
                <a:ea typeface="+mn-ea"/>
                <a:cs typeface="+mn-cs"/>
              </a:rPr>
              <a:t> </a:t>
            </a:r>
            <a:r>
              <a:rPr lang="en-GB" i="1" dirty="0">
                <a:ea typeface="+mn-ea"/>
                <a:cs typeface="+mn-cs"/>
              </a:rPr>
              <a:t>d</a:t>
            </a:r>
            <a:r>
              <a:rPr lang="en-GB" baseline="-25000" dirty="0">
                <a:ea typeface="+mn-ea"/>
                <a:cs typeface="+mn-cs"/>
              </a:rPr>
              <a:t>1 </a:t>
            </a:r>
            <a:r>
              <a:rPr lang="en-GB" dirty="0">
                <a:ea typeface="+mn-ea"/>
                <a:cs typeface="+mn-cs"/>
                <a:sym typeface="Symbol"/>
              </a:rPr>
              <a:t></a:t>
            </a:r>
            <a:r>
              <a:rPr lang="en-GB" dirty="0">
                <a:ea typeface="+mn-ea"/>
                <a:cs typeface="+mn-cs"/>
              </a:rPr>
              <a:t> </a:t>
            </a:r>
            <a:r>
              <a:rPr lang="en-GB" i="1" dirty="0">
                <a:ea typeface="+mn-ea"/>
                <a:cs typeface="+mn-cs"/>
              </a:rPr>
              <a:t>d</a:t>
            </a:r>
            <a:r>
              <a:rPr lang="en-GB" baseline="-25000" dirty="0">
                <a:ea typeface="+mn-ea"/>
                <a:cs typeface="+mn-cs"/>
              </a:rPr>
              <a:t>2</a:t>
            </a:r>
          </a:p>
          <a:p>
            <a:pPr marL="457200" lvl="1" indent="0" eaLnBrk="1" hangingPunct="1">
              <a:spcBef>
                <a:spcPts val="1800"/>
              </a:spcBef>
              <a:buNone/>
              <a:defRPr/>
            </a:pPr>
            <a:r>
              <a:rPr lang="cs-CZ" dirty="0">
                <a:ea typeface="+mn-ea"/>
                <a:cs typeface="+mn-cs"/>
              </a:rPr>
              <a:t>w</a:t>
            </a:r>
            <a:r>
              <a:rPr lang="en-GB" dirty="0">
                <a:ea typeface="+mn-ea"/>
                <a:cs typeface="+mn-cs"/>
              </a:rPr>
              <a:t>here                                                 </a:t>
            </a:r>
          </a:p>
          <a:p>
            <a:pPr marL="457200" lvl="1" indent="0" eaLnBrk="1" hangingPunct="1">
              <a:buNone/>
              <a:defRPr/>
            </a:pPr>
            <a:r>
              <a:rPr lang="en-GB" i="1" dirty="0" err="1"/>
              <a:t>f</a:t>
            </a:r>
            <a:r>
              <a:rPr lang="en-GB" baseline="-25000" dirty="0" err="1"/>
              <a:t>cd</a:t>
            </a:r>
            <a:r>
              <a:rPr lang="en-GB" baseline="-25000" dirty="0"/>
              <a:t>  </a:t>
            </a:r>
            <a:r>
              <a:rPr lang="cs-CZ" baseline="-25000" dirty="0"/>
              <a:t> </a:t>
            </a:r>
            <a:r>
              <a:rPr lang="en-GB" baseline="-25000" dirty="0"/>
              <a:t>  </a:t>
            </a:r>
            <a:r>
              <a:rPr lang="en-GB" dirty="0"/>
              <a:t>is concrete </a:t>
            </a:r>
            <a:r>
              <a:rPr lang="cs-CZ" dirty="0" err="1"/>
              <a:t>the</a:t>
            </a:r>
            <a:r>
              <a:rPr lang="cs-CZ" dirty="0"/>
              <a:t> </a:t>
            </a:r>
            <a:r>
              <a:rPr lang="en-GB" dirty="0"/>
              <a:t>compressive strength</a:t>
            </a:r>
            <a:endParaRPr lang="en-GB" baseline="-25000" dirty="0"/>
          </a:p>
          <a:p>
            <a:pPr marL="457200" lvl="1" indent="0" eaLnBrk="1" hangingPunct="1">
              <a:buNone/>
              <a:defRPr/>
            </a:pPr>
            <a:r>
              <a:rPr lang="en-GB" i="1" dirty="0">
                <a:ea typeface="+mn-ea"/>
                <a:cs typeface="+mn-cs"/>
              </a:rPr>
              <a:t>A</a:t>
            </a:r>
            <a:r>
              <a:rPr lang="en-GB" baseline="-25000" dirty="0">
                <a:ea typeface="+mn-ea"/>
                <a:cs typeface="+mn-cs"/>
              </a:rPr>
              <a:t>c0</a:t>
            </a:r>
            <a:r>
              <a:rPr lang="en-GB" dirty="0">
                <a:ea typeface="+mn-ea"/>
                <a:cs typeface="+mn-cs"/>
              </a:rPr>
              <a:t>  is </a:t>
            </a:r>
            <a:r>
              <a:rPr lang="cs-CZ" dirty="0" err="1">
                <a:ea typeface="+mn-ea"/>
                <a:cs typeface="+mn-cs"/>
              </a:rPr>
              <a:t>the</a:t>
            </a:r>
            <a:r>
              <a:rPr lang="cs-CZ" dirty="0">
                <a:ea typeface="+mn-ea"/>
                <a:cs typeface="+mn-cs"/>
              </a:rPr>
              <a:t> </a:t>
            </a:r>
            <a:r>
              <a:rPr lang="en-GB" dirty="0">
                <a:ea typeface="+mn-ea"/>
                <a:cs typeface="+mn-cs"/>
              </a:rPr>
              <a:t>area of crushing of the concrete Cl. 6.7(2) in EN 1992-1-1</a:t>
            </a:r>
          </a:p>
          <a:p>
            <a:pPr lvl="2">
              <a:buFontTx/>
              <a:buNone/>
              <a:defRPr/>
            </a:pPr>
            <a:endParaRPr lang="en-GB" baseline="-25000" dirty="0">
              <a:ea typeface="+mn-ea"/>
              <a:cs typeface="+mn-cs"/>
            </a:endParaRPr>
          </a:p>
        </p:txBody>
      </p:sp>
      <p:sp>
        <p:nvSpPr>
          <p:cNvPr id="13317"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3318"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3319" name="Object 1"/>
          <p:cNvGraphicFramePr>
            <a:graphicFrameLocks noChangeAspect="1"/>
          </p:cNvGraphicFramePr>
          <p:nvPr>
            <p:extLst>
              <p:ext uri="{D42A27DB-BD31-4B8C-83A1-F6EECF244321}">
                <p14:modId xmlns:p14="http://schemas.microsoft.com/office/powerpoint/2010/main" val="2664850431"/>
              </p:ext>
            </p:extLst>
          </p:nvPr>
        </p:nvGraphicFramePr>
        <p:xfrm>
          <a:off x="2855640" y="2348880"/>
          <a:ext cx="3775256" cy="908222"/>
        </p:xfrm>
        <a:graphic>
          <a:graphicData uri="http://schemas.openxmlformats.org/presentationml/2006/ole">
            <mc:AlternateContent xmlns:mc="http://schemas.openxmlformats.org/markup-compatibility/2006">
              <mc:Choice xmlns:v="urn:schemas-microsoft-com:vml" Requires="v">
                <p:oleObj name="Rovnice" r:id="rId5" imgW="1905000" imgH="457200" progId="Equation.3">
                  <p:embed/>
                </p:oleObj>
              </mc:Choice>
              <mc:Fallback>
                <p:oleObj name="Rovnice" r:id="rId5" imgW="1905000" imgH="457200" progId="Equation.3">
                  <p:embed/>
                  <p:pic>
                    <p:nvPicPr>
                      <p:cNvPr id="13319"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640" y="2348880"/>
                        <a:ext cx="3775256" cy="908222"/>
                      </a:xfrm>
                      <a:prstGeom prst="rect">
                        <a:avLst/>
                      </a:prstGeom>
                      <a:noFill/>
                      <a:ln>
                        <a:noFill/>
                      </a:ln>
                    </p:spPr>
                  </p:pic>
                </p:oleObj>
              </mc:Fallback>
            </mc:AlternateContent>
          </a:graphicData>
        </a:graphic>
      </p:graphicFrame>
      <p:sp>
        <p:nvSpPr>
          <p:cNvPr id="1332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16" name="Skupina 15"/>
          <p:cNvGrpSpPr/>
          <p:nvPr/>
        </p:nvGrpSpPr>
        <p:grpSpPr>
          <a:xfrm>
            <a:off x="335360" y="3356040"/>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0269349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8"/>
          <p:cNvSpPr>
            <a:spLocks noGrp="1" noChangeArrowheads="1"/>
          </p:cNvSpPr>
          <p:nvPr>
            <p:ph type="body" idx="1"/>
          </p:nvPr>
        </p:nvSpPr>
        <p:spPr>
          <a:xfrm>
            <a:off x="2351584" y="1591926"/>
            <a:ext cx="9650852" cy="5077434"/>
          </a:xfrm>
        </p:spPr>
        <p:txBody>
          <a:bodyPr/>
          <a:lstStyle/>
          <a:p>
            <a:pPr>
              <a:spcBef>
                <a:spcPts val="0"/>
              </a:spcBef>
            </a:pPr>
            <a:r>
              <a:rPr lang="en-GB" sz="2000" dirty="0"/>
              <a:t>Effective flexible plate on the concrete block, where is reached the c</a:t>
            </a:r>
            <a:r>
              <a:rPr lang="en-GB" altLang="cs-CZ" sz="2000" dirty="0">
                <a:cs typeface="Times New Roman" panose="02020603050405020304" pitchFamily="18" charset="0"/>
              </a:rPr>
              <a:t>oncrete design strength in joint </a:t>
            </a:r>
            <a:r>
              <a:rPr lang="en-GB" altLang="cs-CZ" sz="2000" i="1" dirty="0" err="1">
                <a:cs typeface="Times New Roman" panose="02020603050405020304" pitchFamily="18" charset="0"/>
              </a:rPr>
              <a:t>f</a:t>
            </a:r>
            <a:r>
              <a:rPr lang="en-GB" altLang="cs-CZ" sz="2000" baseline="-25000" dirty="0" err="1">
                <a:cs typeface="Times New Roman" panose="02020603050405020304" pitchFamily="18" charset="0"/>
              </a:rPr>
              <a:t>jd</a:t>
            </a:r>
            <a:r>
              <a:rPr lang="en-GB" sz="2000" dirty="0"/>
              <a:t>, </a:t>
            </a:r>
            <a:r>
              <a:rPr lang="en-GB" sz="2000" b="1" dirty="0"/>
              <a:t>is limited by elastic deformation of the base plate</a:t>
            </a:r>
            <a:r>
              <a:rPr lang="en-GB" sz="2000" dirty="0"/>
              <a:t>. </a:t>
            </a:r>
            <a:r>
              <a:rPr lang="en-GB" sz="2000" dirty="0">
                <a:cs typeface="Times New Roman" pitchFamily="18" charset="0"/>
              </a:rPr>
              <a:t>From this assumption is calculated effective width</a:t>
            </a:r>
            <a:r>
              <a:rPr lang="cs-CZ" sz="2000" dirty="0">
                <a:cs typeface="Times New Roman" pitchFamily="18" charset="0"/>
              </a:rPr>
              <a:t> </a:t>
            </a:r>
            <a:r>
              <a:rPr lang="cs-CZ" sz="2000" i="1" dirty="0">
                <a:cs typeface="Times New Roman" pitchFamily="18" charset="0"/>
              </a:rPr>
              <a:t>c</a:t>
            </a:r>
            <a:r>
              <a:rPr lang="en-GB" sz="2000" dirty="0">
                <a:cs typeface="Times New Roman" pitchFamily="18" charset="0"/>
              </a:rPr>
              <a:t> round the column´s flanges/webs as</a:t>
            </a:r>
            <a:endParaRPr lang="en-GB" sz="2000" dirty="0"/>
          </a:p>
          <a:p>
            <a:pPr>
              <a:buFontTx/>
              <a:buNone/>
              <a:defRPr/>
            </a:pPr>
            <a:endParaRPr lang="en-GB" sz="2200" dirty="0"/>
          </a:p>
          <a:p>
            <a:pPr marL="0" indent="446088">
              <a:buNone/>
              <a:defRPr/>
            </a:pPr>
            <a:endParaRPr lang="en-GB" sz="2200" dirty="0"/>
          </a:p>
          <a:p>
            <a:pPr marL="0" indent="446088">
              <a:spcBef>
                <a:spcPts val="0"/>
              </a:spcBef>
              <a:buNone/>
              <a:defRPr/>
            </a:pPr>
            <a:endParaRPr lang="cs-CZ" sz="2000" dirty="0"/>
          </a:p>
          <a:p>
            <a:pPr marL="0" indent="446088">
              <a:spcBef>
                <a:spcPts val="0"/>
              </a:spcBef>
              <a:buNone/>
              <a:defRPr/>
            </a:pPr>
            <a:endParaRPr lang="cs-CZ" sz="2000" dirty="0"/>
          </a:p>
          <a:p>
            <a:pPr marL="0" indent="446088">
              <a:spcBef>
                <a:spcPts val="0"/>
              </a:spcBef>
              <a:buNone/>
              <a:defRPr/>
            </a:pPr>
            <a:endParaRPr lang="en-GB" sz="2000" dirty="0"/>
          </a:p>
          <a:p>
            <a:pPr marL="0" indent="446088">
              <a:spcBef>
                <a:spcPts val="0"/>
              </a:spcBef>
              <a:buNone/>
              <a:defRPr/>
            </a:pPr>
            <a:r>
              <a:rPr lang="en-GB" sz="2000" dirty="0"/>
              <a:t>where</a:t>
            </a:r>
          </a:p>
          <a:p>
            <a:pPr marL="0" indent="446088">
              <a:spcBef>
                <a:spcPts val="0"/>
              </a:spcBef>
              <a:spcAft>
                <a:spcPts val="300"/>
              </a:spcAft>
              <a:buNone/>
              <a:defRPr/>
            </a:pPr>
            <a:r>
              <a:rPr lang="en-GB" sz="2000" i="1" dirty="0"/>
              <a:t>t</a:t>
            </a:r>
            <a:r>
              <a:rPr lang="en-GB" sz="2000" dirty="0"/>
              <a:t> 	is the plate thickness</a:t>
            </a:r>
          </a:p>
          <a:p>
            <a:pPr marL="0" indent="446088">
              <a:spcBef>
                <a:spcPts val="0"/>
              </a:spcBef>
              <a:spcAft>
                <a:spcPts val="300"/>
              </a:spcAft>
              <a:buNone/>
              <a:defRPr/>
            </a:pPr>
            <a:r>
              <a:rPr lang="en-GB" sz="2000" i="1" dirty="0" err="1"/>
              <a:t>f</a:t>
            </a:r>
            <a:r>
              <a:rPr lang="en-GB" sz="2000" baseline="-25000" dirty="0" err="1"/>
              <a:t>y</a:t>
            </a:r>
            <a:r>
              <a:rPr lang="en-GB" sz="2000" dirty="0"/>
              <a:t> 	is the base plate yield strength </a:t>
            </a:r>
          </a:p>
          <a:p>
            <a:pPr marL="0" indent="446088">
              <a:spcBef>
                <a:spcPts val="0"/>
              </a:spcBef>
              <a:spcAft>
                <a:spcPts val="300"/>
              </a:spcAft>
              <a:buNone/>
              <a:defRPr/>
            </a:pPr>
            <a:r>
              <a:rPr lang="en-GB" sz="2000" i="1" dirty="0" err="1"/>
              <a:t>f</a:t>
            </a:r>
            <a:r>
              <a:rPr lang="en-GB" sz="2000" baseline="-25000" dirty="0" err="1"/>
              <a:t>jd</a:t>
            </a:r>
            <a:r>
              <a:rPr lang="en-GB" sz="2000" dirty="0"/>
              <a:t> 	is the design bearing strength of the joint</a:t>
            </a:r>
          </a:p>
          <a:p>
            <a:pPr marL="0" indent="446088">
              <a:spcBef>
                <a:spcPts val="0"/>
              </a:spcBef>
              <a:spcAft>
                <a:spcPts val="300"/>
              </a:spcAft>
              <a:buNone/>
              <a:defRPr/>
            </a:pPr>
            <a:r>
              <a:rPr lang="en-GB" sz="2000" i="1" dirty="0">
                <a:sym typeface="Symbol"/>
              </a:rPr>
              <a:t></a:t>
            </a:r>
            <a:r>
              <a:rPr lang="en-GB" sz="2000" baseline="-25000" dirty="0"/>
              <a:t>M0</a:t>
            </a:r>
            <a:r>
              <a:rPr lang="en-GB" sz="2000" i="1" baseline="-25000" dirty="0"/>
              <a:t> 	</a:t>
            </a:r>
            <a:r>
              <a:rPr lang="en-GB" sz="2000" dirty="0"/>
              <a:t>is the partial safety factor for concrete </a:t>
            </a:r>
          </a:p>
        </p:txBody>
      </p:sp>
      <p:sp>
        <p:nvSpPr>
          <p:cNvPr id="2053" name="Rectangle 12"/>
          <p:cNvSpPr>
            <a:spLocks noGrp="1" noChangeArrowheads="1"/>
          </p:cNvSpPr>
          <p:nvPr>
            <p:ph type="title"/>
          </p:nvPr>
        </p:nvSpPr>
        <p:spPr>
          <a:xfrm>
            <a:off x="2351585" y="268019"/>
            <a:ext cx="9433048" cy="922337"/>
          </a:xfrm>
        </p:spPr>
        <p:txBody>
          <a:bodyPr/>
          <a:lstStyle/>
          <a:p>
            <a:pPr eaLnBrk="1" hangingPunct="1">
              <a:defRPr/>
            </a:pPr>
            <a:r>
              <a:rPr lang="en-GB" dirty="0"/>
              <a:t>Effective flexible plate on the concrete block</a:t>
            </a:r>
            <a:endParaRPr lang="en-GB" altLang="zh-CN" dirty="0">
              <a:ea typeface="宋体" pitchFamily="2" charset="-122"/>
            </a:endParaRPr>
          </a:p>
        </p:txBody>
      </p:sp>
      <p:sp>
        <p:nvSpPr>
          <p:cNvPr id="17413"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4"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5"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7"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7418" name="Object 4"/>
          <p:cNvGraphicFramePr>
            <a:graphicFrameLocks noChangeAspect="1"/>
          </p:cNvGraphicFramePr>
          <p:nvPr>
            <p:extLst>
              <p:ext uri="{D42A27DB-BD31-4B8C-83A1-F6EECF244321}">
                <p14:modId xmlns:p14="http://schemas.microsoft.com/office/powerpoint/2010/main" val="743156207"/>
              </p:ext>
            </p:extLst>
          </p:nvPr>
        </p:nvGraphicFramePr>
        <p:xfrm>
          <a:off x="3150920" y="2884552"/>
          <a:ext cx="2003425" cy="942975"/>
        </p:xfrm>
        <a:graphic>
          <a:graphicData uri="http://schemas.openxmlformats.org/presentationml/2006/ole">
            <mc:AlternateContent xmlns:mc="http://schemas.openxmlformats.org/markup-compatibility/2006">
              <mc:Choice xmlns:v="urn:schemas-microsoft-com:vml" Requires="v">
                <p:oleObj name="Rovnice" r:id="rId3" imgW="1028254" imgH="482391" progId="Equation.3">
                  <p:embed/>
                </p:oleObj>
              </mc:Choice>
              <mc:Fallback>
                <p:oleObj name="Rovnice" r:id="rId3" imgW="1028254" imgH="482391" progId="Equation.3">
                  <p:embed/>
                  <p:pic>
                    <p:nvPicPr>
                      <p:cNvPr id="174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920" y="2884552"/>
                        <a:ext cx="20034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Obrázek 3"/>
          <p:cNvPicPr>
            <a:picLocks noChangeAspect="1"/>
          </p:cNvPicPr>
          <p:nvPr/>
        </p:nvPicPr>
        <p:blipFill rotWithShape="1">
          <a:blip r:embed="rId5"/>
          <a:srcRect l="10438" t="7968" r="9513" b="3074"/>
          <a:stretch/>
        </p:blipFill>
        <p:spPr>
          <a:xfrm>
            <a:off x="9264352" y="2732566"/>
            <a:ext cx="2232248" cy="2136594"/>
          </a:xfrm>
          <a:prstGeom prst="rect">
            <a:avLst/>
          </a:prstGeom>
        </p:spPr>
      </p:pic>
      <p:pic>
        <p:nvPicPr>
          <p:cNvPr id="5" name="Obrázek 4"/>
          <p:cNvPicPr>
            <a:picLocks noChangeAspect="1"/>
          </p:cNvPicPr>
          <p:nvPr/>
        </p:nvPicPr>
        <p:blipFill>
          <a:blip r:embed="rId6"/>
          <a:stretch>
            <a:fillRect/>
          </a:stretch>
        </p:blipFill>
        <p:spPr>
          <a:xfrm>
            <a:off x="6124947" y="2717404"/>
            <a:ext cx="2575484" cy="2220245"/>
          </a:xfrm>
          <a:prstGeom prst="rect">
            <a:avLst/>
          </a:prstGeom>
        </p:spPr>
      </p:pic>
      <p:grpSp>
        <p:nvGrpSpPr>
          <p:cNvPr id="18" name="Skupina 17"/>
          <p:cNvGrpSpPr/>
          <p:nvPr/>
        </p:nvGrpSpPr>
        <p:grpSpPr>
          <a:xfrm>
            <a:off x="335360" y="3356040"/>
            <a:ext cx="894876" cy="145920"/>
            <a:chOff x="251317" y="1446897"/>
            <a:chExt cx="893345" cy="145920"/>
          </a:xfrm>
        </p:grpSpPr>
        <p:sp>
          <p:nvSpPr>
            <p:cNvPr id="1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889207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sz="half" idx="1"/>
          </p:nvPr>
        </p:nvSpPr>
        <p:spPr>
          <a:xfrm>
            <a:off x="2352926" y="378433"/>
            <a:ext cx="8686800" cy="863600"/>
          </a:xfrm>
          <a:noFill/>
        </p:spPr>
        <p:txBody>
          <a:bodyPr/>
          <a:lstStyle/>
          <a:p>
            <a:pPr>
              <a:lnSpc>
                <a:spcPct val="125000"/>
              </a:lnSpc>
              <a:buFont typeface="Monotype Sorts" pitchFamily="2" charset="2"/>
              <a:buNone/>
            </a:pPr>
            <a:r>
              <a:rPr lang="en-GB" altLang="cs-CZ" sz="3200" b="1" dirty="0">
                <a:solidFill>
                  <a:srgbClr val="0070C0"/>
                </a:solidFill>
                <a:latin typeface="+mj-lt"/>
              </a:rPr>
              <a:t>Effective area under the base plate</a:t>
            </a:r>
          </a:p>
        </p:txBody>
      </p:sp>
      <p:sp>
        <p:nvSpPr>
          <p:cNvPr id="3" name="TextovéPole 2"/>
          <p:cNvSpPr txBox="1"/>
          <p:nvPr/>
        </p:nvSpPr>
        <p:spPr>
          <a:xfrm>
            <a:off x="2352926" y="1628800"/>
            <a:ext cx="9359698" cy="4585871"/>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latin typeface="+mn-lt"/>
              </a:rPr>
              <a:t>The e</a:t>
            </a:r>
            <a:r>
              <a:rPr lang="en-GB" altLang="cs-CZ" dirty="0">
                <a:latin typeface="+mn-lt"/>
              </a:rPr>
              <a:t>ffective area of design contact under the base plate is created around the column´s web and flanges by </a:t>
            </a:r>
            <a:r>
              <a:rPr lang="en-GB" dirty="0">
                <a:latin typeface="+mn-lt"/>
              </a:rPr>
              <a:t>the T-stub </a:t>
            </a:r>
            <a:r>
              <a:rPr lang="en-GB" altLang="cs-CZ" dirty="0">
                <a:latin typeface="+mn-lt"/>
              </a:rPr>
              <a:t>effective width </a:t>
            </a:r>
            <a:r>
              <a:rPr lang="en-GB" i="1" dirty="0">
                <a:latin typeface="+mn-lt"/>
              </a:rPr>
              <a:t>c</a:t>
            </a:r>
            <a:r>
              <a:rPr lang="en-GB" dirty="0">
                <a:latin typeface="+mn-lt"/>
              </a:rPr>
              <a:t> </a:t>
            </a: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cs-CZ" sz="1200" dirty="0">
              <a:latin typeface="+mn-lt"/>
            </a:endParaRPr>
          </a:p>
          <a:p>
            <a:pPr marL="342900" indent="-342900">
              <a:buClr>
                <a:srgbClr val="0070C0"/>
              </a:buClr>
              <a:buFont typeface="Courier New" panose="02070309020205020404" pitchFamily="49" charset="0"/>
              <a:buChar char="o"/>
            </a:pPr>
            <a:r>
              <a:rPr lang="en-GB" dirty="0">
                <a:latin typeface="+mn-lt"/>
              </a:rPr>
              <a:t>Into account is taken only real the projection of the physical length of the basic joint component represented by the T-stub</a:t>
            </a:r>
            <a:r>
              <a:rPr lang="cs-CZ" sz="2400" dirty="0"/>
              <a:t>.</a:t>
            </a:r>
            <a:endParaRPr lang="en-GB" altLang="cs-CZ" sz="2400" dirty="0">
              <a:latin typeface="+mj-lt"/>
            </a:endParaRPr>
          </a:p>
        </p:txBody>
      </p:sp>
      <p:grpSp>
        <p:nvGrpSpPr>
          <p:cNvPr id="4" name="Skupina 3"/>
          <p:cNvGrpSpPr/>
          <p:nvPr/>
        </p:nvGrpSpPr>
        <p:grpSpPr>
          <a:xfrm>
            <a:off x="2642933" y="2714928"/>
            <a:ext cx="2978257" cy="2544360"/>
            <a:chOff x="5193564" y="2941008"/>
            <a:chExt cx="2691692" cy="2592288"/>
          </a:xfrm>
        </p:grpSpPr>
        <p:sp>
          <p:nvSpPr>
            <p:cNvPr id="11" name="Obdélník 10"/>
            <p:cNvSpPr/>
            <p:nvPr/>
          </p:nvSpPr>
          <p:spPr bwMode="auto">
            <a:xfrm>
              <a:off x="5800497" y="4210844"/>
              <a:ext cx="504056" cy="884272"/>
            </a:xfrm>
            <a:prstGeom prst="rect">
              <a:avLst/>
            </a:prstGeom>
            <a:pattFill prst="dkUpDiag">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pic>
          <p:nvPicPr>
            <p:cNvPr id="8" name="Grafik 53" descr="cdr_austausch\FIG-612A.wmf"/>
            <p:cNvPicPr/>
            <p:nvPr/>
          </p:nvPicPr>
          <p:blipFill>
            <a:blip r:embed="rId3" cstate="print">
              <a:extLst>
                <a:ext uri="{28A0092B-C50C-407E-A947-70E740481C1C}">
                  <a14:useLocalDpi xmlns:a14="http://schemas.microsoft.com/office/drawing/2010/main" val="0"/>
                </a:ext>
              </a:extLst>
            </a:blip>
            <a:srcRect r="53032"/>
            <a:stretch>
              <a:fillRect/>
            </a:stretch>
          </p:blipFill>
          <p:spPr bwMode="auto">
            <a:xfrm>
              <a:off x="5193564" y="2941008"/>
              <a:ext cx="2691692" cy="2592288"/>
            </a:xfrm>
            <a:prstGeom prst="rect">
              <a:avLst/>
            </a:prstGeom>
            <a:noFill/>
            <a:ln>
              <a:noFill/>
            </a:ln>
          </p:spPr>
        </p:pic>
      </p:grpSp>
      <p:grpSp>
        <p:nvGrpSpPr>
          <p:cNvPr id="10" name="Skupina 9"/>
          <p:cNvGrpSpPr/>
          <p:nvPr/>
        </p:nvGrpSpPr>
        <p:grpSpPr>
          <a:xfrm>
            <a:off x="5901341" y="2814148"/>
            <a:ext cx="2870549" cy="2215174"/>
            <a:chOff x="1979712" y="2920440"/>
            <a:chExt cx="3033874" cy="2560944"/>
          </a:xfrm>
        </p:grpSpPr>
        <p:sp>
          <p:nvSpPr>
            <p:cNvPr id="2" name="Obdélník 1"/>
            <p:cNvSpPr/>
            <p:nvPr/>
          </p:nvSpPr>
          <p:spPr bwMode="auto">
            <a:xfrm>
              <a:off x="2843808" y="4149080"/>
              <a:ext cx="576064" cy="936104"/>
            </a:xfrm>
            <a:prstGeom prst="rect">
              <a:avLst/>
            </a:prstGeom>
            <a:pattFill prst="dkUpDiag">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pic>
          <p:nvPicPr>
            <p:cNvPr id="9" name="Grafik 54" descr="cdr_austausch\FIG-612A.wmf"/>
            <p:cNvPicPr/>
            <p:nvPr/>
          </p:nvPicPr>
          <p:blipFill>
            <a:blip r:embed="rId3" cstate="print">
              <a:extLst>
                <a:ext uri="{28A0092B-C50C-407E-A947-70E740481C1C}">
                  <a14:useLocalDpi xmlns:a14="http://schemas.microsoft.com/office/drawing/2010/main" val="0"/>
                </a:ext>
              </a:extLst>
            </a:blip>
            <a:srcRect l="46750"/>
            <a:stretch>
              <a:fillRect/>
            </a:stretch>
          </p:blipFill>
          <p:spPr bwMode="auto">
            <a:xfrm>
              <a:off x="1979712" y="2920440"/>
              <a:ext cx="3033874" cy="2560944"/>
            </a:xfrm>
            <a:prstGeom prst="rect">
              <a:avLst/>
            </a:prstGeom>
            <a:noFill/>
            <a:ln>
              <a:noFill/>
            </a:ln>
          </p:spPr>
        </p:pic>
      </p:grpSp>
      <p:sp>
        <p:nvSpPr>
          <p:cNvPr id="12" name="Rectangle 2"/>
          <p:cNvSpPr>
            <a:spLocks noChangeArrowheads="1"/>
          </p:cNvSpPr>
          <p:nvPr/>
        </p:nvSpPr>
        <p:spPr bwMode="auto">
          <a:xfrm>
            <a:off x="1377677" y="-310070"/>
            <a:ext cx="413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3" name="Objekt 12"/>
          <p:cNvGraphicFramePr>
            <a:graphicFrameLocks noChangeAspect="1"/>
          </p:cNvGraphicFramePr>
          <p:nvPr>
            <p:extLst>
              <p:ext uri="{D42A27DB-BD31-4B8C-83A1-F6EECF244321}">
                <p14:modId xmlns:p14="http://schemas.microsoft.com/office/powerpoint/2010/main" val="3950193838"/>
              </p:ext>
            </p:extLst>
          </p:nvPr>
        </p:nvGraphicFramePr>
        <p:xfrm>
          <a:off x="9539628" y="2636912"/>
          <a:ext cx="1967717" cy="1105388"/>
        </p:xfrm>
        <a:graphic>
          <a:graphicData uri="http://schemas.openxmlformats.org/presentationml/2006/ole">
            <mc:AlternateContent xmlns:mc="http://schemas.openxmlformats.org/markup-compatibility/2006">
              <mc:Choice xmlns:v="urn:schemas-microsoft-com:vml" Requires="v">
                <p:oleObj name="Picture" r:id="rId4" imgW="1441440" imgH="790560" progId="Word.Picture.8">
                  <p:embed/>
                </p:oleObj>
              </mc:Choice>
              <mc:Fallback>
                <p:oleObj name="Picture" r:id="rId4" imgW="1441440" imgH="790560" progId="Word.Picture.8">
                  <p:embed/>
                  <p:pic>
                    <p:nvPicPr>
                      <p:cNvPr id="13" name="Objekt 12"/>
                      <p:cNvPicPr>
                        <a:picLocks noChangeAspect="1" noChangeArrowheads="1"/>
                      </p:cNvPicPr>
                      <p:nvPr/>
                    </p:nvPicPr>
                    <p:blipFill>
                      <a:blip r:embed="rId5"/>
                      <a:srcRect/>
                      <a:stretch>
                        <a:fillRect/>
                      </a:stretch>
                    </p:blipFill>
                    <p:spPr bwMode="auto">
                      <a:xfrm>
                        <a:off x="9539628" y="2636912"/>
                        <a:ext cx="1967717" cy="1105388"/>
                      </a:xfrm>
                      <a:prstGeom prst="rect">
                        <a:avLst/>
                      </a:prstGeom>
                      <a:noFill/>
                    </p:spPr>
                  </p:pic>
                </p:oleObj>
              </mc:Fallback>
            </mc:AlternateContent>
          </a:graphicData>
        </a:graphic>
      </p:graphicFrame>
      <p:grpSp>
        <p:nvGrpSpPr>
          <p:cNvPr id="18" name="Skupina 17"/>
          <p:cNvGrpSpPr/>
          <p:nvPr/>
        </p:nvGrpSpPr>
        <p:grpSpPr>
          <a:xfrm>
            <a:off x="335360" y="3336692"/>
            <a:ext cx="894876" cy="145920"/>
            <a:chOff x="251317" y="1446897"/>
            <a:chExt cx="893345" cy="145920"/>
          </a:xfrm>
        </p:grpSpPr>
        <p:sp>
          <p:nvSpPr>
            <p:cNvPr id="1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9600632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Grp="1" noChangeArrowheads="1"/>
          </p:cNvSpPr>
          <p:nvPr>
            <p:ph type="title"/>
          </p:nvPr>
        </p:nvSpPr>
        <p:spPr>
          <a:xfrm>
            <a:off x="2423592" y="271060"/>
            <a:ext cx="9455662" cy="922337"/>
          </a:xfrm>
        </p:spPr>
        <p:txBody>
          <a:bodyPr/>
          <a:lstStyle/>
          <a:p>
            <a:pPr eaLnBrk="1" hangingPunct="1"/>
            <a:r>
              <a:rPr lang="en-GB" altLang="cs-CZ" sz="2800" dirty="0"/>
              <a:t>Stiffness </a:t>
            </a:r>
            <a:r>
              <a:rPr lang="cs-CZ" altLang="cs-CZ" sz="2800" dirty="0"/>
              <a:t>of </a:t>
            </a:r>
            <a:r>
              <a:rPr lang="en-GB" altLang="cs-CZ" sz="2800" dirty="0"/>
              <a:t>component concrete in compression and base plate in bending</a:t>
            </a:r>
            <a:endParaRPr lang="en-GB" altLang="zh-CN" sz="2800" dirty="0">
              <a:ea typeface="宋体" panose="02010600030101010101" pitchFamily="2" charset="-122"/>
            </a:endParaRPr>
          </a:p>
        </p:txBody>
      </p:sp>
      <p:sp>
        <p:nvSpPr>
          <p:cNvPr id="20484" name="Rectangle 18"/>
          <p:cNvSpPr>
            <a:spLocks noGrp="1" noChangeArrowheads="1"/>
          </p:cNvSpPr>
          <p:nvPr>
            <p:ph type="body" idx="1"/>
          </p:nvPr>
        </p:nvSpPr>
        <p:spPr>
          <a:xfrm>
            <a:off x="2423592" y="1565346"/>
            <a:ext cx="9289032" cy="3591846"/>
          </a:xfrm>
        </p:spPr>
        <p:txBody>
          <a:bodyPr/>
          <a:lstStyle/>
          <a:p>
            <a:r>
              <a:rPr lang="en-GB" altLang="cs-CZ" sz="2000" dirty="0">
                <a:cs typeface="Times New Roman" panose="02020603050405020304" pitchFamily="18" charset="0"/>
              </a:rPr>
              <a:t>Stiffness coefficient of concrete in compression under base plate is taken as deformation of elastic hemisphere</a:t>
            </a:r>
          </a:p>
          <a:p>
            <a:pPr>
              <a:buFontTx/>
              <a:buNone/>
            </a:pPr>
            <a:endParaRPr lang="en-GB" altLang="cs-CZ" sz="2000" dirty="0">
              <a:latin typeface="Times New Roman" panose="02020603050405020304" pitchFamily="18" charset="0"/>
              <a:cs typeface="Times New Roman" panose="02020603050405020304" pitchFamily="18" charset="0"/>
            </a:endParaRPr>
          </a:p>
          <a:p>
            <a:pPr>
              <a:buFontTx/>
              <a:buNone/>
            </a:pPr>
            <a:endParaRPr lang="en-GB" altLang="cs-CZ" sz="2000" dirty="0">
              <a:latin typeface="Times New Roman" panose="02020603050405020304" pitchFamily="18" charset="0"/>
              <a:cs typeface="Times New Roman" panose="02020603050405020304" pitchFamily="18" charset="0"/>
            </a:endParaRPr>
          </a:p>
          <a:p>
            <a:pPr>
              <a:spcBef>
                <a:spcPts val="0"/>
              </a:spcBef>
              <a:buNone/>
            </a:pPr>
            <a:endParaRPr lang="en-GB" altLang="cs-CZ" sz="2000" dirty="0"/>
          </a:p>
          <a:p>
            <a:pPr>
              <a:spcBef>
                <a:spcPts val="0"/>
              </a:spcBef>
              <a:buNone/>
            </a:pPr>
            <a:r>
              <a:rPr lang="en-GB" altLang="cs-CZ" sz="2000" dirty="0"/>
              <a:t>	where  </a:t>
            </a:r>
            <a:r>
              <a:rPr lang="en-GB" altLang="cs-CZ" sz="2000" i="1" dirty="0" err="1"/>
              <a:t>a</a:t>
            </a:r>
            <a:r>
              <a:rPr lang="en-GB" altLang="cs-CZ" sz="2000" baseline="-25000" dirty="0" err="1"/>
              <a:t>eq,el</a:t>
            </a:r>
            <a:r>
              <a:rPr lang="en-GB" altLang="cs-CZ" sz="2000" dirty="0"/>
              <a:t> 	is effective width of T-stub </a:t>
            </a:r>
          </a:p>
          <a:p>
            <a:pPr>
              <a:spcBef>
                <a:spcPts val="0"/>
              </a:spcBef>
              <a:buNone/>
            </a:pPr>
            <a:r>
              <a:rPr lang="en-GB" altLang="cs-CZ" sz="2000" i="1" dirty="0"/>
              <a:t>		    L</a:t>
            </a:r>
            <a:r>
              <a:rPr lang="en-GB" altLang="cs-CZ" sz="2000" dirty="0"/>
              <a:t> 	is the flange/web length</a:t>
            </a:r>
          </a:p>
          <a:p>
            <a:pPr>
              <a:spcBef>
                <a:spcPts val="1200"/>
              </a:spcBef>
            </a:pPr>
            <a:endParaRPr lang="cs-CZ" altLang="cs-CZ" sz="2000" dirty="0"/>
          </a:p>
          <a:p>
            <a:pPr>
              <a:spcBef>
                <a:spcPts val="1200"/>
              </a:spcBef>
            </a:pPr>
            <a:r>
              <a:rPr lang="en-GB" altLang="cs-CZ" sz="2000" dirty="0"/>
              <a:t>Effective T-stub width </a:t>
            </a:r>
            <a:r>
              <a:rPr lang="en-GB" altLang="cs-CZ" sz="2000" i="1" dirty="0" err="1"/>
              <a:t>a</a:t>
            </a:r>
            <a:r>
              <a:rPr lang="en-GB" altLang="cs-CZ" sz="2000" i="1" baseline="-25000" dirty="0" err="1"/>
              <a:t>eq,el</a:t>
            </a:r>
            <a:r>
              <a:rPr lang="en-GB" altLang="cs-CZ" sz="2000" dirty="0"/>
              <a:t> in elastic stage may be assumed as</a:t>
            </a:r>
            <a:endParaRPr lang="en-GB" altLang="cs-CZ" sz="2000" dirty="0">
              <a:latin typeface="Times New Roman" panose="02020603050405020304" pitchFamily="18" charset="0"/>
              <a:cs typeface="Times New Roman" panose="02020603050405020304" pitchFamily="18" charset="0"/>
            </a:endParaRPr>
          </a:p>
        </p:txBody>
      </p:sp>
      <p:sp>
        <p:nvSpPr>
          <p:cNvPr id="20485"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6"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9"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9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20491" name="Object 3"/>
          <p:cNvGraphicFramePr>
            <a:graphicFrameLocks noChangeAspect="1"/>
          </p:cNvGraphicFramePr>
          <p:nvPr>
            <p:extLst>
              <p:ext uri="{D42A27DB-BD31-4B8C-83A1-F6EECF244321}">
                <p14:modId xmlns:p14="http://schemas.microsoft.com/office/powerpoint/2010/main" val="2939240587"/>
              </p:ext>
            </p:extLst>
          </p:nvPr>
        </p:nvGraphicFramePr>
        <p:xfrm>
          <a:off x="4367808" y="2276872"/>
          <a:ext cx="4728566" cy="907768"/>
        </p:xfrm>
        <a:graphic>
          <a:graphicData uri="http://schemas.openxmlformats.org/presentationml/2006/ole">
            <mc:AlternateContent xmlns:mc="http://schemas.openxmlformats.org/markup-compatibility/2006">
              <mc:Choice xmlns:v="urn:schemas-microsoft-com:vml" Requires="v">
                <p:oleObj name="Rovnice" r:id="rId3" imgW="2400300" imgH="457200" progId="Equation.3">
                  <p:embed/>
                </p:oleObj>
              </mc:Choice>
              <mc:Fallback>
                <p:oleObj name="Rovnice" r:id="rId3" imgW="2400300" imgH="457200" progId="Equation.3">
                  <p:embed/>
                  <p:pic>
                    <p:nvPicPr>
                      <p:cNvPr id="2049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08" y="2276872"/>
                        <a:ext cx="4728566" cy="907768"/>
                      </a:xfrm>
                      <a:prstGeom prst="rect">
                        <a:avLst/>
                      </a:prstGeom>
                      <a:noFill/>
                      <a:ln>
                        <a:noFill/>
                      </a:ln>
                    </p:spPr>
                  </p:pic>
                </p:oleObj>
              </mc:Fallback>
            </mc:AlternateContent>
          </a:graphicData>
        </a:graphic>
      </p:graphicFrame>
      <p:sp>
        <p:nvSpPr>
          <p:cNvPr id="20492"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20493" name="Object 5"/>
          <p:cNvGraphicFramePr>
            <a:graphicFrameLocks noChangeAspect="1"/>
          </p:cNvGraphicFramePr>
          <p:nvPr>
            <p:extLst>
              <p:ext uri="{D42A27DB-BD31-4B8C-83A1-F6EECF244321}">
                <p14:modId xmlns:p14="http://schemas.microsoft.com/office/powerpoint/2010/main" val="3361182078"/>
              </p:ext>
            </p:extLst>
          </p:nvPr>
        </p:nvGraphicFramePr>
        <p:xfrm>
          <a:off x="5035293" y="5229225"/>
          <a:ext cx="3134864" cy="453883"/>
        </p:xfrm>
        <a:graphic>
          <a:graphicData uri="http://schemas.openxmlformats.org/presentationml/2006/ole">
            <mc:AlternateContent xmlns:mc="http://schemas.openxmlformats.org/markup-compatibility/2006">
              <mc:Choice xmlns:v="urn:schemas-microsoft-com:vml" Requires="v">
                <p:oleObj name="Rovnice" r:id="rId5" imgW="1574800" imgH="228600" progId="Equation.3">
                  <p:embed/>
                </p:oleObj>
              </mc:Choice>
              <mc:Fallback>
                <p:oleObj name="Rovnice" r:id="rId5" imgW="1574800" imgH="228600" progId="Equation.3">
                  <p:embed/>
                  <p:pic>
                    <p:nvPicPr>
                      <p:cNvPr id="204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293" y="5229225"/>
                        <a:ext cx="3134864" cy="453883"/>
                      </a:xfrm>
                      <a:prstGeom prst="rect">
                        <a:avLst/>
                      </a:prstGeom>
                      <a:noFill/>
                      <a:ln>
                        <a:noFill/>
                      </a:ln>
                    </p:spPr>
                  </p:pic>
                </p:oleObj>
              </mc:Fallback>
            </mc:AlternateContent>
          </a:graphicData>
        </a:graphic>
      </p:graphicFrame>
      <p:graphicFrame>
        <p:nvGraphicFramePr>
          <p:cNvPr id="20494" name="Object 5"/>
          <p:cNvGraphicFramePr>
            <a:graphicFrameLocks noChangeAspect="1"/>
          </p:cNvGraphicFramePr>
          <p:nvPr>
            <p:extLst>
              <p:ext uri="{D42A27DB-BD31-4B8C-83A1-F6EECF244321}">
                <p14:modId xmlns:p14="http://schemas.microsoft.com/office/powerpoint/2010/main" val="2093123642"/>
              </p:ext>
            </p:extLst>
          </p:nvPr>
        </p:nvGraphicFramePr>
        <p:xfrm>
          <a:off x="4727848" y="5683108"/>
          <a:ext cx="3893770" cy="958848"/>
        </p:xfrm>
        <a:graphic>
          <a:graphicData uri="http://schemas.openxmlformats.org/presentationml/2006/ole">
            <mc:AlternateContent xmlns:mc="http://schemas.openxmlformats.org/markup-compatibility/2006">
              <mc:Choice xmlns:v="urn:schemas-microsoft-com:vml" Requires="v">
                <p:oleObj name="Rovnice" r:id="rId7" imgW="1955800" imgH="482600" progId="Equation.3">
                  <p:embed/>
                </p:oleObj>
              </mc:Choice>
              <mc:Fallback>
                <p:oleObj name="Rovnice" r:id="rId7" imgW="1955800" imgH="482600" progId="Equation.3">
                  <p:embed/>
                  <p:pic>
                    <p:nvPicPr>
                      <p:cNvPr id="20494"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848" y="5683108"/>
                        <a:ext cx="3893770" cy="958848"/>
                      </a:xfrm>
                      <a:prstGeom prst="rect">
                        <a:avLst/>
                      </a:prstGeom>
                      <a:noFill/>
                      <a:ln>
                        <a:noFill/>
                      </a:ln>
                    </p:spPr>
                  </p:pic>
                </p:oleObj>
              </mc:Fallback>
            </mc:AlternateContent>
          </a:graphicData>
        </a:graphic>
      </p:graphicFrame>
      <p:grpSp>
        <p:nvGrpSpPr>
          <p:cNvPr id="20" name="Skupina 19"/>
          <p:cNvGrpSpPr/>
          <p:nvPr/>
        </p:nvGrpSpPr>
        <p:grpSpPr>
          <a:xfrm>
            <a:off x="335360" y="3356040"/>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357758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2355850" y="332656"/>
            <a:ext cx="8001000" cy="981075"/>
          </a:xfrm>
          <a:noFill/>
        </p:spPr>
        <p:txBody>
          <a:bodyPr/>
          <a:lstStyle/>
          <a:p>
            <a:pPr>
              <a:lnSpc>
                <a:spcPct val="125000"/>
              </a:lnSpc>
              <a:buFont typeface="Monotype Sorts" pitchFamily="2" charset="2"/>
              <a:buNone/>
            </a:pPr>
            <a:r>
              <a:rPr lang="en-GB" altLang="cs-CZ" sz="3200" b="1" dirty="0">
                <a:solidFill>
                  <a:srgbClr val="0070C0"/>
                </a:solidFill>
              </a:rPr>
              <a:t>Comparison to experiments</a:t>
            </a:r>
            <a:endParaRPr lang="en-GB" altLang="cs-CZ" sz="3200" dirty="0">
              <a:solidFill>
                <a:srgbClr val="0070C0"/>
              </a:solidFill>
            </a:endParaRPr>
          </a:p>
        </p:txBody>
      </p:sp>
      <p:graphicFrame>
        <p:nvGraphicFramePr>
          <p:cNvPr id="21507" name="Object 5"/>
          <p:cNvGraphicFramePr>
            <a:graphicFrameLocks noChangeAspect="1"/>
          </p:cNvGraphicFramePr>
          <p:nvPr>
            <p:extLst>
              <p:ext uri="{D42A27DB-BD31-4B8C-83A1-F6EECF244321}">
                <p14:modId xmlns:p14="http://schemas.microsoft.com/office/powerpoint/2010/main" val="288572119"/>
              </p:ext>
            </p:extLst>
          </p:nvPr>
        </p:nvGraphicFramePr>
        <p:xfrm>
          <a:off x="3803569" y="2881358"/>
          <a:ext cx="6768752" cy="3648275"/>
        </p:xfrm>
        <a:graphic>
          <a:graphicData uri="http://schemas.openxmlformats.org/presentationml/2006/ole">
            <mc:AlternateContent xmlns:mc="http://schemas.openxmlformats.org/markup-compatibility/2006">
              <mc:Choice xmlns:v="urn:schemas-microsoft-com:vml" Requires="v">
                <p:oleObj name="Microsoft Drawing" r:id="rId3" imgW="5060950" imgH="2847975" progId="MSDraw">
                  <p:embed/>
                </p:oleObj>
              </mc:Choice>
              <mc:Fallback>
                <p:oleObj name="Microsoft Drawing" r:id="rId3" imgW="5060950" imgH="2847975" progId="MSDraw">
                  <p:embed/>
                  <p:pic>
                    <p:nvPicPr>
                      <p:cNvPr id="2150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569" y="2881358"/>
                        <a:ext cx="6768752" cy="3648275"/>
                      </a:xfrm>
                      <a:prstGeom prst="rect">
                        <a:avLst/>
                      </a:prstGeom>
                      <a:noFill/>
                      <a:ln>
                        <a:noFill/>
                      </a:ln>
                      <a:effectLst/>
                    </p:spPr>
                  </p:pic>
                </p:oleObj>
              </mc:Fallback>
            </mc:AlternateContent>
          </a:graphicData>
        </a:graphic>
      </p:graphicFrame>
      <p:sp>
        <p:nvSpPr>
          <p:cNvPr id="5" name="TextovéPole 4"/>
          <p:cNvSpPr txBox="1"/>
          <p:nvPr/>
        </p:nvSpPr>
        <p:spPr>
          <a:xfrm>
            <a:off x="2375234" y="1564487"/>
            <a:ext cx="9625422" cy="1554272"/>
          </a:xfrm>
          <a:prstGeom prst="rect">
            <a:avLst/>
          </a:prstGeom>
          <a:noFill/>
        </p:spPr>
        <p:txBody>
          <a:bodyPr wrap="square" rtlCol="0">
            <a:spAutoFit/>
          </a:bodyPr>
          <a:lstStyle/>
          <a:p>
            <a:pPr marL="342900" indent="-342900">
              <a:spcBef>
                <a:spcPts val="0"/>
              </a:spcBef>
              <a:spcAft>
                <a:spcPts val="600"/>
              </a:spcAft>
              <a:buClr>
                <a:srgbClr val="0070C0"/>
              </a:buClr>
              <a:buFont typeface="Courier New" panose="02070309020205020404" pitchFamily="49" charset="0"/>
              <a:buChar char="o"/>
            </a:pPr>
            <a:r>
              <a:rPr lang="en-GB" dirty="0">
                <a:latin typeface="+mn-lt"/>
              </a:rPr>
              <a:t>On the graph is compared the prediction of stiffness </a:t>
            </a:r>
            <a:r>
              <a:rPr lang="en-GB" altLang="cs-CZ" dirty="0">
                <a:latin typeface="+mn-lt"/>
              </a:rPr>
              <a:t>of component concrete in compression and base plate in bending. </a:t>
            </a:r>
            <a:endParaRPr lang="cs-CZ" altLang="cs-CZ" dirty="0">
              <a:latin typeface="+mn-lt"/>
            </a:endParaRPr>
          </a:p>
          <a:p>
            <a:pPr marL="342900" indent="-342900">
              <a:spcBef>
                <a:spcPts val="0"/>
              </a:spcBef>
              <a:buClr>
                <a:srgbClr val="0070C0"/>
              </a:buClr>
              <a:buFont typeface="Courier New" panose="02070309020205020404" pitchFamily="49" charset="0"/>
              <a:buChar char="o"/>
            </a:pPr>
            <a:r>
              <a:rPr lang="en-GB" altLang="cs-CZ" dirty="0">
                <a:latin typeface="+mn-lt"/>
              </a:rPr>
              <a:t>On the vertical axes is the applied force and on horizontal axes the deformation.</a:t>
            </a:r>
          </a:p>
          <a:p>
            <a:pPr>
              <a:buNone/>
            </a:pPr>
            <a:endParaRPr lang="en-GB" dirty="0">
              <a:latin typeface="+mn-lt"/>
            </a:endParaRPr>
          </a:p>
        </p:txBody>
      </p:sp>
      <p:grpSp>
        <p:nvGrpSpPr>
          <p:cNvPr id="8" name="Skupina 7"/>
          <p:cNvGrpSpPr/>
          <p:nvPr/>
        </p:nvGrpSpPr>
        <p:grpSpPr>
          <a:xfrm>
            <a:off x="335360" y="335604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087939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2315692" y="332656"/>
            <a:ext cx="8900988" cy="865633"/>
          </a:xfrm>
          <a:noFill/>
        </p:spPr>
        <p:txBody>
          <a:bodyPr/>
          <a:lstStyle/>
          <a:p>
            <a:pPr marL="0" indent="0">
              <a:spcBef>
                <a:spcPts val="0"/>
              </a:spcBef>
              <a:buNone/>
            </a:pPr>
            <a:r>
              <a:rPr lang="en-GB" altLang="cs-CZ" sz="3200" b="1" dirty="0">
                <a:solidFill>
                  <a:srgbClr val="0070C0"/>
                </a:solidFill>
              </a:rPr>
              <a:t>Influence of grout to column base resistance</a:t>
            </a:r>
          </a:p>
          <a:p>
            <a:pPr>
              <a:lnSpc>
                <a:spcPct val="125000"/>
              </a:lnSpc>
              <a:spcBef>
                <a:spcPts val="0"/>
              </a:spcBef>
              <a:buNone/>
            </a:pPr>
            <a:endParaRPr lang="en-GB" altLang="cs-CZ" sz="3200" b="1" dirty="0">
              <a:solidFill>
                <a:srgbClr val="0070C0"/>
              </a:solidFill>
            </a:endParaRPr>
          </a:p>
          <a:p>
            <a:pPr>
              <a:lnSpc>
                <a:spcPct val="125000"/>
              </a:lnSpc>
              <a:spcBef>
                <a:spcPts val="0"/>
              </a:spcBef>
              <a:buNone/>
            </a:pPr>
            <a:endParaRPr lang="en-GB" altLang="cs-CZ" sz="3200" b="1" dirty="0">
              <a:solidFill>
                <a:srgbClr val="0070C0"/>
              </a:solidFill>
            </a:endParaRPr>
          </a:p>
        </p:txBody>
      </p:sp>
      <p:graphicFrame>
        <p:nvGraphicFramePr>
          <p:cNvPr id="22532" name="Object 8"/>
          <p:cNvGraphicFramePr>
            <a:graphicFrameLocks noChangeAspect="1"/>
          </p:cNvGraphicFramePr>
          <p:nvPr>
            <p:extLst>
              <p:ext uri="{D42A27DB-BD31-4B8C-83A1-F6EECF244321}">
                <p14:modId xmlns:p14="http://schemas.microsoft.com/office/powerpoint/2010/main" val="4250070777"/>
              </p:ext>
            </p:extLst>
          </p:nvPr>
        </p:nvGraphicFramePr>
        <p:xfrm>
          <a:off x="3644652" y="3118050"/>
          <a:ext cx="2451348" cy="1372803"/>
        </p:xfrm>
        <a:graphic>
          <a:graphicData uri="http://schemas.openxmlformats.org/presentationml/2006/ole">
            <mc:AlternateContent xmlns:mc="http://schemas.openxmlformats.org/markup-compatibility/2006">
              <mc:Choice xmlns:v="urn:schemas-microsoft-com:vml" Requires="v">
                <p:oleObj name="Microsoft Drawing" r:id="rId3" imgW="1476375" imgH="892175" progId="MSDraw">
                  <p:embed/>
                </p:oleObj>
              </mc:Choice>
              <mc:Fallback>
                <p:oleObj name="Microsoft Drawing" r:id="rId3" imgW="1476375" imgH="892175" progId="MSDraw">
                  <p:embed/>
                  <p:pic>
                    <p:nvPicPr>
                      <p:cNvPr id="225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652" y="3118050"/>
                        <a:ext cx="2451348" cy="1372803"/>
                      </a:xfrm>
                      <a:prstGeom prst="rect">
                        <a:avLst/>
                      </a:prstGeom>
                      <a:noFill/>
                      <a:ln>
                        <a:noFill/>
                      </a:ln>
                      <a:effectLst/>
                    </p:spPr>
                  </p:pic>
                </p:oleObj>
              </mc:Fallback>
            </mc:AlternateContent>
          </a:graphicData>
        </a:graphic>
      </p:graphicFrame>
      <p:graphicFrame>
        <p:nvGraphicFramePr>
          <p:cNvPr id="22533" name="Object 10"/>
          <p:cNvGraphicFramePr>
            <a:graphicFrameLocks noChangeAspect="1"/>
          </p:cNvGraphicFramePr>
          <p:nvPr>
            <p:extLst>
              <p:ext uri="{D42A27DB-BD31-4B8C-83A1-F6EECF244321}">
                <p14:modId xmlns:p14="http://schemas.microsoft.com/office/powerpoint/2010/main" val="97463353"/>
              </p:ext>
            </p:extLst>
          </p:nvPr>
        </p:nvGraphicFramePr>
        <p:xfrm>
          <a:off x="3431704" y="4443982"/>
          <a:ext cx="6985000" cy="2265362"/>
        </p:xfrm>
        <a:graphic>
          <a:graphicData uri="http://schemas.openxmlformats.org/presentationml/2006/ole">
            <mc:AlternateContent xmlns:mc="http://schemas.openxmlformats.org/markup-compatibility/2006">
              <mc:Choice xmlns:v="urn:schemas-microsoft-com:vml" Requires="v">
                <p:oleObj name="Microsoft Drawing" r:id="rId5" imgW="3770313" imgH="1222375" progId="MSDraw">
                  <p:embed/>
                </p:oleObj>
              </mc:Choice>
              <mc:Fallback>
                <p:oleObj name="Microsoft Drawing" r:id="rId5" imgW="3770313" imgH="1222375" progId="MSDraw">
                  <p:embed/>
                  <p:pic>
                    <p:nvPicPr>
                      <p:cNvPr id="2253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704" y="4443982"/>
                        <a:ext cx="6985000" cy="2265362"/>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2" name="TextovéPole 1"/>
          <p:cNvSpPr txBox="1"/>
          <p:nvPr/>
        </p:nvSpPr>
        <p:spPr>
          <a:xfrm>
            <a:off x="2315692" y="1570936"/>
            <a:ext cx="9217024" cy="1477328"/>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Grout with higher strength than concrete block may be taken into account to improve resistance.</a:t>
            </a:r>
          </a:p>
          <a:p>
            <a:pPr marL="342900" indent="-342900">
              <a:buClr>
                <a:srgbClr val="0070C0"/>
              </a:buClr>
              <a:buFont typeface="Courier New" panose="02070309020205020404" pitchFamily="49" charset="0"/>
              <a:buChar char="o"/>
            </a:pPr>
            <a:r>
              <a:rPr lang="en-GB" dirty="0"/>
              <a:t>Grout with lower strength than concrete block behaves under base plate as liquid and is taken into account by joint reduction factor </a:t>
            </a:r>
            <a:r>
              <a:rPr lang="en-GB" i="1" dirty="0"/>
              <a:t>β</a:t>
            </a:r>
            <a:r>
              <a:rPr lang="en-GB" baseline="-25000" dirty="0"/>
              <a:t>j</a:t>
            </a:r>
            <a:r>
              <a:rPr lang="en-GB" dirty="0"/>
              <a:t>.</a:t>
            </a:r>
            <a:endParaRPr lang="en-GB" baseline="-25000" dirty="0"/>
          </a:p>
        </p:txBody>
      </p:sp>
      <p:grpSp>
        <p:nvGrpSpPr>
          <p:cNvPr id="12" name="Skupina 11"/>
          <p:cNvGrpSpPr/>
          <p:nvPr/>
        </p:nvGrpSpPr>
        <p:grpSpPr>
          <a:xfrm>
            <a:off x="335360" y="3356040"/>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701064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5" y="260648"/>
            <a:ext cx="9361040" cy="922337"/>
          </a:xfrm>
        </p:spPr>
        <p:txBody>
          <a:bodyPr/>
          <a:lstStyle/>
          <a:p>
            <a:r>
              <a:rPr lang="en-GB" dirty="0"/>
              <a:t>Aims and objectives</a:t>
            </a:r>
          </a:p>
        </p:txBody>
      </p:sp>
      <p:sp>
        <p:nvSpPr>
          <p:cNvPr id="4" name="Zástupný symbol pro obsah 3"/>
          <p:cNvSpPr>
            <a:spLocks noGrp="1"/>
          </p:cNvSpPr>
          <p:nvPr>
            <p:ph idx="1"/>
          </p:nvPr>
        </p:nvSpPr>
        <p:spPr>
          <a:xfrm>
            <a:off x="2326104" y="1340768"/>
            <a:ext cx="9840416" cy="5323118"/>
          </a:xfrm>
        </p:spPr>
        <p:txBody>
          <a:bodyPr/>
          <a:lstStyle/>
          <a:p>
            <a:r>
              <a:rPr lang="en-US" dirty="0"/>
              <a:t>Provide information on the behavior of the column base</a:t>
            </a:r>
          </a:p>
          <a:p>
            <a:r>
              <a:rPr lang="en-US" dirty="0"/>
              <a:t>Introduce the principles of the Component Method (CM) for column base design</a:t>
            </a:r>
          </a:p>
          <a:p>
            <a:r>
              <a:rPr lang="en-US" dirty="0"/>
              <a:t>Introduce the principles of Component Based Finite Element Method (CBFEM) for the column base</a:t>
            </a:r>
          </a:p>
          <a:p>
            <a:r>
              <a:rPr lang="en-US" dirty="0"/>
              <a:t>Provide an online training to students and engineers</a:t>
            </a:r>
          </a:p>
          <a:p>
            <a:pPr>
              <a:spcAft>
                <a:spcPts val="1200"/>
              </a:spcAft>
            </a:pPr>
            <a:r>
              <a:rPr lang="en-US" sz="2400" dirty="0"/>
              <a:t>Illustrate the differences between numerical simulation and numerical calculation, e.g., between </a:t>
            </a:r>
            <a:r>
              <a:rPr lang="en-US" sz="2400"/>
              <a:t>research-oriented  </a:t>
            </a:r>
            <a:br>
              <a:rPr lang="cs-CZ" sz="2400" dirty="0"/>
            </a:br>
            <a:r>
              <a:rPr lang="en-US" sz="2400" dirty="0"/>
              <a:t>and design-oriented FEM.</a:t>
            </a:r>
            <a:endParaRPr lang="cs-CZ" sz="2400" dirty="0"/>
          </a:p>
          <a:p>
            <a:r>
              <a:rPr lang="en-US" dirty="0"/>
              <a:t>Show the process of Validation &amp; Verification </a:t>
            </a:r>
          </a:p>
          <a:p>
            <a:r>
              <a:rPr lang="en-US" dirty="0"/>
              <a:t>Offer a list of references relevant to the topic </a:t>
            </a:r>
          </a:p>
          <a:p>
            <a:endParaRPr lang="en-GB" dirty="0"/>
          </a:p>
        </p:txBody>
      </p:sp>
      <p:sp>
        <p:nvSpPr>
          <p:cNvPr id="5" name="Obdélník 4"/>
          <p:cNvSpPr/>
          <p:nvPr/>
        </p:nvSpPr>
        <p:spPr bwMode="auto">
          <a:xfrm>
            <a:off x="191345" y="980728"/>
            <a:ext cx="1728191" cy="5877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390615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2"/>
          <p:cNvSpPr>
            <a:spLocks noGrp="1" noChangeArrowheads="1"/>
          </p:cNvSpPr>
          <p:nvPr>
            <p:ph type="title"/>
          </p:nvPr>
        </p:nvSpPr>
        <p:spPr>
          <a:xfrm>
            <a:off x="2351584" y="274639"/>
            <a:ext cx="9361040" cy="922337"/>
          </a:xfrm>
        </p:spPr>
        <p:txBody>
          <a:bodyPr/>
          <a:lstStyle/>
          <a:p>
            <a:pPr eaLnBrk="1" hangingPunct="1"/>
            <a:r>
              <a:rPr lang="en-GB" altLang="cs-CZ" dirty="0"/>
              <a:t>Component anchor bolts in tension and </a:t>
            </a:r>
            <a:r>
              <a:rPr lang="cs-CZ" altLang="cs-CZ" dirty="0"/>
              <a:t>         </a:t>
            </a:r>
            <a:r>
              <a:rPr lang="en-GB" altLang="cs-CZ" dirty="0"/>
              <a:t>base plate in bending </a:t>
            </a:r>
            <a:endParaRPr lang="en-GB" altLang="zh-CN" dirty="0">
              <a:ea typeface="宋体" panose="02010600030101010101" pitchFamily="2" charset="-122"/>
            </a:endParaRPr>
          </a:p>
        </p:txBody>
      </p:sp>
      <p:sp>
        <p:nvSpPr>
          <p:cNvPr id="7173" name="Rectangle 18"/>
          <p:cNvSpPr>
            <a:spLocks noGrp="1" noChangeArrowheads="1"/>
          </p:cNvSpPr>
          <p:nvPr>
            <p:ph type="body" idx="1"/>
          </p:nvPr>
        </p:nvSpPr>
        <p:spPr>
          <a:xfrm>
            <a:off x="2351584" y="1556793"/>
            <a:ext cx="9361040" cy="2015272"/>
          </a:xfrm>
        </p:spPr>
        <p:txBody>
          <a:bodyPr/>
          <a:lstStyle/>
          <a:p>
            <a:pPr marL="0" indent="0">
              <a:spcBef>
                <a:spcPts val="600"/>
              </a:spcBef>
              <a:buNone/>
              <a:defRPr/>
            </a:pPr>
            <a:r>
              <a:rPr lang="en-GB" sz="2000" dirty="0"/>
              <a:t>T-stub created by the base plate, column flange/web and anchor bolts behaves differently compared to the T-stub created by end plate, beam flange/web and bolts in the bolted end plate connection because</a:t>
            </a:r>
          </a:p>
          <a:p>
            <a:pPr lvl="1">
              <a:buFont typeface="Courier New" panose="02070309020205020404" pitchFamily="49" charset="0"/>
              <a:buChar char="o"/>
              <a:defRPr/>
            </a:pPr>
            <a:r>
              <a:rPr lang="en-GB" dirty="0"/>
              <a:t>Base plate is thicker</a:t>
            </a:r>
          </a:p>
          <a:p>
            <a:pPr lvl="1">
              <a:buFont typeface="Courier New" panose="02070309020205020404" pitchFamily="49" charset="0"/>
              <a:buChar char="o"/>
              <a:defRPr/>
            </a:pPr>
            <a:r>
              <a:rPr lang="en-GB" dirty="0"/>
              <a:t>Anchor bolt free length is longer</a:t>
            </a:r>
          </a:p>
        </p:txBody>
      </p:sp>
      <p:sp>
        <p:nvSpPr>
          <p:cNvPr id="2458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2"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3"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5"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7"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8"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6" name="Object 10"/>
          <p:cNvGraphicFramePr>
            <a:graphicFrameLocks noChangeAspect="1"/>
          </p:cNvGraphicFramePr>
          <p:nvPr>
            <p:extLst>
              <p:ext uri="{D42A27DB-BD31-4B8C-83A1-F6EECF244321}">
                <p14:modId xmlns:p14="http://schemas.microsoft.com/office/powerpoint/2010/main" val="587071830"/>
              </p:ext>
            </p:extLst>
          </p:nvPr>
        </p:nvGraphicFramePr>
        <p:xfrm>
          <a:off x="7427258" y="3140968"/>
          <a:ext cx="3818204" cy="3253003"/>
        </p:xfrm>
        <a:graphic>
          <a:graphicData uri="http://schemas.openxmlformats.org/presentationml/2006/ole">
            <mc:AlternateContent xmlns:mc="http://schemas.openxmlformats.org/markup-compatibility/2006">
              <mc:Choice xmlns:v="urn:schemas-microsoft-com:vml" Requires="v">
                <p:oleObj name="Microsoft Drawing" r:id="rId3" imgW="3084513" imgH="2841625" progId="MSDraw">
                  <p:embed/>
                </p:oleObj>
              </mc:Choice>
              <mc:Fallback>
                <p:oleObj name="Microsoft Drawing" r:id="rId3" imgW="3084513" imgH="2841625" progId="MSDraw">
                  <p:embed/>
                  <p:pic>
                    <p:nvPicPr>
                      <p:cNvPr id="1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258" y="3140968"/>
                        <a:ext cx="3818204" cy="3253003"/>
                      </a:xfrm>
                      <a:prstGeom prst="rect">
                        <a:avLst/>
                      </a:prstGeom>
                      <a:noFill/>
                      <a:ln>
                        <a:noFill/>
                      </a:ln>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1535363314"/>
              </p:ext>
            </p:extLst>
          </p:nvPr>
        </p:nvGraphicFramePr>
        <p:xfrm>
          <a:off x="2855640" y="3861048"/>
          <a:ext cx="4192828" cy="2376264"/>
        </p:xfrm>
        <a:graphic>
          <a:graphicData uri="http://schemas.openxmlformats.org/presentationml/2006/ole">
            <mc:AlternateContent xmlns:mc="http://schemas.openxmlformats.org/markup-compatibility/2006">
              <mc:Choice xmlns:v="urn:schemas-microsoft-com:vml" Requires="v">
                <p:oleObj name="Microsoft Drawing" r:id="rId5" imgW="4854575" imgH="2736850" progId="MSDraw">
                  <p:embed/>
                </p:oleObj>
              </mc:Choice>
              <mc:Fallback>
                <p:oleObj name="Microsoft Drawing" r:id="rId5" imgW="4854575" imgH="2736850" progId="MSDraw">
                  <p:embed/>
                  <p:pic>
                    <p:nvPicPr>
                      <p:cNvPr id="1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640" y="3861048"/>
                        <a:ext cx="4192828" cy="2376264"/>
                      </a:xfrm>
                      <a:prstGeom prst="rect">
                        <a:avLst/>
                      </a:prstGeom>
                      <a:noFill/>
                      <a:ln>
                        <a:noFill/>
                      </a:ln>
                      <a:effectLst/>
                    </p:spPr>
                  </p:pic>
                </p:oleObj>
              </mc:Fallback>
            </mc:AlternateContent>
          </a:graphicData>
        </a:graphic>
      </p:graphicFrame>
      <p:grpSp>
        <p:nvGrpSpPr>
          <p:cNvPr id="18" name="Skupina 17"/>
          <p:cNvGrpSpPr/>
          <p:nvPr/>
        </p:nvGrpSpPr>
        <p:grpSpPr>
          <a:xfrm>
            <a:off x="335360" y="3572064"/>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104519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2"/>
          <p:cNvSpPr>
            <a:spLocks noGrp="1" noChangeArrowheads="1"/>
          </p:cNvSpPr>
          <p:nvPr>
            <p:ph type="title"/>
          </p:nvPr>
        </p:nvSpPr>
        <p:spPr>
          <a:xfrm>
            <a:off x="2351584" y="225246"/>
            <a:ext cx="9361039" cy="922337"/>
          </a:xfrm>
        </p:spPr>
        <p:txBody>
          <a:bodyPr/>
          <a:lstStyle/>
          <a:p>
            <a:pPr eaLnBrk="1" hangingPunct="1"/>
            <a:r>
              <a:rPr lang="en-US" altLang="cs-CZ" dirty="0"/>
              <a:t>When the prying force may not develop?</a:t>
            </a:r>
            <a:endParaRPr lang="en-US" altLang="zh-CN" dirty="0">
              <a:ea typeface="宋体" panose="02010600030101010101" pitchFamily="2" charset="-122"/>
            </a:endParaRPr>
          </a:p>
        </p:txBody>
      </p:sp>
      <p:sp>
        <p:nvSpPr>
          <p:cNvPr id="7173" name="Rectangle 18"/>
          <p:cNvSpPr>
            <a:spLocks noGrp="1" noChangeArrowheads="1"/>
          </p:cNvSpPr>
          <p:nvPr>
            <p:ph type="body" idx="1"/>
          </p:nvPr>
        </p:nvSpPr>
        <p:spPr>
          <a:xfrm>
            <a:off x="2351584" y="1556792"/>
            <a:ext cx="9361039" cy="3816423"/>
          </a:xfrm>
        </p:spPr>
        <p:txBody>
          <a:bodyPr/>
          <a:lstStyle/>
          <a:p>
            <a:pPr marL="0" indent="0">
              <a:spcBef>
                <a:spcPts val="600"/>
              </a:spcBef>
              <a:buNone/>
              <a:defRPr/>
            </a:pPr>
            <a:r>
              <a:rPr lang="en-GB" sz="1800" dirty="0"/>
              <a:t>The base  plate contact to concrete block dep</a:t>
            </a:r>
            <a:r>
              <a:rPr lang="cs-CZ" sz="1800" dirty="0"/>
              <a:t>e</a:t>
            </a:r>
            <a:r>
              <a:rPr lang="en-GB" sz="1800" dirty="0"/>
              <a:t>n</a:t>
            </a:r>
            <a:r>
              <a:rPr lang="cs-CZ" sz="1800" dirty="0"/>
              <a:t>d</a:t>
            </a:r>
            <a:r>
              <a:rPr lang="en-GB" sz="1800" dirty="0"/>
              <a:t>s on ration between bolt tensile stiffness and base plate bending stiffness. </a:t>
            </a:r>
          </a:p>
          <a:p>
            <a:pPr marL="0" indent="0">
              <a:spcBef>
                <a:spcPts val="600"/>
              </a:spcBef>
              <a:buNone/>
              <a:defRPr/>
            </a:pPr>
            <a:r>
              <a:rPr lang="en-GB" sz="1800" dirty="0"/>
              <a:t>Prying forces may develop</a:t>
            </a:r>
            <a:r>
              <a:rPr lang="cs-CZ" sz="1800" dirty="0"/>
              <a:t> </a:t>
            </a:r>
            <a:r>
              <a:rPr lang="cs-CZ" sz="1800" dirty="0" err="1"/>
              <a:t>if</a:t>
            </a:r>
            <a:endParaRPr lang="en-GB" sz="1600" dirty="0"/>
          </a:p>
          <a:p>
            <a:pPr marL="0" indent="0">
              <a:buNone/>
            </a:pPr>
            <a:r>
              <a:rPr lang="cs-CZ" sz="1800" dirty="0" err="1"/>
              <a:t>where</a:t>
            </a:r>
            <a:endParaRPr lang="cs-CZ" sz="1800" dirty="0"/>
          </a:p>
          <a:p>
            <a:pPr marL="265113" indent="-265113">
              <a:buNone/>
            </a:pPr>
            <a:r>
              <a:rPr lang="en-GB" sz="1800" i="1" dirty="0"/>
              <a:t>L</a:t>
            </a:r>
            <a:r>
              <a:rPr lang="en-GB" sz="1800" baseline="-25000" dirty="0"/>
              <a:t>b</a:t>
            </a:r>
            <a:r>
              <a:rPr lang="cs-CZ" sz="1800" dirty="0"/>
              <a:t> </a:t>
            </a:r>
            <a:r>
              <a:rPr lang="en-GB" sz="1800" dirty="0"/>
              <a:t>is the anchor bolt elongation length, taken equal to the grip length (total thickness of material and washers), plus half the sum of the height of the anchor bolt head and the height of the nut, or the anchor bolt length, taken equal to the sum of 8 times the nominal anchor bolt diameter, the grout layer, the plate thickness, the washer and half the height of the nut,</a:t>
            </a:r>
            <a:endParaRPr lang="cs-CZ" sz="1800" dirty="0"/>
          </a:p>
          <a:p>
            <a:pPr marL="0" indent="0">
              <a:buNone/>
            </a:pPr>
            <a:r>
              <a:rPr lang="en-GB" sz="1800" i="1" dirty="0"/>
              <a:t>A</a:t>
            </a:r>
            <a:r>
              <a:rPr lang="en-GB" sz="1800" baseline="-25000" dirty="0"/>
              <a:t>s</a:t>
            </a:r>
            <a:r>
              <a:rPr lang="cs-CZ" sz="1800" dirty="0"/>
              <a:t> </a:t>
            </a:r>
            <a:r>
              <a:rPr lang="en-GB" sz="1800" dirty="0"/>
              <a:t>is the tensile stress area of the anchor bolt</a:t>
            </a:r>
            <a:endParaRPr lang="cs-CZ" sz="1800" dirty="0"/>
          </a:p>
          <a:p>
            <a:pPr marL="0" indent="0">
              <a:buNone/>
            </a:pPr>
            <a:r>
              <a:rPr lang="cs-CZ" sz="1800" i="1" dirty="0"/>
              <a:t>t</a:t>
            </a:r>
            <a:r>
              <a:rPr lang="cs-CZ" sz="1800" dirty="0"/>
              <a:t> </a:t>
            </a:r>
            <a:r>
              <a:rPr lang="cs-CZ" sz="1800" dirty="0" err="1"/>
              <a:t>is</a:t>
            </a:r>
            <a:r>
              <a:rPr lang="cs-CZ" sz="1800" dirty="0"/>
              <a:t> </a:t>
            </a:r>
            <a:r>
              <a:rPr lang="cs-CZ" sz="1800" dirty="0" err="1"/>
              <a:t>the</a:t>
            </a:r>
            <a:r>
              <a:rPr lang="cs-CZ" sz="1800" dirty="0"/>
              <a:t> base palte </a:t>
            </a:r>
            <a:r>
              <a:rPr lang="cs-CZ" sz="1800" dirty="0" err="1"/>
              <a:t>thickness</a:t>
            </a:r>
            <a:endParaRPr lang="cs-CZ" sz="1800" dirty="0"/>
          </a:p>
          <a:p>
            <a:pPr marL="0" indent="0">
              <a:buNone/>
            </a:pPr>
            <a:r>
              <a:rPr lang="cs-CZ" sz="1800" i="1" dirty="0" err="1"/>
              <a:t>L</a:t>
            </a:r>
            <a:r>
              <a:rPr lang="cs-CZ" sz="1800" baseline="-25000" dirty="0" err="1"/>
              <a:t>eff</a:t>
            </a:r>
            <a:r>
              <a:rPr lang="cs-CZ" sz="1800" baseline="-25000" dirty="0"/>
              <a:t> </a:t>
            </a:r>
            <a:r>
              <a:rPr lang="cs-CZ" sz="1800" dirty="0" err="1"/>
              <a:t>is</a:t>
            </a:r>
            <a:r>
              <a:rPr lang="cs-CZ" sz="1800" dirty="0"/>
              <a:t> </a:t>
            </a:r>
            <a:r>
              <a:rPr lang="cs-CZ" sz="1800" dirty="0" err="1"/>
              <a:t>the</a:t>
            </a:r>
            <a:r>
              <a:rPr lang="cs-CZ" sz="1800" dirty="0"/>
              <a:t> T </a:t>
            </a:r>
            <a:r>
              <a:rPr lang="cs-CZ" sz="1800" dirty="0" err="1"/>
              <a:t>stub</a:t>
            </a:r>
            <a:r>
              <a:rPr lang="cs-CZ" sz="1800" dirty="0"/>
              <a:t> </a:t>
            </a:r>
            <a:r>
              <a:rPr lang="cs-CZ" sz="1800" dirty="0" err="1"/>
              <a:t>effective</a:t>
            </a:r>
            <a:r>
              <a:rPr lang="cs-CZ" sz="1800" dirty="0"/>
              <a:t> </a:t>
            </a:r>
            <a:r>
              <a:rPr lang="cs-CZ" sz="1800" dirty="0" err="1"/>
              <a:t>lenght</a:t>
            </a:r>
            <a:r>
              <a:rPr lang="en-GB" sz="1400" dirty="0"/>
              <a:t> </a:t>
            </a:r>
            <a:endParaRPr lang="cs-CZ" sz="1400" dirty="0"/>
          </a:p>
          <a:p>
            <a:pPr marL="0" indent="0">
              <a:spcBef>
                <a:spcPts val="600"/>
              </a:spcBef>
              <a:buNone/>
              <a:defRPr/>
            </a:pPr>
            <a:endParaRPr lang="en-GB" sz="2000" dirty="0"/>
          </a:p>
          <a:p>
            <a:pPr marL="0" indent="0">
              <a:spcBef>
                <a:spcPts val="600"/>
              </a:spcBef>
              <a:buNone/>
              <a:defRPr/>
            </a:pPr>
            <a:endParaRPr lang="en-GB" sz="2000" dirty="0"/>
          </a:p>
          <a:p>
            <a:pPr marL="0" indent="0">
              <a:spcBef>
                <a:spcPts val="600"/>
              </a:spcBef>
              <a:buNone/>
              <a:defRPr/>
            </a:pPr>
            <a:endParaRPr lang="en-GB" sz="2000" baseline="-25000" dirty="0"/>
          </a:p>
        </p:txBody>
      </p:sp>
      <p:sp>
        <p:nvSpPr>
          <p:cNvPr id="2458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2"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3"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5"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7"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8"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3" name="Objekt 4"/>
          <p:cNvGraphicFramePr>
            <a:graphicFrameLocks noChangeAspect="1"/>
          </p:cNvGraphicFramePr>
          <p:nvPr>
            <p:extLst>
              <p:ext uri="{D42A27DB-BD31-4B8C-83A1-F6EECF244321}">
                <p14:modId xmlns:p14="http://schemas.microsoft.com/office/powerpoint/2010/main" val="3725709543"/>
              </p:ext>
            </p:extLst>
          </p:nvPr>
        </p:nvGraphicFramePr>
        <p:xfrm>
          <a:off x="6906419" y="4280013"/>
          <a:ext cx="4446165" cy="2186404"/>
        </p:xfrm>
        <a:graphic>
          <a:graphicData uri="http://schemas.openxmlformats.org/presentationml/2006/ole">
            <mc:AlternateContent xmlns:mc="http://schemas.openxmlformats.org/markup-compatibility/2006">
              <mc:Choice xmlns:v="urn:schemas-microsoft-com:vml" Requires="v">
                <p:oleObj name="Microsoft Drawing" r:id="rId3" imgW="4906963" imgH="2803525" progId="MSDraw">
                  <p:embed/>
                </p:oleObj>
              </mc:Choice>
              <mc:Fallback>
                <p:oleObj name="Microsoft Drawing" r:id="rId3" imgW="4906963" imgH="2803525" progId="MSDraw">
                  <p:embed/>
                  <p:pic>
                    <p:nvPicPr>
                      <p:cNvPr id="13"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419" y="4280013"/>
                        <a:ext cx="4446165" cy="218640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2" name="Obdélník 1"/>
              <p:cNvSpPr/>
              <p:nvPr/>
            </p:nvSpPr>
            <p:spPr>
              <a:xfrm>
                <a:off x="5663953" y="2251459"/>
                <a:ext cx="3531451" cy="761812"/>
              </a:xfrm>
              <a:prstGeom prst="rect">
                <a:avLst/>
              </a:prstGeom>
            </p:spPr>
            <p:txBody>
              <a:bodyPr wrap="square">
                <a:spAutoFit/>
              </a:bodyPr>
              <a:lstStyle/>
              <a:p>
                <a:pP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𝐿</m:t>
                          </m:r>
                        </m:e>
                        <m:sub>
                          <m:r>
                            <m:rPr>
                              <m:sty m:val="p"/>
                            </m:rPr>
                            <a:rPr lang="cs-CZ">
                              <a:latin typeface="Cambria Math" panose="02040503050406030204" pitchFamily="18" charset="0"/>
                              <a:ea typeface="Cambria Math" panose="02040503050406030204" pitchFamily="18" charset="0"/>
                            </a:rPr>
                            <m:t>b</m:t>
                          </m:r>
                        </m:sub>
                      </m:sSub>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rPr>
                          </m:ctrlPr>
                        </m:fPr>
                        <m:num>
                          <m:r>
                            <a:rPr lang="cs-CZ">
                              <a:latin typeface="Cambria Math" panose="02040503050406030204" pitchFamily="18" charset="0"/>
                            </a:rPr>
                            <m:t>8,82∙</m:t>
                          </m:r>
                          <m:sSup>
                            <m:sSupPr>
                              <m:ctrlPr>
                                <a:rPr lang="cs-CZ" i="1">
                                  <a:latin typeface="Cambria Math" panose="02040503050406030204" pitchFamily="18" charset="0"/>
                                </a:rPr>
                              </m:ctrlPr>
                            </m:sSupPr>
                            <m:e>
                              <m:r>
                                <a:rPr lang="cs-CZ" i="1">
                                  <a:latin typeface="Cambria Math" panose="02040503050406030204" pitchFamily="18" charset="0"/>
                                </a:rPr>
                                <m:t>𝑚</m:t>
                              </m:r>
                            </m:e>
                            <m:sup>
                              <m:r>
                                <a:rPr lang="cs-CZ">
                                  <a:latin typeface="Cambria Math" panose="02040503050406030204" pitchFamily="18" charset="0"/>
                                </a:rPr>
                                <m:t>3</m:t>
                              </m:r>
                            </m:sup>
                          </m:sSup>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𝐴</m:t>
                              </m:r>
                            </m:e>
                            <m:sub>
                              <m:r>
                                <m:rPr>
                                  <m:sty m:val="p"/>
                                </m:rPr>
                                <a:rPr lang="cs-CZ">
                                  <a:latin typeface="Cambria Math" panose="02040503050406030204" pitchFamily="18" charset="0"/>
                                </a:rPr>
                                <m:t>s</m:t>
                              </m:r>
                            </m:sub>
                          </m:sSub>
                        </m:num>
                        <m:den>
                          <m:sSub>
                            <m:sSubPr>
                              <m:ctrlPr>
                                <a:rPr lang="cs-CZ" i="1">
                                  <a:latin typeface="Cambria Math" panose="02040503050406030204" pitchFamily="18" charset="0"/>
                                </a:rPr>
                              </m:ctrlPr>
                            </m:sSubPr>
                            <m:e>
                              <m:r>
                                <a:rPr lang="cs-CZ" i="1">
                                  <a:latin typeface="Cambria Math" panose="02040503050406030204" pitchFamily="18" charset="0"/>
                                </a:rPr>
                                <m:t>𝐿</m:t>
                              </m:r>
                            </m:e>
                            <m:sub>
                              <m:r>
                                <m:rPr>
                                  <m:sty m:val="p"/>
                                </m:rPr>
                                <a:rPr lang="cs-CZ">
                                  <a:latin typeface="Cambria Math" panose="02040503050406030204" pitchFamily="18" charset="0"/>
                                </a:rPr>
                                <m:t>eff</m:t>
                              </m:r>
                            </m:sub>
                          </m:sSub>
                          <m:sSup>
                            <m:sSupPr>
                              <m:ctrlPr>
                                <a:rPr lang="cs-CZ" i="1">
                                  <a:latin typeface="Cambria Math" panose="02040503050406030204" pitchFamily="18" charset="0"/>
                                </a:rPr>
                              </m:ctrlPr>
                            </m:sSupPr>
                            <m:e>
                              <m:r>
                                <a:rPr lang="cs-CZ" i="1">
                                  <a:latin typeface="Cambria Math" panose="02040503050406030204" pitchFamily="18" charset="0"/>
                                </a:rPr>
                                <m:t>𝑡</m:t>
                              </m:r>
                            </m:e>
                            <m:sup>
                              <m:r>
                                <a:rPr lang="cs-CZ">
                                  <a:latin typeface="Cambria Math" panose="02040503050406030204" pitchFamily="18" charset="0"/>
                                </a:rPr>
                                <m:t>3</m:t>
                              </m:r>
                            </m:sup>
                          </m:sSup>
                        </m:den>
                      </m:f>
                    </m:oMath>
                  </m:oMathPara>
                </a14:m>
                <a:endParaRPr lang="cs-CZ" dirty="0"/>
              </a:p>
            </p:txBody>
          </p:sp>
        </mc:Choice>
        <mc:Fallback xmlns="">
          <p:sp>
            <p:nvSpPr>
              <p:cNvPr id="2" name="Obdélník 1"/>
              <p:cNvSpPr>
                <a:spLocks noRot="1" noChangeAspect="1" noMove="1" noResize="1" noEditPoints="1" noAdjustHandles="1" noChangeArrowheads="1" noChangeShapeType="1" noTextEdit="1"/>
              </p:cNvSpPr>
              <p:nvPr/>
            </p:nvSpPr>
            <p:spPr>
              <a:xfrm>
                <a:off x="5663953" y="2251459"/>
                <a:ext cx="3531451" cy="761812"/>
              </a:xfrm>
              <a:prstGeom prst="rect">
                <a:avLst/>
              </a:prstGeom>
              <a:blipFill>
                <a:blip r:embed="rId5"/>
                <a:stretch>
                  <a:fillRect/>
                </a:stretch>
              </a:blipFill>
            </p:spPr>
            <p:txBody>
              <a:bodyPr/>
              <a:lstStyle/>
              <a:p>
                <a:r>
                  <a:rPr lang="en-GB">
                    <a:noFill/>
                  </a:rPr>
                  <a:t> </a:t>
                </a:r>
              </a:p>
            </p:txBody>
          </p:sp>
        </mc:Fallback>
      </mc:AlternateContent>
      <p:grpSp>
        <p:nvGrpSpPr>
          <p:cNvPr id="21" name="Skupina 20"/>
          <p:cNvGrpSpPr/>
          <p:nvPr/>
        </p:nvGrpSpPr>
        <p:grpSpPr>
          <a:xfrm>
            <a:off x="335360" y="357301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180386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2"/>
          <p:cNvSpPr>
            <a:spLocks noGrp="1" noChangeArrowheads="1"/>
          </p:cNvSpPr>
          <p:nvPr>
            <p:ph type="title"/>
          </p:nvPr>
        </p:nvSpPr>
        <p:spPr>
          <a:xfrm>
            <a:off x="2370360" y="274820"/>
            <a:ext cx="7451279" cy="922337"/>
          </a:xfrm>
        </p:spPr>
        <p:txBody>
          <a:bodyPr/>
          <a:lstStyle/>
          <a:p>
            <a:pPr eaLnBrk="1" hangingPunct="1">
              <a:defRPr/>
            </a:pPr>
            <a:r>
              <a:rPr lang="en-GB" dirty="0">
                <a:latin typeface="+mn-lt"/>
                <a:ea typeface="+mn-ea"/>
                <a:cs typeface="+mn-cs"/>
              </a:rPr>
              <a:t>Failure mode 1-2 without prying</a:t>
            </a:r>
            <a:endParaRPr lang="en-GB" altLang="zh-CN" dirty="0">
              <a:ea typeface="宋体" pitchFamily="2" charset="-122"/>
            </a:endParaRPr>
          </a:p>
        </p:txBody>
      </p:sp>
      <p:sp>
        <p:nvSpPr>
          <p:cNvPr id="30724" name="Rectangle 18"/>
          <p:cNvSpPr>
            <a:spLocks noGrp="1" noChangeArrowheads="1"/>
          </p:cNvSpPr>
          <p:nvPr>
            <p:ph type="body" idx="1"/>
          </p:nvPr>
        </p:nvSpPr>
        <p:spPr>
          <a:xfrm>
            <a:off x="2370360" y="1556792"/>
            <a:ext cx="9342264" cy="4824533"/>
          </a:xfrm>
        </p:spPr>
        <p:txBody>
          <a:bodyPr/>
          <a:lstStyle/>
          <a:p>
            <a:pPr marL="0" indent="0">
              <a:buNone/>
            </a:pPr>
            <a:r>
              <a:rPr lang="en-GB" sz="2000" dirty="0"/>
              <a:t>The failure mode 1-2 is derived to avoid contact of the base plate to the concrete surface.</a:t>
            </a:r>
            <a:endParaRPr lang="cs-CZ" sz="2000" dirty="0"/>
          </a:p>
          <a:p>
            <a:pPr marL="0" indent="0">
              <a:buNone/>
            </a:pPr>
            <a:r>
              <a:rPr lang="en-GB" altLang="cs-CZ" sz="2000" dirty="0"/>
              <a:t>Design resistance for failure mode 1–2 is governed by plate failure</a:t>
            </a:r>
          </a:p>
          <a:p>
            <a:pPr marL="0" indent="0">
              <a:buNone/>
            </a:pPr>
            <a:endParaRPr lang="en-GB" altLang="cs-CZ" sz="2000" dirty="0"/>
          </a:p>
          <a:p>
            <a:pPr marL="0" indent="0">
              <a:buNone/>
            </a:pPr>
            <a:endParaRPr lang="en-GB" altLang="cs-CZ" sz="2000" dirty="0"/>
          </a:p>
          <a:p>
            <a:pPr marL="0" indent="0">
              <a:buNone/>
            </a:pPr>
            <a:r>
              <a:rPr lang="en-GB" altLang="cs-CZ" sz="2000" dirty="0"/>
              <a:t>where </a:t>
            </a:r>
            <a:r>
              <a:rPr lang="en-GB" altLang="cs-CZ" sz="2000" i="1" dirty="0"/>
              <a:t>	m</a:t>
            </a:r>
            <a:r>
              <a:rPr lang="en-GB" altLang="cs-CZ" sz="2000" dirty="0"/>
              <a:t> is the lever arm of the anchor bolt.</a:t>
            </a:r>
          </a:p>
          <a:p>
            <a:pPr marL="0" indent="0">
              <a:buNone/>
            </a:pPr>
            <a:r>
              <a:rPr lang="cs-CZ" altLang="cs-CZ" sz="2000" dirty="0"/>
              <a:t> 					</a:t>
            </a:r>
          </a:p>
          <a:p>
            <a:pPr marL="0" indent="0">
              <a:buNone/>
            </a:pPr>
            <a:r>
              <a:rPr lang="cs-CZ" altLang="cs-CZ" sz="2000" dirty="0"/>
              <a:t>	</a:t>
            </a:r>
            <a:r>
              <a:rPr lang="cs-CZ" altLang="cs-CZ" sz="2000" dirty="0" err="1"/>
              <a:t>is</a:t>
            </a:r>
            <a:r>
              <a:rPr lang="cs-CZ" altLang="cs-CZ" sz="2000" dirty="0"/>
              <a:t> t</a:t>
            </a:r>
            <a:r>
              <a:rPr lang="en-GB" altLang="cs-CZ" sz="2000" dirty="0"/>
              <a:t>he plastic moment resistance of the base plate </a:t>
            </a:r>
            <a:r>
              <a:rPr lang="cs-CZ" altLang="cs-CZ" sz="2000" dirty="0"/>
              <a:t>with </a:t>
            </a:r>
            <a:endParaRPr lang="en-GB" altLang="cs-CZ" sz="2000" dirty="0"/>
          </a:p>
          <a:p>
            <a:pPr marL="0" indent="0">
              <a:buNone/>
            </a:pPr>
            <a:r>
              <a:rPr lang="en-GB" altLang="cs-CZ" sz="2000" i="1" dirty="0"/>
              <a:t>	ℓ</a:t>
            </a:r>
            <a:r>
              <a:rPr lang="en-GB" altLang="cs-CZ" sz="2000" baseline="-25000" dirty="0"/>
              <a:t>eff</a:t>
            </a:r>
            <a:r>
              <a:rPr lang="en-GB" altLang="cs-CZ" sz="2000" dirty="0"/>
              <a:t>  is the effective length of the T-stub and </a:t>
            </a:r>
          </a:p>
          <a:p>
            <a:pPr marL="0" indent="0">
              <a:buNone/>
            </a:pPr>
            <a:r>
              <a:rPr lang="en-GB" altLang="cs-CZ" sz="2000" i="1" dirty="0"/>
              <a:t>	</a:t>
            </a:r>
            <a:r>
              <a:rPr lang="en-GB" altLang="cs-CZ" sz="2000" i="1" dirty="0" err="1"/>
              <a:t>t</a:t>
            </a:r>
            <a:r>
              <a:rPr lang="en-GB" altLang="cs-CZ" sz="2000" baseline="-25000" dirty="0" err="1"/>
              <a:t>eff</a:t>
            </a:r>
            <a:r>
              <a:rPr lang="en-GB" altLang="cs-CZ" sz="2000" dirty="0"/>
              <a:t>  is the base plate thickness.</a:t>
            </a:r>
            <a:endParaRPr lang="en-GB" altLang="cs-CZ" sz="2000" dirty="0">
              <a:cs typeface="Times New Roman" panose="02020603050405020304" pitchFamily="18" charset="0"/>
            </a:endParaRPr>
          </a:p>
        </p:txBody>
      </p:sp>
      <p:sp>
        <p:nvSpPr>
          <p:cNvPr id="30725"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6"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9"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1"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2"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3"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0735" name="Object 3"/>
          <p:cNvGraphicFramePr>
            <a:graphicFrameLocks noChangeAspect="1"/>
          </p:cNvGraphicFramePr>
          <p:nvPr>
            <p:extLst>
              <p:ext uri="{D42A27DB-BD31-4B8C-83A1-F6EECF244321}">
                <p14:modId xmlns:p14="http://schemas.microsoft.com/office/powerpoint/2010/main" val="432747432"/>
              </p:ext>
            </p:extLst>
          </p:nvPr>
        </p:nvGraphicFramePr>
        <p:xfrm>
          <a:off x="4223793" y="2776091"/>
          <a:ext cx="2428875" cy="796925"/>
        </p:xfrm>
        <a:graphic>
          <a:graphicData uri="http://schemas.openxmlformats.org/presentationml/2006/ole">
            <mc:AlternateContent xmlns:mc="http://schemas.openxmlformats.org/markup-compatibility/2006">
              <mc:Choice xmlns:v="urn:schemas-microsoft-com:vml" Requires="v">
                <p:oleObj name="Rovnice" r:id="rId3" imgW="1168400" imgH="381000" progId="Equation.3">
                  <p:embed/>
                </p:oleObj>
              </mc:Choice>
              <mc:Fallback>
                <p:oleObj name="Rovnice" r:id="rId3" imgW="1168400" imgH="381000" progId="Equation.3">
                  <p:embed/>
                  <p:pic>
                    <p:nvPicPr>
                      <p:cNvPr id="307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793" y="2776091"/>
                        <a:ext cx="24288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6"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0737" name="Object 5"/>
          <p:cNvGraphicFramePr>
            <a:graphicFrameLocks noChangeAspect="1"/>
          </p:cNvGraphicFramePr>
          <p:nvPr>
            <p:extLst>
              <p:ext uri="{D42A27DB-BD31-4B8C-83A1-F6EECF244321}">
                <p14:modId xmlns:p14="http://schemas.microsoft.com/office/powerpoint/2010/main" val="1359119459"/>
              </p:ext>
            </p:extLst>
          </p:nvPr>
        </p:nvGraphicFramePr>
        <p:xfrm>
          <a:off x="4223793" y="4052427"/>
          <a:ext cx="3186112" cy="546100"/>
        </p:xfrm>
        <a:graphic>
          <a:graphicData uri="http://schemas.openxmlformats.org/presentationml/2006/ole">
            <mc:AlternateContent xmlns:mc="http://schemas.openxmlformats.org/markup-compatibility/2006">
              <mc:Choice xmlns:v="urn:schemas-microsoft-com:vml" Requires="v">
                <p:oleObj name="Rovnice" r:id="rId5" imgW="1536033" imgH="266584" progId="Equation.3">
                  <p:embed/>
                </p:oleObj>
              </mc:Choice>
              <mc:Fallback>
                <p:oleObj name="Rovnice" r:id="rId5" imgW="1536033" imgH="266584" progId="Equation.3">
                  <p:embed/>
                  <p:pic>
                    <p:nvPicPr>
                      <p:cNvPr id="307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3793" y="4052427"/>
                        <a:ext cx="31861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 name="Skupina 22"/>
          <p:cNvGrpSpPr/>
          <p:nvPr/>
        </p:nvGrpSpPr>
        <p:grpSpPr>
          <a:xfrm>
            <a:off x="335360" y="3573016"/>
            <a:ext cx="894876" cy="145920"/>
            <a:chOff x="251317" y="1446897"/>
            <a:chExt cx="893345" cy="145920"/>
          </a:xfrm>
        </p:grpSpPr>
        <p:sp>
          <p:nvSpPr>
            <p:cNvPr id="2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465174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2"/>
          <p:cNvSpPr>
            <a:spLocks noGrp="1" noChangeArrowheads="1"/>
          </p:cNvSpPr>
          <p:nvPr>
            <p:ph type="title"/>
          </p:nvPr>
        </p:nvSpPr>
        <p:spPr>
          <a:xfrm>
            <a:off x="2351584" y="241713"/>
            <a:ext cx="9361040" cy="922337"/>
          </a:xfrm>
        </p:spPr>
        <p:txBody>
          <a:bodyPr/>
          <a:lstStyle/>
          <a:p>
            <a:pPr eaLnBrk="1" hangingPunct="1"/>
            <a:r>
              <a:rPr lang="en-GB" altLang="cs-CZ" dirty="0">
                <a:latin typeface="+mn-lt"/>
              </a:rPr>
              <a:t>Graphical representation </a:t>
            </a:r>
            <a:r>
              <a:rPr lang="en-GB" altLang="cs-CZ" sz="2800" dirty="0">
                <a:latin typeface="+mn-lt"/>
              </a:rPr>
              <a:t>of the failure mode 1-2 </a:t>
            </a:r>
            <a:br>
              <a:rPr lang="en-GB" altLang="cs-CZ" dirty="0">
                <a:latin typeface="+mn-lt"/>
              </a:rPr>
            </a:br>
            <a:r>
              <a:rPr lang="en-GB" altLang="cs-CZ" sz="1800" dirty="0">
                <a:latin typeface="+mn-lt"/>
              </a:rPr>
              <a:t>of the T-stub of anchor bolts in tension and base plate in bending </a:t>
            </a:r>
            <a:endParaRPr lang="en-GB" altLang="zh-CN" sz="1800" dirty="0">
              <a:latin typeface="+mn-lt"/>
              <a:ea typeface="宋体" panose="02010600030101010101" pitchFamily="2" charset="-122"/>
            </a:endParaRPr>
          </a:p>
        </p:txBody>
      </p:sp>
      <p:sp>
        <p:nvSpPr>
          <p:cNvPr id="27652" name="Rectangle 18"/>
          <p:cNvSpPr>
            <a:spLocks noGrp="1" noChangeArrowheads="1"/>
          </p:cNvSpPr>
          <p:nvPr>
            <p:ph type="body" idx="1"/>
          </p:nvPr>
        </p:nvSpPr>
        <p:spPr>
          <a:xfrm>
            <a:off x="2351584" y="1551681"/>
            <a:ext cx="9361040" cy="5117680"/>
          </a:xfrm>
        </p:spPr>
        <p:txBody>
          <a:bodyPr/>
          <a:lstStyle/>
          <a:p>
            <a:pPr marL="0" indent="0">
              <a:buNone/>
            </a:pPr>
            <a:r>
              <a:rPr lang="en-GB" altLang="cs-CZ" sz="2000" dirty="0"/>
              <a:t>The difference between failure mode 1 and 2 and failure mode 1-2 is shown on the diagram below, where on vertical axes is acting force F divided by the anchor bolts resistance and on horizontal axes is T-stub bending resistance of base plate divided by the anchor bolts resistance.  </a:t>
            </a:r>
          </a:p>
          <a:p>
            <a:pPr marL="0" indent="0">
              <a:buNone/>
            </a:pPr>
            <a:endParaRPr lang="en-GB" altLang="cs-CZ" sz="2000" dirty="0"/>
          </a:p>
          <a:p>
            <a:pPr marL="0" indent="0">
              <a:buNone/>
            </a:pPr>
            <a:endParaRPr lang="en-GB" altLang="cs-CZ" sz="2000" dirty="0"/>
          </a:p>
          <a:p>
            <a:pPr marL="0" indent="0">
              <a:buNone/>
            </a:pPr>
            <a:endParaRPr lang="en-GB" altLang="cs-CZ" sz="2000" dirty="0"/>
          </a:p>
          <a:p>
            <a:pPr marL="0" indent="0">
              <a:buNone/>
            </a:pPr>
            <a:endParaRPr lang="en-GB" altLang="cs-CZ" sz="2000" dirty="0"/>
          </a:p>
          <a:p>
            <a:pPr marL="0" indent="0">
              <a:buNone/>
            </a:pPr>
            <a:endParaRPr lang="en-GB" altLang="cs-CZ" sz="2000" dirty="0"/>
          </a:p>
          <a:p>
            <a:pPr marL="0" indent="0">
              <a:buNone/>
            </a:pPr>
            <a:endParaRPr lang="en-GB" altLang="cs-CZ" sz="2000" i="1" dirty="0"/>
          </a:p>
          <a:p>
            <a:pPr marL="0" indent="0">
              <a:spcBef>
                <a:spcPct val="0"/>
              </a:spcBef>
              <a:buNone/>
            </a:pPr>
            <a:endParaRPr lang="en-GB" altLang="cs-CZ" sz="1600" i="1" dirty="0"/>
          </a:p>
          <a:p>
            <a:pPr marL="0" indent="0">
              <a:spcBef>
                <a:spcPts val="600"/>
              </a:spcBef>
              <a:buNone/>
            </a:pPr>
            <a:endParaRPr lang="en-GB" altLang="cs-CZ" sz="1600" i="1" dirty="0"/>
          </a:p>
          <a:p>
            <a:pPr marL="0" indent="0">
              <a:spcBef>
                <a:spcPct val="0"/>
              </a:spcBef>
              <a:buNone/>
            </a:pPr>
            <a:r>
              <a:rPr lang="en-GB" altLang="cs-CZ" sz="1600" i="1" dirty="0" err="1"/>
              <a:t>B</a:t>
            </a:r>
            <a:r>
              <a:rPr lang="en-GB" altLang="cs-CZ" sz="1600" baseline="-25000" dirty="0" err="1"/>
              <a:t>t.Rd</a:t>
            </a:r>
            <a:r>
              <a:rPr lang="en-GB" altLang="cs-CZ" sz="1600" dirty="0"/>
              <a:t>    is anchor bolt tensile resistance </a:t>
            </a:r>
            <a:br>
              <a:rPr lang="en-GB" altLang="cs-CZ" sz="1600" dirty="0"/>
            </a:br>
            <a:r>
              <a:rPr lang="en-GB" altLang="cs-CZ" sz="1600" i="1" dirty="0" err="1"/>
              <a:t>m</a:t>
            </a:r>
            <a:r>
              <a:rPr lang="en-GB" altLang="cs-CZ" sz="1600" baseline="-25000" dirty="0" err="1"/>
              <a:t>pl,Rd</a:t>
            </a:r>
            <a:r>
              <a:rPr lang="en-GB" altLang="cs-CZ" sz="1600" dirty="0"/>
              <a:t>  is base plate bending resistance of unique length</a:t>
            </a:r>
            <a:endParaRPr lang="en-GB" altLang="cs-CZ" sz="1600" dirty="0">
              <a:cs typeface="Times New Roman" panose="02020603050405020304" pitchFamily="18" charset="0"/>
            </a:endParaRPr>
          </a:p>
        </p:txBody>
      </p:sp>
      <p:sp>
        <p:nvSpPr>
          <p:cNvPr id="27653"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4"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5"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7"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6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6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3" name="Skupina 2"/>
          <p:cNvGrpSpPr/>
          <p:nvPr/>
        </p:nvGrpSpPr>
        <p:grpSpPr>
          <a:xfrm>
            <a:off x="4655840" y="2852936"/>
            <a:ext cx="5617890" cy="3325738"/>
            <a:chOff x="687351" y="1551385"/>
            <a:chExt cx="6856413" cy="4532312"/>
          </a:xfrm>
        </p:grpSpPr>
        <p:graphicFrame>
          <p:nvGraphicFramePr>
            <p:cNvPr id="27662" name="Object 3"/>
            <p:cNvGraphicFramePr>
              <a:graphicFrameLocks noChangeAspect="1"/>
            </p:cNvGraphicFramePr>
            <p:nvPr>
              <p:extLst>
                <p:ext uri="{D42A27DB-BD31-4B8C-83A1-F6EECF244321}">
                  <p14:modId xmlns:p14="http://schemas.microsoft.com/office/powerpoint/2010/main" val="304247502"/>
                </p:ext>
              </p:extLst>
            </p:nvPr>
          </p:nvGraphicFramePr>
          <p:xfrm>
            <a:off x="687351" y="1551385"/>
            <a:ext cx="6856413" cy="4532312"/>
          </p:xfrm>
          <a:graphic>
            <a:graphicData uri="http://schemas.openxmlformats.org/presentationml/2006/ole">
              <mc:AlternateContent xmlns:mc="http://schemas.openxmlformats.org/markup-compatibility/2006">
                <mc:Choice xmlns:v="urn:schemas-microsoft-com:vml" Requires="v">
                  <p:oleObj name="Microsoft Drawing" r:id="rId3" imgW="4787900" imgH="3165475" progId="MSDraw">
                    <p:embed/>
                  </p:oleObj>
                </mc:Choice>
                <mc:Fallback>
                  <p:oleObj name="Microsoft Drawing" r:id="rId3" imgW="4787900" imgH="3165475" progId="MSDraw">
                    <p:embed/>
                    <p:pic>
                      <p:nvPicPr>
                        <p:cNvPr id="2766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51" y="1551385"/>
                          <a:ext cx="6856413"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bdélník 1"/>
            <p:cNvSpPr/>
            <p:nvPr/>
          </p:nvSpPr>
          <p:spPr>
            <a:xfrm>
              <a:off x="1262261" y="3067657"/>
              <a:ext cx="878829" cy="617622"/>
            </a:xfrm>
            <a:prstGeom prst="rect">
              <a:avLst/>
            </a:prstGeom>
            <a:solidFill>
              <a:schemeClr val="bg1"/>
            </a:solidFill>
            <a:ln>
              <a:solidFill>
                <a:schemeClr val="bg1"/>
              </a:solidFill>
            </a:ln>
          </p:spPr>
          <p:txBody>
            <a:bodyPr wrap="square">
              <a:spAutoFit/>
            </a:bodyPr>
            <a:lstStyle/>
            <a:p>
              <a:pPr>
                <a:lnSpc>
                  <a:spcPts val="1400"/>
                </a:lnSpc>
                <a:spcBef>
                  <a:spcPct val="0"/>
                </a:spcBef>
                <a:buNone/>
              </a:pPr>
              <a:r>
                <a:rPr lang="en-GB" altLang="cs-CZ" sz="1200" dirty="0">
                  <a:solidFill>
                    <a:schemeClr val="accent2">
                      <a:lumMod val="75000"/>
                    </a:schemeClr>
                  </a:solidFill>
                </a:rPr>
                <a:t>Failure </a:t>
              </a:r>
              <a:br>
                <a:rPr lang="en-GB" altLang="cs-CZ" sz="1200" dirty="0">
                  <a:solidFill>
                    <a:schemeClr val="accent2">
                      <a:lumMod val="75000"/>
                    </a:schemeClr>
                  </a:solidFill>
                </a:rPr>
              </a:br>
              <a:r>
                <a:rPr lang="en-GB" altLang="cs-CZ" sz="1200" dirty="0">
                  <a:solidFill>
                    <a:schemeClr val="accent2">
                      <a:lumMod val="75000"/>
                    </a:schemeClr>
                  </a:solidFill>
                </a:rPr>
                <a:t>mode 1</a:t>
              </a:r>
            </a:p>
          </p:txBody>
        </p:sp>
      </p:grpSp>
      <p:grpSp>
        <p:nvGrpSpPr>
          <p:cNvPr id="22" name="Skupina 21"/>
          <p:cNvGrpSpPr/>
          <p:nvPr/>
        </p:nvGrpSpPr>
        <p:grpSpPr>
          <a:xfrm>
            <a:off x="335360" y="3573016"/>
            <a:ext cx="894876" cy="145920"/>
            <a:chOff x="251317" y="1446897"/>
            <a:chExt cx="893345" cy="145920"/>
          </a:xfrm>
        </p:grpSpPr>
        <p:sp>
          <p:nvSpPr>
            <p:cNvPr id="2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52338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6"/>
          <p:cNvGraphicFramePr>
            <a:graphicFrameLocks noChangeAspect="1"/>
          </p:cNvGraphicFramePr>
          <p:nvPr>
            <p:extLst>
              <p:ext uri="{D42A27DB-BD31-4B8C-83A1-F6EECF244321}">
                <p14:modId xmlns:p14="http://schemas.microsoft.com/office/powerpoint/2010/main" val="437387280"/>
              </p:ext>
            </p:extLst>
          </p:nvPr>
        </p:nvGraphicFramePr>
        <p:xfrm>
          <a:off x="4655840" y="3564632"/>
          <a:ext cx="5040560" cy="2520280"/>
        </p:xfrm>
        <a:graphic>
          <a:graphicData uri="http://schemas.openxmlformats.org/presentationml/2006/ole">
            <mc:AlternateContent xmlns:mc="http://schemas.openxmlformats.org/markup-compatibility/2006">
              <mc:Choice xmlns:v="urn:schemas-microsoft-com:vml" Requires="v">
                <p:oleObj name="Microsoft Drawing" r:id="rId3" imgW="2062163" imgH="1081088" progId="MSDraw">
                  <p:embed/>
                </p:oleObj>
              </mc:Choice>
              <mc:Fallback>
                <p:oleObj name="Microsoft Drawing" r:id="rId3" imgW="2062163" imgH="1081088" progId="MSDraw">
                  <p:embed/>
                  <p:pic>
                    <p:nvPicPr>
                      <p:cNvPr id="286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840" y="3564632"/>
                        <a:ext cx="5040560" cy="2520280"/>
                      </a:xfrm>
                      <a:prstGeom prst="rect">
                        <a:avLst/>
                      </a:prstGeom>
                      <a:noFill/>
                      <a:ln>
                        <a:noFill/>
                      </a:ln>
                    </p:spPr>
                  </p:pic>
                </p:oleObj>
              </mc:Fallback>
            </mc:AlternateContent>
          </a:graphicData>
        </a:graphic>
      </p:graphicFrame>
      <p:sp>
        <p:nvSpPr>
          <p:cNvPr id="28676" name="Rectangle 8"/>
          <p:cNvSpPr>
            <a:spLocks noChangeArrowheads="1"/>
          </p:cNvSpPr>
          <p:nvPr/>
        </p:nvSpPr>
        <p:spPr bwMode="auto">
          <a:xfrm>
            <a:off x="2337416" y="378043"/>
            <a:ext cx="8334375" cy="79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ts val="0"/>
              </a:spcBef>
              <a:buClr>
                <a:schemeClr val="tx2"/>
              </a:buClr>
              <a:buSzPct val="75000"/>
              <a:buNone/>
              <a:defRPr/>
            </a:pPr>
            <a:r>
              <a:rPr lang="en-GB" altLang="cs-CZ" sz="3200" b="1" dirty="0">
                <a:solidFill>
                  <a:srgbClr val="0070C0"/>
                </a:solidFill>
              </a:rPr>
              <a:t>Anchor bolt effective length </a:t>
            </a:r>
            <a:r>
              <a:rPr lang="en-GB" altLang="cs-CZ" sz="3200" b="1" i="1" dirty="0" err="1">
                <a:solidFill>
                  <a:srgbClr val="0070C0"/>
                </a:solidFill>
              </a:rPr>
              <a:t>L</a:t>
            </a:r>
            <a:r>
              <a:rPr lang="en-GB" altLang="cs-CZ" sz="3200" b="1" baseline="-25000" dirty="0" err="1">
                <a:solidFill>
                  <a:srgbClr val="0070C0"/>
                </a:solidFill>
              </a:rPr>
              <a:t>eff</a:t>
            </a:r>
            <a:endParaRPr lang="en-GB" sz="3200" b="1" baseline="-25000" dirty="0">
              <a:solidFill>
                <a:srgbClr val="0070C0"/>
              </a:solidFill>
              <a:latin typeface="+mn-lt"/>
            </a:endParaRPr>
          </a:p>
        </p:txBody>
      </p:sp>
      <p:sp>
        <p:nvSpPr>
          <p:cNvPr id="6" name="Rectangle 18"/>
          <p:cNvSpPr txBox="1">
            <a:spLocks noChangeArrowheads="1"/>
          </p:cNvSpPr>
          <p:nvPr/>
        </p:nvSpPr>
        <p:spPr bwMode="auto">
          <a:xfrm>
            <a:off x="2370136" y="1552824"/>
            <a:ext cx="9342487" cy="202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8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Courier New" panose="02070309020205020404" pitchFamily="49" charset="0"/>
              <a:buChar char="o"/>
              <a:defRPr sz="24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18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1800">
                <a:solidFill>
                  <a:schemeClr val="tx1"/>
                </a:solidFill>
                <a:latin typeface="+mn-lt"/>
              </a:defRPr>
            </a:lvl5pPr>
            <a:lvl6pPr marL="2514600" indent="-228600" algn="l" rtl="0" fontAlgn="base">
              <a:spcBef>
                <a:spcPct val="50000"/>
              </a:spcBef>
              <a:spcAft>
                <a:spcPct val="0"/>
              </a:spcAft>
              <a:buChar char="»"/>
              <a:defRPr sz="1800">
                <a:solidFill>
                  <a:schemeClr val="tx1"/>
                </a:solidFill>
                <a:latin typeface="+mn-lt"/>
              </a:defRPr>
            </a:lvl6pPr>
            <a:lvl7pPr marL="2971800" indent="-228600" algn="l" rtl="0" fontAlgn="base">
              <a:spcBef>
                <a:spcPct val="50000"/>
              </a:spcBef>
              <a:spcAft>
                <a:spcPct val="0"/>
              </a:spcAft>
              <a:buChar char="»"/>
              <a:defRPr sz="1800">
                <a:solidFill>
                  <a:schemeClr val="tx1"/>
                </a:solidFill>
                <a:latin typeface="+mn-lt"/>
              </a:defRPr>
            </a:lvl7pPr>
            <a:lvl8pPr marL="3429000" indent="-228600" algn="l" rtl="0" fontAlgn="base">
              <a:spcBef>
                <a:spcPct val="50000"/>
              </a:spcBef>
              <a:spcAft>
                <a:spcPct val="0"/>
              </a:spcAft>
              <a:buChar char="»"/>
              <a:defRPr sz="1800">
                <a:solidFill>
                  <a:schemeClr val="tx1"/>
                </a:solidFill>
                <a:latin typeface="+mn-lt"/>
              </a:defRPr>
            </a:lvl8pPr>
            <a:lvl9pPr marL="3886200" indent="-228600" algn="l" rtl="0" fontAlgn="base">
              <a:spcBef>
                <a:spcPct val="50000"/>
              </a:spcBef>
              <a:spcAft>
                <a:spcPct val="0"/>
              </a:spcAft>
              <a:buChar char="»"/>
              <a:defRPr sz="1800">
                <a:solidFill>
                  <a:schemeClr val="tx1"/>
                </a:solidFill>
                <a:latin typeface="+mn-lt"/>
              </a:defRPr>
            </a:lvl9pPr>
          </a:lstStyle>
          <a:p>
            <a:pPr marL="0" indent="0">
              <a:spcBef>
                <a:spcPts val="600"/>
              </a:spcBef>
              <a:buNone/>
              <a:defRPr/>
            </a:pPr>
            <a:r>
              <a:rPr lang="en-GB" sz="2000" kern="0" dirty="0"/>
              <a:t>Anchor bolt effective length </a:t>
            </a:r>
            <a:r>
              <a:rPr lang="en-GB" altLang="cs-CZ" sz="2000" i="1" dirty="0" err="1">
                <a:solidFill>
                  <a:srgbClr val="000000"/>
                </a:solidFill>
              </a:rPr>
              <a:t>L</a:t>
            </a:r>
            <a:r>
              <a:rPr lang="en-GB" altLang="cs-CZ" sz="2000" baseline="-25000" dirty="0" err="1">
                <a:solidFill>
                  <a:srgbClr val="000000"/>
                </a:solidFill>
              </a:rPr>
              <a:t>eff</a:t>
            </a:r>
            <a:r>
              <a:rPr lang="en-GB" altLang="cs-CZ" sz="2000" baseline="-25000" dirty="0">
                <a:solidFill>
                  <a:srgbClr val="000000"/>
                </a:solidFill>
              </a:rPr>
              <a:t> </a:t>
            </a:r>
            <a:r>
              <a:rPr lang="en-GB" sz="2000" kern="0" dirty="0"/>
              <a:t>consists of bolt free length </a:t>
            </a:r>
            <a:r>
              <a:rPr lang="en-GB" altLang="cs-CZ" sz="2000" i="1" dirty="0" err="1">
                <a:solidFill>
                  <a:srgbClr val="000000"/>
                </a:solidFill>
              </a:rPr>
              <a:t>L</a:t>
            </a:r>
            <a:r>
              <a:rPr lang="en-GB" altLang="cs-CZ" sz="2000" baseline="-25000" dirty="0" err="1">
                <a:solidFill>
                  <a:srgbClr val="000000"/>
                </a:solidFill>
              </a:rPr>
              <a:t>bf</a:t>
            </a:r>
            <a:r>
              <a:rPr lang="en-GB" altLang="cs-CZ" sz="2000" baseline="-25000" dirty="0">
                <a:solidFill>
                  <a:srgbClr val="000000"/>
                </a:solidFill>
              </a:rPr>
              <a:t> </a:t>
            </a:r>
            <a:r>
              <a:rPr lang="en-GB" sz="2000" kern="0" dirty="0"/>
              <a:t>and free embedded length </a:t>
            </a:r>
            <a:r>
              <a:rPr lang="en-GB" altLang="cs-CZ" sz="2000" i="1" dirty="0" err="1">
                <a:solidFill>
                  <a:srgbClr val="000000"/>
                </a:solidFill>
              </a:rPr>
              <a:t>L</a:t>
            </a:r>
            <a:r>
              <a:rPr lang="en-GB" altLang="cs-CZ" sz="2000" baseline="-25000" dirty="0" err="1">
                <a:solidFill>
                  <a:srgbClr val="000000"/>
                </a:solidFill>
              </a:rPr>
              <a:t>be</a:t>
            </a:r>
            <a:r>
              <a:rPr lang="en-GB" altLang="cs-CZ" sz="2000" baseline="-25000" dirty="0">
                <a:solidFill>
                  <a:srgbClr val="000000"/>
                </a:solidFill>
              </a:rPr>
              <a:t> </a:t>
            </a:r>
            <a:r>
              <a:rPr lang="en-GB" sz="2000" kern="0" dirty="0"/>
              <a:t>.</a:t>
            </a:r>
            <a:r>
              <a:rPr lang="en-GB" altLang="cs-CZ" sz="2000" i="1" dirty="0">
                <a:solidFill>
                  <a:srgbClr val="000000"/>
                </a:solidFill>
              </a:rPr>
              <a:t> </a:t>
            </a:r>
          </a:p>
          <a:p>
            <a:pPr marL="0" indent="0">
              <a:spcBef>
                <a:spcPts val="600"/>
              </a:spcBef>
              <a:buNone/>
              <a:defRPr/>
            </a:pPr>
            <a:r>
              <a:rPr lang="en-GB" altLang="cs-CZ" sz="2000" i="1" dirty="0">
                <a:solidFill>
                  <a:srgbClr val="000000"/>
                </a:solidFill>
              </a:rPr>
              <a:t>	</a:t>
            </a:r>
            <a:r>
              <a:rPr lang="en-GB" altLang="cs-CZ" sz="2000" i="1" dirty="0" err="1">
                <a:solidFill>
                  <a:srgbClr val="000000"/>
                </a:solidFill>
              </a:rPr>
              <a:t>L</a:t>
            </a:r>
            <a:r>
              <a:rPr lang="en-GB" altLang="cs-CZ" sz="2000" baseline="-25000" dirty="0" err="1">
                <a:solidFill>
                  <a:srgbClr val="000000"/>
                </a:solidFill>
              </a:rPr>
              <a:t>eff</a:t>
            </a:r>
            <a:r>
              <a:rPr lang="en-GB" altLang="cs-CZ" sz="2000" baseline="-25000" dirty="0">
                <a:solidFill>
                  <a:srgbClr val="000000"/>
                </a:solidFill>
              </a:rPr>
              <a:t> </a:t>
            </a:r>
            <a:r>
              <a:rPr lang="en-GB" altLang="cs-CZ" sz="2000" i="1" dirty="0">
                <a:solidFill>
                  <a:srgbClr val="000000"/>
                </a:solidFill>
              </a:rPr>
              <a:t>= </a:t>
            </a:r>
            <a:r>
              <a:rPr lang="en-GB" altLang="cs-CZ" sz="2000" i="1" dirty="0" err="1">
                <a:solidFill>
                  <a:srgbClr val="000000"/>
                </a:solidFill>
              </a:rPr>
              <a:t>L</a:t>
            </a:r>
            <a:r>
              <a:rPr lang="en-GB" altLang="cs-CZ" sz="2000" baseline="-25000" dirty="0" err="1">
                <a:solidFill>
                  <a:srgbClr val="000000"/>
                </a:solidFill>
              </a:rPr>
              <a:t>bf</a:t>
            </a:r>
            <a:r>
              <a:rPr lang="en-GB" sz="2000" kern="0" dirty="0"/>
              <a:t> + </a:t>
            </a:r>
            <a:r>
              <a:rPr lang="en-GB" altLang="cs-CZ" sz="2000" i="1" dirty="0" err="1">
                <a:solidFill>
                  <a:srgbClr val="000000"/>
                </a:solidFill>
              </a:rPr>
              <a:t>L</a:t>
            </a:r>
            <a:r>
              <a:rPr lang="en-GB" altLang="cs-CZ" sz="2000" baseline="-25000" dirty="0" err="1">
                <a:solidFill>
                  <a:srgbClr val="000000"/>
                </a:solidFill>
              </a:rPr>
              <a:t>be</a:t>
            </a:r>
            <a:r>
              <a:rPr lang="en-GB" altLang="cs-CZ" sz="2000" baseline="-25000" dirty="0">
                <a:solidFill>
                  <a:srgbClr val="000000"/>
                </a:solidFill>
              </a:rPr>
              <a:t> </a:t>
            </a:r>
          </a:p>
          <a:p>
            <a:pPr marL="0" indent="0">
              <a:spcBef>
                <a:spcPts val="600"/>
              </a:spcBef>
              <a:buNone/>
              <a:defRPr/>
            </a:pPr>
            <a:r>
              <a:rPr lang="en-GB" altLang="cs-CZ" sz="2000" i="1" dirty="0">
                <a:solidFill>
                  <a:srgbClr val="000000"/>
                </a:solidFill>
              </a:rPr>
              <a:t>	</a:t>
            </a:r>
            <a:r>
              <a:rPr lang="en-GB" altLang="cs-CZ" sz="2000" i="1" dirty="0" err="1">
                <a:solidFill>
                  <a:srgbClr val="000000"/>
                </a:solidFill>
              </a:rPr>
              <a:t>L</a:t>
            </a:r>
            <a:r>
              <a:rPr lang="en-GB" altLang="cs-CZ" sz="2000" baseline="-25000" dirty="0" err="1">
                <a:solidFill>
                  <a:srgbClr val="000000"/>
                </a:solidFill>
              </a:rPr>
              <a:t>eff</a:t>
            </a:r>
            <a:r>
              <a:rPr lang="en-GB" altLang="cs-CZ" sz="2000" baseline="-25000" dirty="0">
                <a:solidFill>
                  <a:srgbClr val="000000"/>
                </a:solidFill>
              </a:rPr>
              <a:t> </a:t>
            </a:r>
            <a:r>
              <a:rPr lang="en-GB" altLang="cs-CZ" sz="2000" i="1" dirty="0">
                <a:solidFill>
                  <a:srgbClr val="000000"/>
                </a:solidFill>
              </a:rPr>
              <a:t>≈</a:t>
            </a:r>
            <a:r>
              <a:rPr lang="en-GB" sz="2000" kern="0" dirty="0"/>
              <a:t> 8 </a:t>
            </a:r>
            <a:r>
              <a:rPr lang="en-GB" sz="2000" i="1" dirty="0">
                <a:solidFill>
                  <a:srgbClr val="000000"/>
                </a:solidFill>
              </a:rPr>
              <a:t>d</a:t>
            </a:r>
          </a:p>
          <a:p>
            <a:pPr marL="0" indent="0">
              <a:spcBef>
                <a:spcPts val="600"/>
              </a:spcBef>
              <a:buNone/>
              <a:defRPr/>
            </a:pPr>
            <a:r>
              <a:rPr lang="en-GB" sz="2000" kern="0" dirty="0">
                <a:solidFill>
                  <a:srgbClr val="000000"/>
                </a:solidFill>
              </a:rPr>
              <a:t>where </a:t>
            </a:r>
            <a:r>
              <a:rPr lang="en-GB" sz="2000" i="1" kern="0" dirty="0">
                <a:solidFill>
                  <a:srgbClr val="000000"/>
                </a:solidFill>
              </a:rPr>
              <a:t>d</a:t>
            </a:r>
            <a:r>
              <a:rPr lang="en-GB" sz="2000" kern="0" dirty="0">
                <a:solidFill>
                  <a:srgbClr val="000000"/>
                </a:solidFill>
              </a:rPr>
              <a:t> </a:t>
            </a:r>
            <a:r>
              <a:rPr lang="cs-CZ" sz="2000" kern="0" dirty="0">
                <a:solidFill>
                  <a:srgbClr val="000000"/>
                </a:solidFill>
              </a:rPr>
              <a:t>  </a:t>
            </a:r>
            <a:r>
              <a:rPr lang="en-GB" sz="2000" kern="0" dirty="0">
                <a:solidFill>
                  <a:srgbClr val="000000"/>
                </a:solidFill>
              </a:rPr>
              <a:t>is anchor bolt diameter.</a:t>
            </a:r>
          </a:p>
          <a:p>
            <a:pPr marL="0" indent="0">
              <a:spcBef>
                <a:spcPts val="600"/>
              </a:spcBef>
              <a:buNone/>
              <a:defRPr/>
            </a:pPr>
            <a:endParaRPr lang="en-GB" sz="2000" kern="0" dirty="0"/>
          </a:p>
        </p:txBody>
      </p:sp>
      <p:grpSp>
        <p:nvGrpSpPr>
          <p:cNvPr id="8" name="Skupina 7"/>
          <p:cNvGrpSpPr/>
          <p:nvPr/>
        </p:nvGrpSpPr>
        <p:grpSpPr>
          <a:xfrm>
            <a:off x="335360" y="3573016"/>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7405487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2"/>
          <p:cNvSpPr>
            <a:spLocks noGrp="1" noChangeArrowheads="1"/>
          </p:cNvSpPr>
          <p:nvPr>
            <p:ph type="title"/>
          </p:nvPr>
        </p:nvSpPr>
        <p:spPr>
          <a:xfrm>
            <a:off x="2423593" y="287520"/>
            <a:ext cx="8928992" cy="922337"/>
          </a:xfrm>
        </p:spPr>
        <p:txBody>
          <a:bodyPr/>
          <a:lstStyle/>
          <a:p>
            <a:pPr eaLnBrk="1" hangingPunct="1">
              <a:defRPr/>
            </a:pPr>
            <a:r>
              <a:rPr lang="en-GB" dirty="0">
                <a:latin typeface="+mn-lt"/>
                <a:ea typeface="+mn-ea"/>
                <a:cs typeface="+mn-cs"/>
              </a:rPr>
              <a:t>Effective length of T-stub </a:t>
            </a:r>
            <a:r>
              <a:rPr lang="en-GB" sz="2400" dirty="0">
                <a:latin typeface="+mn-lt"/>
                <a:ea typeface="+mn-ea"/>
                <a:cs typeface="+mn-cs"/>
              </a:rPr>
              <a:t>is different in case of prying/no prying </a:t>
            </a:r>
            <a:endParaRPr lang="en-GB" altLang="zh-CN" sz="2400" dirty="0">
              <a:ea typeface="宋体" pitchFamily="2" charset="-122"/>
            </a:endParaRPr>
          </a:p>
        </p:txBody>
      </p:sp>
      <p:sp>
        <p:nvSpPr>
          <p:cNvPr id="31748" name="Rectangle 18"/>
          <p:cNvSpPr>
            <a:spLocks noGrp="1" noChangeArrowheads="1"/>
          </p:cNvSpPr>
          <p:nvPr>
            <p:ph type="body" idx="1"/>
          </p:nvPr>
        </p:nvSpPr>
        <p:spPr>
          <a:xfrm>
            <a:off x="2398788" y="1575041"/>
            <a:ext cx="9339987" cy="2978740"/>
          </a:xfrm>
        </p:spPr>
        <p:txBody>
          <a:bodyPr/>
          <a:lstStyle/>
          <a:p>
            <a:pPr marL="0" indent="0">
              <a:buNone/>
            </a:pPr>
            <a:r>
              <a:rPr lang="en-GB" altLang="cs-CZ" sz="2000" dirty="0"/>
              <a:t>E.g. for base plate with bolts inside the flanges is </a:t>
            </a:r>
            <a:r>
              <a:rPr lang="en-GB" altLang="cs-CZ" sz="2000" dirty="0">
                <a:cs typeface="Times New Roman" panose="02020603050405020304" pitchFamily="18" charset="0"/>
              </a:rPr>
              <a:t>the effective length </a:t>
            </a:r>
            <a:endParaRPr lang="en-GB" altLang="cs-CZ" sz="2000" dirty="0"/>
          </a:p>
          <a:p>
            <a:pPr marL="857250" lvl="1" indent="-457200">
              <a:spcBef>
                <a:spcPts val="1200"/>
              </a:spcBef>
              <a:spcAft>
                <a:spcPts val="1200"/>
              </a:spcAft>
              <a:buFont typeface="Courier New" panose="02070309020205020404" pitchFamily="49" charset="0"/>
              <a:buChar char="o"/>
            </a:pPr>
            <a:r>
              <a:rPr lang="en-GB" altLang="cs-CZ" dirty="0">
                <a:cs typeface="Times New Roman" panose="02020603050405020304" pitchFamily="18" charset="0"/>
              </a:rPr>
              <a:t>in prying case </a:t>
            </a:r>
          </a:p>
          <a:p>
            <a:pPr marL="457200" indent="-457200">
              <a:spcBef>
                <a:spcPts val="1200"/>
              </a:spcBef>
              <a:spcAft>
                <a:spcPts val="1200"/>
              </a:spcAft>
            </a:pPr>
            <a:endParaRPr lang="en-GB" altLang="cs-CZ" sz="2200" dirty="0">
              <a:cs typeface="Times New Roman" panose="02020603050405020304" pitchFamily="18" charset="0"/>
            </a:endParaRPr>
          </a:p>
          <a:p>
            <a:pPr marL="457200" indent="-457200">
              <a:spcBef>
                <a:spcPts val="1200"/>
              </a:spcBef>
              <a:spcAft>
                <a:spcPts val="1200"/>
              </a:spcAft>
            </a:pPr>
            <a:endParaRPr lang="en-GB" altLang="cs-CZ" sz="2200" dirty="0"/>
          </a:p>
          <a:p>
            <a:pPr marL="857250" lvl="1" indent="-457200">
              <a:spcBef>
                <a:spcPts val="1200"/>
              </a:spcBef>
              <a:spcAft>
                <a:spcPts val="1200"/>
              </a:spcAft>
              <a:buFont typeface="Courier New" panose="02070309020205020404" pitchFamily="49" charset="0"/>
              <a:buChar char="o"/>
            </a:pPr>
            <a:r>
              <a:rPr lang="en-GB" altLang="cs-CZ" dirty="0">
                <a:cs typeface="Times New Roman" panose="02020603050405020304" pitchFamily="18" charset="0"/>
              </a:rPr>
              <a:t>in no prying case                    </a:t>
            </a:r>
          </a:p>
          <a:p>
            <a:pPr marL="457200" indent="-457200">
              <a:spcBef>
                <a:spcPts val="1200"/>
              </a:spcBef>
              <a:spcAft>
                <a:spcPts val="1200"/>
              </a:spcAft>
              <a:buNone/>
            </a:pPr>
            <a:endParaRPr lang="en-GB" altLang="cs-CZ" sz="2200" dirty="0">
              <a:cs typeface="Times New Roman" panose="02020603050405020304" pitchFamily="18" charset="0"/>
            </a:endParaRPr>
          </a:p>
        </p:txBody>
      </p:sp>
      <p:sp>
        <p:nvSpPr>
          <p:cNvPr id="3174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0"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5"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2"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1764" name="Object 4"/>
          <p:cNvGraphicFramePr>
            <a:graphicFrameLocks noChangeAspect="1"/>
          </p:cNvGraphicFramePr>
          <p:nvPr>
            <p:extLst>
              <p:ext uri="{D42A27DB-BD31-4B8C-83A1-F6EECF244321}">
                <p14:modId xmlns:p14="http://schemas.microsoft.com/office/powerpoint/2010/main" val="463565881"/>
              </p:ext>
            </p:extLst>
          </p:nvPr>
        </p:nvGraphicFramePr>
        <p:xfrm>
          <a:off x="4151784" y="5100903"/>
          <a:ext cx="1490662" cy="433387"/>
        </p:xfrm>
        <a:graphic>
          <a:graphicData uri="http://schemas.openxmlformats.org/presentationml/2006/ole">
            <mc:AlternateContent xmlns:mc="http://schemas.openxmlformats.org/markup-compatibility/2006">
              <mc:Choice xmlns:v="urn:schemas-microsoft-com:vml" Requires="v">
                <p:oleObj name="Rovnice" r:id="rId3" imgW="685800" imgH="203200" progId="Equation.3">
                  <p:embed/>
                </p:oleObj>
              </mc:Choice>
              <mc:Fallback>
                <p:oleObj name="Rovnice" r:id="rId3" imgW="685800" imgH="203200" progId="Equation.3">
                  <p:embed/>
                  <p:pic>
                    <p:nvPicPr>
                      <p:cNvPr id="317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4" y="5100903"/>
                        <a:ext cx="14906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5"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1766" name="Object 6"/>
          <p:cNvGraphicFramePr>
            <a:graphicFrameLocks noChangeAspect="1"/>
          </p:cNvGraphicFramePr>
          <p:nvPr>
            <p:extLst>
              <p:ext uri="{D42A27DB-BD31-4B8C-83A1-F6EECF244321}">
                <p14:modId xmlns:p14="http://schemas.microsoft.com/office/powerpoint/2010/main" val="1371028540"/>
              </p:ext>
            </p:extLst>
          </p:nvPr>
        </p:nvGraphicFramePr>
        <p:xfrm>
          <a:off x="4067049" y="2807472"/>
          <a:ext cx="3471863" cy="458788"/>
        </p:xfrm>
        <a:graphic>
          <a:graphicData uri="http://schemas.openxmlformats.org/presentationml/2006/ole">
            <mc:AlternateContent xmlns:mc="http://schemas.openxmlformats.org/markup-compatibility/2006">
              <mc:Choice xmlns:v="urn:schemas-microsoft-com:vml" Requires="v">
                <p:oleObj name="Rovnice" r:id="rId5" imgW="1600200" imgH="215640" progId="Equation.3">
                  <p:embed/>
                </p:oleObj>
              </mc:Choice>
              <mc:Fallback>
                <p:oleObj name="Rovnice" r:id="rId5" imgW="1600200" imgH="215640" progId="Equation.3">
                  <p:embed/>
                  <p:pic>
                    <p:nvPicPr>
                      <p:cNvPr id="31766" name="Object 6"/>
                      <p:cNvPicPr>
                        <a:picLocks noChangeAspect="1" noChangeArrowheads="1"/>
                      </p:cNvPicPr>
                      <p:nvPr/>
                    </p:nvPicPr>
                    <p:blipFill>
                      <a:blip r:embed="rId6"/>
                      <a:srcRect/>
                      <a:stretch>
                        <a:fillRect/>
                      </a:stretch>
                    </p:blipFill>
                    <p:spPr bwMode="auto">
                      <a:xfrm>
                        <a:off x="4067049" y="2807472"/>
                        <a:ext cx="34718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7"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8" name="Rectangle 11"/>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1769" name="Object 10"/>
          <p:cNvGraphicFramePr>
            <a:graphicFrameLocks noChangeAspect="1"/>
          </p:cNvGraphicFramePr>
          <p:nvPr>
            <p:extLst>
              <p:ext uri="{D42A27DB-BD31-4B8C-83A1-F6EECF244321}">
                <p14:modId xmlns:p14="http://schemas.microsoft.com/office/powerpoint/2010/main" val="2058425486"/>
              </p:ext>
            </p:extLst>
          </p:nvPr>
        </p:nvGraphicFramePr>
        <p:xfrm>
          <a:off x="8281530" y="2204864"/>
          <a:ext cx="1774909" cy="2432976"/>
        </p:xfrm>
        <a:graphic>
          <a:graphicData uri="http://schemas.openxmlformats.org/presentationml/2006/ole">
            <mc:AlternateContent xmlns:mc="http://schemas.openxmlformats.org/markup-compatibility/2006">
              <mc:Choice xmlns:v="urn:schemas-microsoft-com:vml" Requires="v">
                <p:oleObj name="Microsoft Drawing" r:id="rId7" imgW="1150938" imgH="1579563" progId="MSDraw">
                  <p:embed/>
                </p:oleObj>
              </mc:Choice>
              <mc:Fallback>
                <p:oleObj name="Microsoft Drawing" r:id="rId7" imgW="1150938" imgH="1579563" progId="MSDraw">
                  <p:embed/>
                  <p:pic>
                    <p:nvPicPr>
                      <p:cNvPr id="31769"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1530" y="2204864"/>
                        <a:ext cx="1774909" cy="2432976"/>
                      </a:xfrm>
                      <a:prstGeom prst="rect">
                        <a:avLst/>
                      </a:prstGeom>
                      <a:noFill/>
                      <a:ln>
                        <a:noFill/>
                      </a:ln>
                    </p:spPr>
                  </p:pic>
                </p:oleObj>
              </mc:Fallback>
            </mc:AlternateContent>
          </a:graphicData>
        </a:graphic>
      </p:graphicFrame>
      <p:graphicFrame>
        <p:nvGraphicFramePr>
          <p:cNvPr id="31770" name="Object 4"/>
          <p:cNvGraphicFramePr>
            <a:graphicFrameLocks noChangeAspect="1"/>
          </p:cNvGraphicFramePr>
          <p:nvPr>
            <p:extLst>
              <p:ext uri="{D42A27DB-BD31-4B8C-83A1-F6EECF244321}">
                <p14:modId xmlns:p14="http://schemas.microsoft.com/office/powerpoint/2010/main" val="4184457333"/>
              </p:ext>
            </p:extLst>
          </p:nvPr>
        </p:nvGraphicFramePr>
        <p:xfrm>
          <a:off x="4067049" y="3335399"/>
          <a:ext cx="1490663" cy="433388"/>
        </p:xfrm>
        <a:graphic>
          <a:graphicData uri="http://schemas.openxmlformats.org/presentationml/2006/ole">
            <mc:AlternateContent xmlns:mc="http://schemas.openxmlformats.org/markup-compatibility/2006">
              <mc:Choice xmlns:v="urn:schemas-microsoft-com:vml" Requires="v">
                <p:oleObj name="Rovnice" r:id="rId9" imgW="685800" imgH="203200" progId="Equation.3">
                  <p:embed/>
                </p:oleObj>
              </mc:Choice>
              <mc:Fallback>
                <p:oleObj name="Rovnice" r:id="rId9" imgW="685800" imgH="203200" progId="Equation.3">
                  <p:embed/>
                  <p:pic>
                    <p:nvPicPr>
                      <p:cNvPr id="3177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049" y="3335399"/>
                        <a:ext cx="14906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1" name="Object 6"/>
          <p:cNvGraphicFramePr>
            <a:graphicFrameLocks noChangeAspect="1"/>
          </p:cNvGraphicFramePr>
          <p:nvPr>
            <p:extLst>
              <p:ext uri="{D42A27DB-BD31-4B8C-83A1-F6EECF244321}">
                <p14:modId xmlns:p14="http://schemas.microsoft.com/office/powerpoint/2010/main" val="2932763525"/>
              </p:ext>
            </p:extLst>
          </p:nvPr>
        </p:nvGraphicFramePr>
        <p:xfrm>
          <a:off x="4151784" y="4637047"/>
          <a:ext cx="3443288" cy="431800"/>
        </p:xfrm>
        <a:graphic>
          <a:graphicData uri="http://schemas.openxmlformats.org/presentationml/2006/ole">
            <mc:AlternateContent xmlns:mc="http://schemas.openxmlformats.org/markup-compatibility/2006">
              <mc:Choice xmlns:v="urn:schemas-microsoft-com:vml" Requires="v">
                <p:oleObj name="Rovnice" r:id="rId11" imgW="1586811" imgH="203112" progId="Equation.3">
                  <p:embed/>
                </p:oleObj>
              </mc:Choice>
              <mc:Fallback>
                <p:oleObj name="Rovnice" r:id="rId11" imgW="1586811" imgH="203112" progId="Equation.3">
                  <p:embed/>
                  <p:pic>
                    <p:nvPicPr>
                      <p:cNvPr id="3177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1784" y="4637047"/>
                        <a:ext cx="3443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3" name="Skupina 32"/>
          <p:cNvGrpSpPr/>
          <p:nvPr/>
        </p:nvGrpSpPr>
        <p:grpSpPr>
          <a:xfrm>
            <a:off x="358192" y="3578072"/>
            <a:ext cx="894876" cy="145920"/>
            <a:chOff x="251317" y="1446897"/>
            <a:chExt cx="893345" cy="145920"/>
          </a:xfrm>
        </p:grpSpPr>
        <p:sp>
          <p:nvSpPr>
            <p:cNvPr id="3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2159960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2"/>
          <p:cNvSpPr>
            <a:spLocks noGrp="1" noChangeArrowheads="1"/>
          </p:cNvSpPr>
          <p:nvPr>
            <p:ph type="title"/>
          </p:nvPr>
        </p:nvSpPr>
        <p:spPr>
          <a:xfrm>
            <a:off x="2423592" y="265512"/>
            <a:ext cx="9455662" cy="922337"/>
          </a:xfrm>
        </p:spPr>
        <p:txBody>
          <a:bodyPr/>
          <a:lstStyle/>
          <a:p>
            <a:pPr eaLnBrk="1" hangingPunct="1"/>
            <a:r>
              <a:rPr lang="cs-CZ" altLang="cs-CZ" dirty="0"/>
              <a:t>Stiffness</a:t>
            </a:r>
            <a:r>
              <a:rPr lang="en-US" altLang="cs-CZ" dirty="0"/>
              <a:t> </a:t>
            </a:r>
            <a:r>
              <a:rPr lang="en-GB" dirty="0"/>
              <a:t>is different in case of no prying</a:t>
            </a:r>
            <a:endParaRPr lang="en-GB" altLang="zh-CN" dirty="0">
              <a:ea typeface="宋体" panose="02010600030101010101" pitchFamily="2" charset="-122"/>
            </a:endParaRPr>
          </a:p>
        </p:txBody>
      </p:sp>
      <p:sp>
        <p:nvSpPr>
          <p:cNvPr id="34820" name="Rectangle 18"/>
          <p:cNvSpPr>
            <a:spLocks noGrp="1" noChangeArrowheads="1"/>
          </p:cNvSpPr>
          <p:nvPr>
            <p:ph type="body" idx="1"/>
          </p:nvPr>
        </p:nvSpPr>
        <p:spPr>
          <a:xfrm>
            <a:off x="2423592" y="1615748"/>
            <a:ext cx="9289032" cy="4734517"/>
          </a:xfrm>
        </p:spPr>
        <p:txBody>
          <a:bodyPr/>
          <a:lstStyle/>
          <a:p>
            <a:pPr marL="0" indent="0">
              <a:spcBef>
                <a:spcPts val="0"/>
              </a:spcBef>
              <a:buNone/>
            </a:pPr>
            <a:r>
              <a:rPr lang="en-GB" altLang="cs-CZ" sz="2000" dirty="0">
                <a:cs typeface="Times New Roman" panose="02020603050405020304" pitchFamily="18" charset="0"/>
              </a:rPr>
              <a:t>The stiffness coefficient for plate without prying is derived the stiffness coefficient </a:t>
            </a:r>
            <a:br>
              <a:rPr lang="en-GB" altLang="cs-CZ" sz="2000" dirty="0">
                <a:cs typeface="Times New Roman" panose="02020603050405020304" pitchFamily="18" charset="0"/>
              </a:rPr>
            </a:br>
            <a:r>
              <a:rPr lang="en-GB" altLang="cs-CZ" sz="2000" dirty="0">
                <a:cs typeface="Times New Roman" panose="02020603050405020304" pitchFamily="18" charset="0"/>
              </a:rPr>
              <a:t>for plate as  </a:t>
            </a: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r>
              <a:rPr lang="en-GB" altLang="cs-CZ" dirty="0">
                <a:cs typeface="Times New Roman" panose="02020603050405020304" pitchFamily="18" charset="0"/>
              </a:rPr>
              <a:t>and for anchor bolt as</a:t>
            </a: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r>
              <a:rPr lang="en-GB" altLang="cs-CZ" dirty="0">
                <a:cs typeface="Times New Roman" panose="02020603050405020304" pitchFamily="18" charset="0"/>
              </a:rPr>
              <a:t>where </a:t>
            </a:r>
            <a:r>
              <a:rPr lang="en-GB" altLang="cs-CZ" i="1" dirty="0">
                <a:cs typeface="Times New Roman" panose="02020603050405020304" pitchFamily="18" charset="0"/>
              </a:rPr>
              <a:t>t  </a:t>
            </a:r>
            <a:r>
              <a:rPr lang="en-GB" altLang="cs-CZ" dirty="0"/>
              <a:t>is the base plate thickness</a:t>
            </a:r>
            <a:endParaRPr lang="en-GB" altLang="cs-CZ" dirty="0">
              <a:cs typeface="Times New Roman" panose="02020603050405020304" pitchFamily="18" charset="0"/>
            </a:endParaRPr>
          </a:p>
        </p:txBody>
      </p:sp>
      <p:sp>
        <p:nvSpPr>
          <p:cNvPr id="3482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2"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3"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5"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7"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8"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9"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1"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2"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3"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4834" name="Object 6"/>
          <p:cNvGraphicFramePr>
            <a:graphicFrameLocks noChangeAspect="1"/>
          </p:cNvGraphicFramePr>
          <p:nvPr>
            <p:extLst>
              <p:ext uri="{D42A27DB-BD31-4B8C-83A1-F6EECF244321}">
                <p14:modId xmlns:p14="http://schemas.microsoft.com/office/powerpoint/2010/main" val="4220407591"/>
              </p:ext>
            </p:extLst>
          </p:nvPr>
        </p:nvGraphicFramePr>
        <p:xfrm>
          <a:off x="4007768" y="2359776"/>
          <a:ext cx="2130425" cy="785812"/>
        </p:xfrm>
        <a:graphic>
          <a:graphicData uri="http://schemas.openxmlformats.org/presentationml/2006/ole">
            <mc:AlternateContent xmlns:mc="http://schemas.openxmlformats.org/markup-compatibility/2006">
              <mc:Choice xmlns:v="urn:schemas-microsoft-com:vml" Requires="v">
                <p:oleObj name="Rovnice" r:id="rId3" imgW="1066337" imgH="393529" progId="Equation.3">
                  <p:embed/>
                </p:oleObj>
              </mc:Choice>
              <mc:Fallback>
                <p:oleObj name="Rovnice" r:id="rId3" imgW="1066337" imgH="393529" progId="Equation.3">
                  <p:embed/>
                  <p:pic>
                    <p:nvPicPr>
                      <p:cNvPr id="3483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8" y="2359776"/>
                        <a:ext cx="21304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5"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4836" name="Object 8"/>
          <p:cNvGraphicFramePr>
            <a:graphicFrameLocks noChangeAspect="1"/>
          </p:cNvGraphicFramePr>
          <p:nvPr>
            <p:extLst>
              <p:ext uri="{D42A27DB-BD31-4B8C-83A1-F6EECF244321}">
                <p14:modId xmlns:p14="http://schemas.microsoft.com/office/powerpoint/2010/main" val="984205216"/>
              </p:ext>
            </p:extLst>
          </p:nvPr>
        </p:nvGraphicFramePr>
        <p:xfrm>
          <a:off x="4036740" y="4149080"/>
          <a:ext cx="1512168" cy="860694"/>
        </p:xfrm>
        <a:graphic>
          <a:graphicData uri="http://schemas.openxmlformats.org/presentationml/2006/ole">
            <mc:AlternateContent xmlns:mc="http://schemas.openxmlformats.org/markup-compatibility/2006">
              <mc:Choice xmlns:v="urn:schemas-microsoft-com:vml" Requires="v">
                <p:oleObj name="Rovnice" r:id="rId5" imgW="710891" imgH="406224" progId="Equation.3">
                  <p:embed/>
                </p:oleObj>
              </mc:Choice>
              <mc:Fallback>
                <p:oleObj name="Rovnice" r:id="rId5" imgW="710891" imgH="406224" progId="Equation.3">
                  <p:embed/>
                  <p:pic>
                    <p:nvPicPr>
                      <p:cNvPr id="34836"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40" y="4149080"/>
                        <a:ext cx="1512168" cy="860694"/>
                      </a:xfrm>
                      <a:prstGeom prst="rect">
                        <a:avLst/>
                      </a:prstGeom>
                      <a:noFill/>
                      <a:ln>
                        <a:noFill/>
                      </a:ln>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673687408"/>
              </p:ext>
            </p:extLst>
          </p:nvPr>
        </p:nvGraphicFramePr>
        <p:xfrm>
          <a:off x="6888088" y="2550645"/>
          <a:ext cx="4217555" cy="2300300"/>
        </p:xfrm>
        <a:graphic>
          <a:graphicData uri="http://schemas.openxmlformats.org/presentationml/2006/ole">
            <mc:AlternateContent xmlns:mc="http://schemas.openxmlformats.org/markup-compatibility/2006">
              <mc:Choice xmlns:v="urn:schemas-microsoft-com:vml" Requires="v">
                <p:oleObj name="Microsoft Drawing" r:id="rId7" imgW="4875213" imgH="2633663" progId="MSDraw">
                  <p:embed/>
                </p:oleObj>
              </mc:Choice>
              <mc:Fallback>
                <p:oleObj name="Microsoft Drawing" r:id="rId7" imgW="4875213" imgH="2633663" progId="MSDraw">
                  <p:embed/>
                  <p:pic>
                    <p:nvPicPr>
                      <p:cNvPr id="2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088" y="2550645"/>
                        <a:ext cx="4217555" cy="2300300"/>
                      </a:xfrm>
                      <a:prstGeom prst="rect">
                        <a:avLst/>
                      </a:prstGeom>
                      <a:noFill/>
                      <a:ln>
                        <a:noFill/>
                      </a:ln>
                    </p:spPr>
                  </p:pic>
                </p:oleObj>
              </mc:Fallback>
            </mc:AlternateContent>
          </a:graphicData>
        </a:graphic>
      </p:graphicFrame>
      <p:grpSp>
        <p:nvGrpSpPr>
          <p:cNvPr id="28" name="Skupina 27"/>
          <p:cNvGrpSpPr/>
          <p:nvPr/>
        </p:nvGrpSpPr>
        <p:grpSpPr>
          <a:xfrm>
            <a:off x="335360" y="3554875"/>
            <a:ext cx="894876" cy="145920"/>
            <a:chOff x="251317" y="1446897"/>
            <a:chExt cx="893345" cy="145920"/>
          </a:xfrm>
        </p:grpSpPr>
        <p:sp>
          <p:nvSpPr>
            <p:cNvPr id="2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6427343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828800" y="0"/>
            <a:ext cx="8153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lnSpc>
                <a:spcPct val="150000"/>
              </a:lnSpc>
              <a:spcBef>
                <a:spcPct val="20000"/>
              </a:spcBef>
              <a:buClr>
                <a:schemeClr val="tx2"/>
              </a:buClr>
              <a:buSzPct val="75000"/>
              <a:buFont typeface="Monotype Sorts" pitchFamily="2" charset="2"/>
              <a:buNone/>
            </a:pPr>
            <a:endParaRPr lang="en-GB" altLang="cs-CZ" sz="3200">
              <a:latin typeface="Times New Roman" panose="02020603050405020304" pitchFamily="18" charset="0"/>
            </a:endParaRPr>
          </a:p>
        </p:txBody>
      </p:sp>
      <p:graphicFrame>
        <p:nvGraphicFramePr>
          <p:cNvPr id="35844" name="Object 7"/>
          <p:cNvGraphicFramePr>
            <a:graphicFrameLocks noChangeAspect="1"/>
          </p:cNvGraphicFramePr>
          <p:nvPr>
            <p:extLst>
              <p:ext uri="{D42A27DB-BD31-4B8C-83A1-F6EECF244321}">
                <p14:modId xmlns:p14="http://schemas.microsoft.com/office/powerpoint/2010/main" val="2289281186"/>
              </p:ext>
            </p:extLst>
          </p:nvPr>
        </p:nvGraphicFramePr>
        <p:xfrm>
          <a:off x="2694011" y="2780928"/>
          <a:ext cx="8702815" cy="3867072"/>
        </p:xfrm>
        <a:graphic>
          <a:graphicData uri="http://schemas.openxmlformats.org/presentationml/2006/ole">
            <mc:AlternateContent xmlns:mc="http://schemas.openxmlformats.org/markup-compatibility/2006">
              <mc:Choice xmlns:v="urn:schemas-microsoft-com:vml" Requires="v">
                <p:oleObj name="Microsoft Drawing" r:id="rId3" imgW="7559675" imgH="3362325" progId="MSDraw">
                  <p:embed/>
                </p:oleObj>
              </mc:Choice>
              <mc:Fallback>
                <p:oleObj name="Microsoft Drawing" r:id="rId3" imgW="7559675" imgH="3362325" progId="MSDraw">
                  <p:embed/>
                  <p:pic>
                    <p:nvPicPr>
                      <p:cNvPr id="3584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011" y="2780928"/>
                        <a:ext cx="8702815" cy="3867072"/>
                      </a:xfrm>
                      <a:prstGeom prst="rect">
                        <a:avLst/>
                      </a:prstGeom>
                      <a:noFill/>
                      <a:ln>
                        <a:noFill/>
                      </a:ln>
                      <a:effectLst/>
                    </p:spPr>
                  </p:pic>
                </p:oleObj>
              </mc:Fallback>
            </mc:AlternateContent>
          </a:graphicData>
        </a:graphic>
      </p:graphicFrame>
      <p:sp>
        <p:nvSpPr>
          <p:cNvPr id="35845" name="Nadpis 1"/>
          <p:cNvSpPr>
            <a:spLocks noGrp="1"/>
          </p:cNvSpPr>
          <p:nvPr>
            <p:ph type="title"/>
          </p:nvPr>
        </p:nvSpPr>
        <p:spPr>
          <a:xfrm>
            <a:off x="2351584" y="268019"/>
            <a:ext cx="9455662" cy="922337"/>
          </a:xfrm>
        </p:spPr>
        <p:txBody>
          <a:bodyPr/>
          <a:lstStyle/>
          <a:p>
            <a:r>
              <a:rPr lang="en-GB" altLang="cs-CZ" dirty="0"/>
              <a:t>Comparison to experiments</a:t>
            </a:r>
          </a:p>
        </p:txBody>
      </p:sp>
      <p:sp>
        <p:nvSpPr>
          <p:cNvPr id="3" name="Zástupný symbol pro obsah 2"/>
          <p:cNvSpPr>
            <a:spLocks noGrp="1"/>
          </p:cNvSpPr>
          <p:nvPr>
            <p:ph sz="half" idx="1"/>
          </p:nvPr>
        </p:nvSpPr>
        <p:spPr>
          <a:xfrm>
            <a:off x="2351584" y="1590001"/>
            <a:ext cx="9361040" cy="1190927"/>
          </a:xfrm>
        </p:spPr>
        <p:txBody>
          <a:bodyPr/>
          <a:lstStyle/>
          <a:p>
            <a:pPr>
              <a:spcBef>
                <a:spcPts val="0"/>
              </a:spcBef>
            </a:pPr>
            <a:r>
              <a:rPr lang="en-GB" altLang="cs-CZ" sz="2000" dirty="0"/>
              <a:t>The model of anchor bolt in tension is validated against the experiment in Figure below and the good prediction of the resistance and stiffness of the current models is shown.</a:t>
            </a:r>
            <a:endParaRPr lang="en-GB" altLang="cs-CZ" sz="2000" dirty="0">
              <a:cs typeface="Times New Roman" panose="02020603050405020304" pitchFamily="18" charset="0"/>
            </a:endParaRPr>
          </a:p>
          <a:p>
            <a:endParaRPr lang="en-GB" sz="2000" dirty="0"/>
          </a:p>
        </p:txBody>
      </p:sp>
      <p:grpSp>
        <p:nvGrpSpPr>
          <p:cNvPr id="12" name="Skupina 11"/>
          <p:cNvGrpSpPr/>
          <p:nvPr/>
        </p:nvGrpSpPr>
        <p:grpSpPr>
          <a:xfrm>
            <a:off x="343945" y="3573016"/>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37857780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2448290" y="268016"/>
            <a:ext cx="9455662" cy="922337"/>
          </a:xfrm>
        </p:spPr>
        <p:txBody>
          <a:bodyPr/>
          <a:lstStyle/>
          <a:p>
            <a:r>
              <a:rPr lang="cs-CZ" altLang="cs-CZ" dirty="0" err="1"/>
              <a:t>Comparison</a:t>
            </a:r>
            <a:r>
              <a:rPr lang="cs-CZ" altLang="cs-CZ" dirty="0"/>
              <a:t> to </a:t>
            </a:r>
            <a:r>
              <a:rPr lang="cs-CZ" altLang="cs-CZ" dirty="0" err="1"/>
              <a:t>experiments</a:t>
            </a:r>
            <a:endParaRPr lang="cs-CZ" altLang="cs-CZ" dirty="0"/>
          </a:p>
        </p:txBody>
      </p:sp>
      <p:sp>
        <p:nvSpPr>
          <p:cNvPr id="36867" name="Zástupný symbol pro obsah 2"/>
          <p:cNvSpPr>
            <a:spLocks noGrp="1"/>
          </p:cNvSpPr>
          <p:nvPr>
            <p:ph idx="1"/>
          </p:nvPr>
        </p:nvSpPr>
        <p:spPr>
          <a:xfrm>
            <a:off x="2351584" y="1583327"/>
            <a:ext cx="9264333" cy="1557308"/>
          </a:xfrm>
        </p:spPr>
        <p:txBody>
          <a:bodyPr/>
          <a:lstStyle/>
          <a:p>
            <a:pPr marL="0" indent="0">
              <a:spcBef>
                <a:spcPts val="0"/>
              </a:spcBef>
              <a:buNone/>
            </a:pPr>
            <a:r>
              <a:rPr lang="en-GB" altLang="cs-CZ" sz="2000" dirty="0"/>
              <a:t>The model of the T-stub of component anchor bolt in tension and base plate in bending is validated against the experiment in Figures below and the good prediction of the resistance and stiffness of the current component model is shown.</a:t>
            </a:r>
            <a:endParaRPr lang="en-GB" altLang="cs-CZ" sz="2000" dirty="0">
              <a:cs typeface="Times New Roman" panose="02020603050405020304" pitchFamily="18" charset="0"/>
            </a:endParaRPr>
          </a:p>
        </p:txBody>
      </p:sp>
      <p:graphicFrame>
        <p:nvGraphicFramePr>
          <p:cNvPr id="36869" name="Objekt 4"/>
          <p:cNvGraphicFramePr>
            <a:graphicFrameLocks noChangeAspect="1"/>
          </p:cNvGraphicFramePr>
          <p:nvPr>
            <p:extLst>
              <p:ext uri="{D42A27DB-BD31-4B8C-83A1-F6EECF244321}">
                <p14:modId xmlns:p14="http://schemas.microsoft.com/office/powerpoint/2010/main" val="3214718061"/>
              </p:ext>
            </p:extLst>
          </p:nvPr>
        </p:nvGraphicFramePr>
        <p:xfrm>
          <a:off x="2933104" y="2942976"/>
          <a:ext cx="3882975" cy="3273425"/>
        </p:xfrm>
        <a:graphic>
          <a:graphicData uri="http://schemas.openxmlformats.org/presentationml/2006/ole">
            <mc:AlternateContent xmlns:mc="http://schemas.openxmlformats.org/markup-compatibility/2006">
              <mc:Choice xmlns:v="urn:schemas-microsoft-com:vml" Requires="v">
                <p:oleObj name="Microsoft Drawing" r:id="rId2" imgW="3995738" imgH="3698875" progId="MSDraw">
                  <p:embed/>
                </p:oleObj>
              </mc:Choice>
              <mc:Fallback>
                <p:oleObj name="Microsoft Drawing" r:id="rId2" imgW="3995738" imgH="3698875" progId="MSDraw">
                  <p:embed/>
                  <p:pic>
                    <p:nvPicPr>
                      <p:cNvPr id="36869"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104" y="2942976"/>
                        <a:ext cx="3882975" cy="3273425"/>
                      </a:xfrm>
                      <a:prstGeom prst="rect">
                        <a:avLst/>
                      </a:prstGeom>
                      <a:noFill/>
                      <a:ln>
                        <a:noFill/>
                      </a:ln>
                    </p:spPr>
                  </p:pic>
                </p:oleObj>
              </mc:Fallback>
            </mc:AlternateContent>
          </a:graphicData>
        </a:graphic>
      </p:graphicFrame>
      <p:graphicFrame>
        <p:nvGraphicFramePr>
          <p:cNvPr id="36870" name="Objekt 5"/>
          <p:cNvGraphicFramePr>
            <a:graphicFrameLocks noChangeAspect="1"/>
          </p:cNvGraphicFramePr>
          <p:nvPr>
            <p:extLst>
              <p:ext uri="{D42A27DB-BD31-4B8C-83A1-F6EECF244321}">
                <p14:modId xmlns:p14="http://schemas.microsoft.com/office/powerpoint/2010/main" val="583855243"/>
              </p:ext>
            </p:extLst>
          </p:nvPr>
        </p:nvGraphicFramePr>
        <p:xfrm>
          <a:off x="7104112" y="2996952"/>
          <a:ext cx="3744416" cy="3165475"/>
        </p:xfrm>
        <a:graphic>
          <a:graphicData uri="http://schemas.openxmlformats.org/presentationml/2006/ole">
            <mc:AlternateContent xmlns:mc="http://schemas.openxmlformats.org/markup-compatibility/2006">
              <mc:Choice xmlns:v="urn:schemas-microsoft-com:vml" Requires="v">
                <p:oleObj name="Microsoft Drawing" r:id="rId4" imgW="4029075" imgH="3819525" progId="MSDraw">
                  <p:embed/>
                </p:oleObj>
              </mc:Choice>
              <mc:Fallback>
                <p:oleObj name="Microsoft Drawing" r:id="rId4" imgW="4029075" imgH="3819525" progId="MSDraw">
                  <p:embed/>
                  <p:pic>
                    <p:nvPicPr>
                      <p:cNvPr id="36870"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112" y="2996952"/>
                        <a:ext cx="3744416" cy="3165475"/>
                      </a:xfrm>
                      <a:prstGeom prst="rect">
                        <a:avLst/>
                      </a:prstGeom>
                      <a:noFill/>
                      <a:ln>
                        <a:noFill/>
                      </a:ln>
                    </p:spPr>
                  </p:pic>
                </p:oleObj>
              </mc:Fallback>
            </mc:AlternateContent>
          </a:graphicData>
        </a:graphic>
      </p:graphicFrame>
      <p:grpSp>
        <p:nvGrpSpPr>
          <p:cNvPr id="12" name="Skupina 11"/>
          <p:cNvGrpSpPr/>
          <p:nvPr/>
        </p:nvGrpSpPr>
        <p:grpSpPr>
          <a:xfrm>
            <a:off x="335360" y="3564077"/>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9486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4"/>
          <p:cNvGraphicFramePr>
            <a:graphicFrameLocks noChangeAspect="1"/>
          </p:cNvGraphicFramePr>
          <p:nvPr>
            <p:extLst>
              <p:ext uri="{D42A27DB-BD31-4B8C-83A1-F6EECF244321}">
                <p14:modId xmlns:p14="http://schemas.microsoft.com/office/powerpoint/2010/main" val="1317584587"/>
              </p:ext>
            </p:extLst>
          </p:nvPr>
        </p:nvGraphicFramePr>
        <p:xfrm>
          <a:off x="6663603" y="2732703"/>
          <a:ext cx="5458865" cy="4032348"/>
        </p:xfrm>
        <a:graphic>
          <a:graphicData uri="http://schemas.openxmlformats.org/presentationml/2006/ole">
            <mc:AlternateContent xmlns:mc="http://schemas.openxmlformats.org/markup-compatibility/2006">
              <mc:Choice xmlns:v="urn:schemas-microsoft-com:vml" Requires="v">
                <p:oleObj name="Microsoft Drawing" r:id="rId3" imgW="3725863" imgH="3200400" progId="MSDraw">
                  <p:embed/>
                </p:oleObj>
              </mc:Choice>
              <mc:Fallback>
                <p:oleObj name="Microsoft Drawing" r:id="rId3" imgW="3725863" imgH="3200400" progId="MSDraw">
                  <p:embed/>
                  <p:pic>
                    <p:nvPicPr>
                      <p:cNvPr id="399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603" y="2732703"/>
                        <a:ext cx="5458865" cy="4032348"/>
                      </a:xfrm>
                      <a:prstGeom prst="rect">
                        <a:avLst/>
                      </a:prstGeom>
                      <a:noFill/>
                      <a:ln>
                        <a:noFill/>
                      </a:ln>
                    </p:spPr>
                  </p:pic>
                </p:oleObj>
              </mc:Fallback>
            </mc:AlternateContent>
          </a:graphicData>
        </a:graphic>
      </p:graphicFrame>
      <p:sp>
        <p:nvSpPr>
          <p:cNvPr id="39940" name="Rectangle 12"/>
          <p:cNvSpPr>
            <a:spLocks noGrp="1" noChangeArrowheads="1"/>
          </p:cNvSpPr>
          <p:nvPr>
            <p:ph type="title"/>
          </p:nvPr>
        </p:nvSpPr>
        <p:spPr>
          <a:xfrm>
            <a:off x="2432497" y="315369"/>
            <a:ext cx="8735582" cy="922337"/>
          </a:xfrm>
        </p:spPr>
        <p:txBody>
          <a:bodyPr/>
          <a:lstStyle/>
          <a:p>
            <a:pPr marL="174625" indent="-174625">
              <a:spcBef>
                <a:spcPts val="600"/>
              </a:spcBef>
              <a:spcAft>
                <a:spcPts val="600"/>
              </a:spcAft>
            </a:pPr>
            <a:r>
              <a:rPr lang="cs-CZ" altLang="cs-CZ" dirty="0"/>
              <a:t>Bending resistance</a:t>
            </a:r>
            <a:endParaRPr lang="en-US" altLang="cs-CZ" dirty="0"/>
          </a:p>
        </p:txBody>
      </p:sp>
      <p:sp>
        <p:nvSpPr>
          <p:cNvPr id="39941" name="Rectangle 18"/>
          <p:cNvSpPr>
            <a:spLocks noGrp="1" noChangeArrowheads="1"/>
          </p:cNvSpPr>
          <p:nvPr>
            <p:ph type="body" idx="1"/>
          </p:nvPr>
        </p:nvSpPr>
        <p:spPr>
          <a:xfrm>
            <a:off x="2432497" y="1556793"/>
            <a:ext cx="9352135" cy="4032349"/>
          </a:xfrm>
        </p:spPr>
        <p:txBody>
          <a:bodyPr/>
          <a:lstStyle/>
          <a:p>
            <a:r>
              <a:rPr lang="en-GB" altLang="cs-CZ" sz="2000" dirty="0">
                <a:cs typeface="Times New Roman" panose="02020603050405020304" pitchFamily="18" charset="0"/>
              </a:rPr>
              <a:t>The calculation of the column base resistance is based on the plastic equilibrium of forces on the cross section created by anchor bolts in tension and part of the concrete under base plate in compression.</a:t>
            </a:r>
            <a:endParaRPr lang="cs-CZ" altLang="cs-CZ" sz="2000" dirty="0">
              <a:cs typeface="Times New Roman" panose="02020603050405020304" pitchFamily="18" charset="0"/>
            </a:endParaRPr>
          </a:p>
          <a:p>
            <a:endParaRPr lang="cs-CZ" altLang="cs-CZ" sz="2200" dirty="0">
              <a:cs typeface="Times New Roman" panose="02020603050405020304" pitchFamily="18" charset="0"/>
            </a:endParaRPr>
          </a:p>
          <a:p>
            <a:endParaRPr lang="cs-CZ" altLang="cs-CZ" sz="2200" dirty="0">
              <a:cs typeface="Times New Roman" panose="02020603050405020304" pitchFamily="18" charset="0"/>
            </a:endParaRPr>
          </a:p>
          <a:p>
            <a:endParaRPr lang="cs-CZ" altLang="cs-CZ" sz="2200" dirty="0">
              <a:cs typeface="Times New Roman" panose="02020603050405020304" pitchFamily="18" charset="0"/>
            </a:endParaRPr>
          </a:p>
          <a:p>
            <a:pPr marL="0" indent="0">
              <a:buNone/>
            </a:pPr>
            <a:r>
              <a:rPr lang="en-GB" altLang="cs-CZ" sz="2000" dirty="0">
                <a:cs typeface="Times New Roman" panose="02020603050405020304" pitchFamily="18" charset="0"/>
              </a:rPr>
              <a:t>Then, the column base </a:t>
            </a:r>
          </a:p>
          <a:p>
            <a:pPr marL="0" indent="0">
              <a:buNone/>
            </a:pPr>
            <a:r>
              <a:rPr lang="en-GB" altLang="cs-CZ" sz="2000" dirty="0">
                <a:cs typeface="Times New Roman" panose="02020603050405020304" pitchFamily="18" charset="0"/>
              </a:rPr>
              <a:t>moment resistance </a:t>
            </a:r>
            <a:r>
              <a:rPr lang="en-GB" altLang="cs-CZ" sz="2000" i="1" dirty="0" err="1">
                <a:cs typeface="Times New Roman" panose="02020603050405020304" pitchFamily="18" charset="0"/>
              </a:rPr>
              <a:t>M</a:t>
            </a:r>
            <a:r>
              <a:rPr lang="en-GB" altLang="cs-CZ" sz="2000" baseline="-25000" dirty="0" err="1">
                <a:cs typeface="Times New Roman" panose="02020603050405020304" pitchFamily="18" charset="0"/>
              </a:rPr>
              <a:t>Rd</a:t>
            </a:r>
            <a:r>
              <a:rPr lang="en-GB" altLang="cs-CZ" sz="2000" dirty="0">
                <a:cs typeface="Times New Roman" panose="02020603050405020304" pitchFamily="18" charset="0"/>
              </a:rPr>
              <a:t> </a:t>
            </a:r>
            <a:br>
              <a:rPr lang="cs-CZ" altLang="cs-CZ" sz="2000" dirty="0">
                <a:cs typeface="Times New Roman" panose="02020603050405020304" pitchFamily="18" charset="0"/>
              </a:rPr>
            </a:br>
            <a:r>
              <a:rPr lang="en-GB" altLang="cs-CZ" sz="2000" dirty="0">
                <a:cs typeface="Times New Roman" panose="02020603050405020304" pitchFamily="18" charset="0"/>
              </a:rPr>
              <a:t>is</a:t>
            </a:r>
            <a:endParaRPr lang="cs-CZ" altLang="cs-CZ" sz="2000" dirty="0">
              <a:cs typeface="Times New Roman" panose="02020603050405020304" pitchFamily="18" charset="0"/>
            </a:endParaRPr>
          </a:p>
        </p:txBody>
      </p:sp>
      <p:sp>
        <p:nvSpPr>
          <p:cNvPr id="39942"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3"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5"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8"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9"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2"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4"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5"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7"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9958" name="Object 6"/>
          <p:cNvGraphicFramePr>
            <a:graphicFrameLocks noChangeAspect="1"/>
          </p:cNvGraphicFramePr>
          <p:nvPr>
            <p:extLst>
              <p:ext uri="{D42A27DB-BD31-4B8C-83A1-F6EECF244321}">
                <p14:modId xmlns:p14="http://schemas.microsoft.com/office/powerpoint/2010/main" val="2670974312"/>
              </p:ext>
            </p:extLst>
          </p:nvPr>
        </p:nvGraphicFramePr>
        <p:xfrm>
          <a:off x="3357564" y="2762820"/>
          <a:ext cx="2613025" cy="738188"/>
        </p:xfrm>
        <a:graphic>
          <a:graphicData uri="http://schemas.openxmlformats.org/presentationml/2006/ole">
            <mc:AlternateContent xmlns:mc="http://schemas.openxmlformats.org/markup-compatibility/2006">
              <mc:Choice xmlns:v="urn:schemas-microsoft-com:vml" Requires="v">
                <p:oleObj name="Rovnice" r:id="rId5" imgW="1396800" imgH="393480" progId="Equation.3">
                  <p:embed/>
                </p:oleObj>
              </mc:Choice>
              <mc:Fallback>
                <p:oleObj name="Rovnice" r:id="rId5" imgW="1396800" imgH="393480" progId="Equation.3">
                  <p:embed/>
                  <p:pic>
                    <p:nvPicPr>
                      <p:cNvPr id="39958" name="Object 6"/>
                      <p:cNvPicPr>
                        <a:picLocks noChangeAspect="1" noChangeArrowheads="1"/>
                      </p:cNvPicPr>
                      <p:nvPr/>
                    </p:nvPicPr>
                    <p:blipFill>
                      <a:blip r:embed="rId6"/>
                      <a:srcRect/>
                      <a:stretch>
                        <a:fillRect/>
                      </a:stretch>
                    </p:blipFill>
                    <p:spPr bwMode="auto">
                      <a:xfrm>
                        <a:off x="3357564" y="2762820"/>
                        <a:ext cx="2613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9"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9960" name="Object 8"/>
          <p:cNvGraphicFramePr>
            <a:graphicFrameLocks noChangeAspect="1"/>
          </p:cNvGraphicFramePr>
          <p:nvPr>
            <p:extLst>
              <p:ext uri="{D42A27DB-BD31-4B8C-83A1-F6EECF244321}">
                <p14:modId xmlns:p14="http://schemas.microsoft.com/office/powerpoint/2010/main" val="2610233629"/>
              </p:ext>
            </p:extLst>
          </p:nvPr>
        </p:nvGraphicFramePr>
        <p:xfrm>
          <a:off x="3366813" y="3501009"/>
          <a:ext cx="2619375" cy="738187"/>
        </p:xfrm>
        <a:graphic>
          <a:graphicData uri="http://schemas.openxmlformats.org/presentationml/2006/ole">
            <mc:AlternateContent xmlns:mc="http://schemas.openxmlformats.org/markup-compatibility/2006">
              <mc:Choice xmlns:v="urn:schemas-microsoft-com:vml" Requires="v">
                <p:oleObj name="Rovnice" r:id="rId7" imgW="1396800" imgH="393480" progId="Equation.3">
                  <p:embed/>
                </p:oleObj>
              </mc:Choice>
              <mc:Fallback>
                <p:oleObj name="Rovnice" r:id="rId7" imgW="1396800" imgH="393480" progId="Equation.3">
                  <p:embed/>
                  <p:pic>
                    <p:nvPicPr>
                      <p:cNvPr id="39960" name="Object 8"/>
                      <p:cNvPicPr>
                        <a:picLocks noChangeAspect="1" noChangeArrowheads="1"/>
                      </p:cNvPicPr>
                      <p:nvPr/>
                    </p:nvPicPr>
                    <p:blipFill>
                      <a:blip r:embed="rId8"/>
                      <a:srcRect/>
                      <a:stretch>
                        <a:fillRect/>
                      </a:stretch>
                    </p:blipFill>
                    <p:spPr bwMode="auto">
                      <a:xfrm>
                        <a:off x="3366813" y="3501009"/>
                        <a:ext cx="2619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2265793701"/>
              </p:ext>
            </p:extLst>
          </p:nvPr>
        </p:nvGraphicFramePr>
        <p:xfrm>
          <a:off x="3122030" y="5811677"/>
          <a:ext cx="3084091" cy="904875"/>
        </p:xfrm>
        <a:graphic>
          <a:graphicData uri="http://schemas.openxmlformats.org/presentationml/2006/ole">
            <mc:AlternateContent xmlns:mc="http://schemas.openxmlformats.org/markup-compatibility/2006">
              <mc:Choice xmlns:v="urn:schemas-microsoft-com:vml" Requires="v">
                <p:oleObj name="Rovnice" r:id="rId9" imgW="1892160" imgH="482400" progId="Equation.3">
                  <p:embed/>
                </p:oleObj>
              </mc:Choice>
              <mc:Fallback>
                <p:oleObj name="Rovnice" r:id="rId9" imgW="1892160" imgH="482400" progId="Equation.3">
                  <p:embed/>
                  <p:pic>
                    <p:nvPicPr>
                      <p:cNvPr id="27" name="Object 8"/>
                      <p:cNvPicPr>
                        <a:picLocks noChangeAspect="1" noChangeArrowheads="1"/>
                      </p:cNvPicPr>
                      <p:nvPr/>
                    </p:nvPicPr>
                    <p:blipFill>
                      <a:blip r:embed="rId10"/>
                      <a:srcRect/>
                      <a:stretch>
                        <a:fillRect/>
                      </a:stretch>
                    </p:blipFill>
                    <p:spPr bwMode="auto">
                      <a:xfrm>
                        <a:off x="3122030" y="5811677"/>
                        <a:ext cx="3084091" cy="904875"/>
                      </a:xfrm>
                      <a:prstGeom prst="rect">
                        <a:avLst/>
                      </a:prstGeom>
                      <a:noFill/>
                      <a:ln>
                        <a:noFill/>
                      </a:ln>
                    </p:spPr>
                  </p:pic>
                </p:oleObj>
              </mc:Fallback>
            </mc:AlternateContent>
          </a:graphicData>
        </a:graphic>
      </p:graphicFrame>
      <p:grpSp>
        <p:nvGrpSpPr>
          <p:cNvPr id="31" name="Skupina 30"/>
          <p:cNvGrpSpPr/>
          <p:nvPr/>
        </p:nvGrpSpPr>
        <p:grpSpPr>
          <a:xfrm>
            <a:off x="370636" y="3834284"/>
            <a:ext cx="894876" cy="145920"/>
            <a:chOff x="251317" y="1446897"/>
            <a:chExt cx="893345" cy="145920"/>
          </a:xfrm>
        </p:grpSpPr>
        <p:sp>
          <p:nvSpPr>
            <p:cNvPr id="3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3413479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15480" y="1556792"/>
            <a:ext cx="10315592" cy="1446663"/>
          </a:xfrm>
        </p:spPr>
        <p:txBody>
          <a:bodyPr/>
          <a:lstStyle/>
          <a:p>
            <a:r>
              <a:rPr lang="en-GB" sz="2400" b="0" dirty="0"/>
              <a:t>Lecture </a:t>
            </a:r>
            <a:r>
              <a:rPr lang="cs-CZ" sz="2400" b="0" dirty="0"/>
              <a:t>4</a:t>
            </a:r>
            <a:br>
              <a:rPr lang="en-GB" dirty="0"/>
            </a:br>
            <a:br>
              <a:rPr lang="en-GB" dirty="0"/>
            </a:br>
            <a:r>
              <a:rPr lang="en-GB" dirty="0"/>
              <a:t>Column base</a:t>
            </a:r>
            <a:br>
              <a:rPr lang="en-GB" dirty="0"/>
            </a:br>
            <a:endParaRPr lang="en-GB" b="0" dirty="0"/>
          </a:p>
        </p:txBody>
      </p:sp>
      <p:sp>
        <p:nvSpPr>
          <p:cNvPr id="3" name="Podnadpis 2"/>
          <p:cNvSpPr>
            <a:spLocks noGrp="1"/>
          </p:cNvSpPr>
          <p:nvPr>
            <p:ph type="subTitle" idx="1"/>
          </p:nvPr>
        </p:nvSpPr>
        <p:spPr>
          <a:xfrm>
            <a:off x="1415480" y="4977172"/>
            <a:ext cx="10657184" cy="648072"/>
          </a:xfrm>
        </p:spPr>
        <p:txBody>
          <a:bodyPr/>
          <a:lstStyle/>
          <a:p>
            <a:pPr>
              <a:spcBef>
                <a:spcPct val="0"/>
              </a:spcBef>
            </a:pPr>
            <a:r>
              <a:rPr lang="en-GB" sz="1600" dirty="0"/>
              <a:t>František Wald, Marta Kuříková, </a:t>
            </a:r>
            <a:r>
              <a:rPr lang="cs-CZ" sz="1600" dirty="0"/>
              <a:t>Abhishek Ghimire, </a:t>
            </a:r>
            <a:br>
              <a:rPr lang="cs-CZ" sz="1600" dirty="0"/>
            </a:br>
            <a:r>
              <a:rPr lang="en-GB" sz="1600" dirty="0"/>
              <a:t>Martin Vild</a:t>
            </a:r>
            <a:r>
              <a:rPr lang="cs-CZ" sz="1600"/>
              <a:t>,</a:t>
            </a:r>
            <a:r>
              <a:rPr lang="cs-CZ" sz="1600" dirty="0"/>
              <a:t> </a:t>
            </a:r>
            <a:r>
              <a:rPr lang="en-GB" sz="1600"/>
              <a:t>Lubomír </a:t>
            </a:r>
            <a:r>
              <a:rPr lang="en-GB" sz="1600" dirty="0"/>
              <a:t>Šabatka, Jaromír Kabeláč, </a:t>
            </a:r>
            <a:r>
              <a:rPr lang="en-GB" sz="1600" dirty="0" err="1"/>
              <a:t>Drahoš</a:t>
            </a:r>
            <a:r>
              <a:rPr lang="en-GB" sz="1600" dirty="0"/>
              <a:t> Kojala</a:t>
            </a:r>
            <a:endParaRPr lang="en-GB" sz="1600" dirty="0">
              <a:ea typeface="SimSun" pitchFamily="2" charset="-122"/>
            </a:endParaRPr>
          </a:p>
          <a:p>
            <a:endParaRPr lang="cs-CZ" sz="1600" dirty="0"/>
          </a:p>
        </p:txBody>
      </p:sp>
      <p:sp>
        <p:nvSpPr>
          <p:cNvPr id="4" name="Podnadpis 10"/>
          <p:cNvSpPr txBox="1">
            <a:spLocks/>
          </p:cNvSpPr>
          <p:nvPr/>
        </p:nvSpPr>
        <p:spPr bwMode="auto">
          <a:xfrm>
            <a:off x="2783632" y="5719886"/>
            <a:ext cx="790635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50000"/>
              </a:spcBef>
              <a:spcAft>
                <a:spcPct val="0"/>
              </a:spcAft>
              <a:buClr>
                <a:schemeClr val="accent2"/>
              </a:buClr>
              <a:buSzPct val="80000"/>
              <a:buFont typeface="Courier New" panose="02070309020205020404" pitchFamily="49" charset="0"/>
              <a:buNone/>
              <a:defRPr lang="cs-CZ" sz="2400" b="1" i="0" u="none" strike="noStrike" kern="2800" baseline="0" smtClean="0">
                <a:solidFill>
                  <a:schemeClr val="tx1"/>
                </a:solidFill>
                <a:latin typeface="Arial Black" panose="020B0A04020102020204" pitchFamily="34" charset="0"/>
                <a:ea typeface="+mn-ea"/>
                <a:cs typeface="+mn-cs"/>
              </a:defRPr>
            </a:lvl1pPr>
            <a:lvl2pPr marL="342884" indent="0" algn="ctr" rtl="0" eaLnBrk="0" fontAlgn="base" hangingPunct="0">
              <a:spcBef>
                <a:spcPts val="600"/>
              </a:spcBef>
              <a:spcAft>
                <a:spcPct val="0"/>
              </a:spcAft>
              <a:buClr>
                <a:srgbClr val="0070C0"/>
              </a:buClr>
              <a:buFont typeface="Arial" panose="020B0604020202020204" pitchFamily="34" charset="0"/>
              <a:buNone/>
              <a:defRPr sz="1500">
                <a:solidFill>
                  <a:schemeClr val="tx1"/>
                </a:solidFill>
                <a:latin typeface="+mn-lt"/>
              </a:defRPr>
            </a:lvl2pPr>
            <a:lvl3pPr marL="685766" indent="0" algn="ctr" rtl="0" eaLnBrk="0" fontAlgn="base" hangingPunct="0">
              <a:spcBef>
                <a:spcPct val="50000"/>
              </a:spcBef>
              <a:spcAft>
                <a:spcPct val="0"/>
              </a:spcAft>
              <a:buNone/>
              <a:defRPr sz="1350">
                <a:solidFill>
                  <a:schemeClr val="tx1"/>
                </a:solidFill>
                <a:latin typeface="+mn-lt"/>
              </a:defRPr>
            </a:lvl3pPr>
            <a:lvl4pPr marL="1028649" indent="0" algn="ctr" rtl="0" eaLnBrk="0" fontAlgn="base" hangingPunct="0">
              <a:spcBef>
                <a:spcPct val="50000"/>
              </a:spcBef>
              <a:spcAft>
                <a:spcPct val="0"/>
              </a:spcAft>
              <a:buNone/>
              <a:defRPr sz="1200">
                <a:solidFill>
                  <a:schemeClr val="tx1"/>
                </a:solidFill>
                <a:latin typeface="+mn-lt"/>
              </a:defRPr>
            </a:lvl4pPr>
            <a:lvl5pPr marL="1371532" indent="0" algn="ctr" rtl="0" eaLnBrk="0" fontAlgn="base" hangingPunct="0">
              <a:spcBef>
                <a:spcPct val="50000"/>
              </a:spcBef>
              <a:spcAft>
                <a:spcPct val="0"/>
              </a:spcAft>
              <a:buNone/>
              <a:defRPr sz="1200">
                <a:solidFill>
                  <a:schemeClr val="tx1"/>
                </a:solidFill>
                <a:latin typeface="+mn-lt"/>
              </a:defRPr>
            </a:lvl5pPr>
            <a:lvl6pPr marL="1714415" indent="0" algn="ctr" rtl="0" fontAlgn="base">
              <a:spcBef>
                <a:spcPct val="50000"/>
              </a:spcBef>
              <a:spcAft>
                <a:spcPct val="0"/>
              </a:spcAft>
              <a:buNone/>
              <a:defRPr sz="1200">
                <a:solidFill>
                  <a:schemeClr val="tx1"/>
                </a:solidFill>
                <a:latin typeface="+mn-lt"/>
              </a:defRPr>
            </a:lvl6pPr>
            <a:lvl7pPr marL="2057297" indent="0" algn="ctr" rtl="0" fontAlgn="base">
              <a:spcBef>
                <a:spcPct val="50000"/>
              </a:spcBef>
              <a:spcAft>
                <a:spcPct val="0"/>
              </a:spcAft>
              <a:buNone/>
              <a:defRPr sz="1200">
                <a:solidFill>
                  <a:schemeClr val="tx1"/>
                </a:solidFill>
                <a:latin typeface="+mn-lt"/>
              </a:defRPr>
            </a:lvl7pPr>
            <a:lvl8pPr marL="2400180" indent="0" algn="ctr" rtl="0" fontAlgn="base">
              <a:spcBef>
                <a:spcPct val="50000"/>
              </a:spcBef>
              <a:spcAft>
                <a:spcPct val="0"/>
              </a:spcAft>
              <a:buNone/>
              <a:defRPr sz="1200">
                <a:solidFill>
                  <a:schemeClr val="tx1"/>
                </a:solidFill>
                <a:latin typeface="+mn-lt"/>
              </a:defRPr>
            </a:lvl8pPr>
            <a:lvl9pPr marL="2743064" indent="0" algn="ctr" rtl="0" fontAlgn="base">
              <a:spcBef>
                <a:spcPct val="50000"/>
              </a:spcBef>
              <a:spcAft>
                <a:spcPct val="0"/>
              </a:spcAft>
              <a:buNone/>
              <a:defRPr sz="1200">
                <a:solidFill>
                  <a:schemeClr val="tx1"/>
                </a:solidFill>
                <a:latin typeface="+mn-lt"/>
              </a:defRPr>
            </a:lvl9pPr>
          </a:lstStyle>
          <a:p>
            <a:pPr>
              <a:spcBef>
                <a:spcPct val="0"/>
              </a:spcBef>
            </a:pPr>
            <a:endParaRPr lang="en-GB" sz="1400" dirty="0">
              <a:ea typeface="SimSun" pitchFamily="2" charset="-122"/>
            </a:endParaRPr>
          </a:p>
        </p:txBody>
      </p:sp>
    </p:spTree>
    <p:extLst>
      <p:ext uri="{BB962C8B-B14F-4D97-AF65-F5344CB8AC3E}">
        <p14:creationId xmlns:p14="http://schemas.microsoft.com/office/powerpoint/2010/main" val="310783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423592" y="413620"/>
            <a:ext cx="7772400" cy="719361"/>
          </a:xfrm>
        </p:spPr>
        <p:txBody>
          <a:bodyPr/>
          <a:lstStyle/>
          <a:p>
            <a:pPr>
              <a:buFont typeface="Monotype Sorts" pitchFamily="2" charset="2"/>
              <a:buNone/>
            </a:pPr>
            <a:r>
              <a:rPr lang="en-GB" altLang="cs-CZ" sz="3200" b="1" dirty="0">
                <a:solidFill>
                  <a:srgbClr val="0070C0"/>
                </a:solidFill>
              </a:rPr>
              <a:t>Interaction </a:t>
            </a:r>
            <a:r>
              <a:rPr lang="cs-CZ" altLang="cs-CZ" sz="3200" b="1" dirty="0">
                <a:solidFill>
                  <a:srgbClr val="0070C0"/>
                </a:solidFill>
              </a:rPr>
              <a:t>d</a:t>
            </a:r>
            <a:r>
              <a:rPr lang="en-GB" altLang="cs-CZ" sz="3200" b="1" dirty="0" err="1">
                <a:solidFill>
                  <a:srgbClr val="0070C0"/>
                </a:solidFill>
              </a:rPr>
              <a:t>iagram</a:t>
            </a:r>
            <a:endParaRPr lang="en-GB" altLang="cs-CZ" sz="3200" b="1" dirty="0">
              <a:solidFill>
                <a:srgbClr val="0070C0"/>
              </a:solidFill>
            </a:endParaRPr>
          </a:p>
        </p:txBody>
      </p:sp>
      <p:graphicFrame>
        <p:nvGraphicFramePr>
          <p:cNvPr id="40963" name="Object 12"/>
          <p:cNvGraphicFramePr>
            <a:graphicFrameLocks noChangeAspect="1"/>
          </p:cNvGraphicFramePr>
          <p:nvPr>
            <p:extLst>
              <p:ext uri="{D42A27DB-BD31-4B8C-83A1-F6EECF244321}">
                <p14:modId xmlns:p14="http://schemas.microsoft.com/office/powerpoint/2010/main" val="2689892878"/>
              </p:ext>
            </p:extLst>
          </p:nvPr>
        </p:nvGraphicFramePr>
        <p:xfrm>
          <a:off x="3790854" y="2924944"/>
          <a:ext cx="6626516" cy="3750435"/>
        </p:xfrm>
        <a:graphic>
          <a:graphicData uri="http://schemas.openxmlformats.org/presentationml/2006/ole">
            <mc:AlternateContent xmlns:mc="http://schemas.openxmlformats.org/markup-compatibility/2006">
              <mc:Choice xmlns:v="urn:schemas-microsoft-com:vml" Requires="v">
                <p:oleObj name="Microsoft Drawing" r:id="rId3" imgW="3994150" imgH="2809875" progId="MSDraw">
                  <p:embed/>
                </p:oleObj>
              </mc:Choice>
              <mc:Fallback>
                <p:oleObj name="Microsoft Drawing" r:id="rId3" imgW="3994150" imgH="2809875" progId="MSDraw">
                  <p:embed/>
                  <p:pic>
                    <p:nvPicPr>
                      <p:cNvPr id="40963"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854" y="2924944"/>
                        <a:ext cx="6626516" cy="3750435"/>
                      </a:xfrm>
                      <a:prstGeom prst="rect">
                        <a:avLst/>
                      </a:prstGeom>
                      <a:noFill/>
                      <a:ln>
                        <a:noFill/>
                      </a:ln>
                      <a:effectLst/>
                    </p:spPr>
                  </p:pic>
                </p:oleObj>
              </mc:Fallback>
            </mc:AlternateContent>
          </a:graphicData>
        </a:graphic>
      </p:graphicFrame>
      <p:sp>
        <p:nvSpPr>
          <p:cNvPr id="4" name="Rectangle 18"/>
          <p:cNvSpPr txBox="1">
            <a:spLocks noChangeArrowheads="1"/>
          </p:cNvSpPr>
          <p:nvPr/>
        </p:nvSpPr>
        <p:spPr bwMode="auto">
          <a:xfrm>
            <a:off x="2423592" y="1484785"/>
            <a:ext cx="936104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r>
              <a:rPr lang="en-GB" altLang="cs-CZ" sz="2200" kern="0" dirty="0">
                <a:cs typeface="Times New Roman" panose="02020603050405020304" pitchFamily="18" charset="0"/>
              </a:rPr>
              <a:t>Moment – normal force interaction diagram describes the design resistance of base plate by changing the eccentricity of loading with significant point at changes of effective area.</a:t>
            </a:r>
          </a:p>
        </p:txBody>
      </p:sp>
      <p:grpSp>
        <p:nvGrpSpPr>
          <p:cNvPr id="11" name="Skupina 10"/>
          <p:cNvGrpSpPr/>
          <p:nvPr/>
        </p:nvGrpSpPr>
        <p:grpSpPr>
          <a:xfrm>
            <a:off x="335360" y="3861048"/>
            <a:ext cx="894876" cy="144016"/>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571115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2"/>
          <p:cNvSpPr>
            <a:spLocks noGrp="1" noChangeArrowheads="1"/>
          </p:cNvSpPr>
          <p:nvPr>
            <p:ph type="title"/>
          </p:nvPr>
        </p:nvSpPr>
        <p:spPr>
          <a:xfrm>
            <a:off x="2370360" y="260648"/>
            <a:ext cx="7451279" cy="922337"/>
          </a:xfrm>
        </p:spPr>
        <p:txBody>
          <a:bodyPr/>
          <a:lstStyle/>
          <a:p>
            <a:pPr marL="174625" indent="-174625">
              <a:spcBef>
                <a:spcPts val="600"/>
              </a:spcBef>
              <a:spcAft>
                <a:spcPts val="600"/>
              </a:spcAft>
            </a:pPr>
            <a:r>
              <a:rPr lang="en-GB" altLang="cs-CZ" dirty="0"/>
              <a:t>Bending stiffness</a:t>
            </a:r>
          </a:p>
        </p:txBody>
      </p:sp>
      <p:sp>
        <p:nvSpPr>
          <p:cNvPr id="15365" name="Rectangle 18"/>
          <p:cNvSpPr>
            <a:spLocks noGrp="1" noChangeArrowheads="1"/>
          </p:cNvSpPr>
          <p:nvPr>
            <p:ph type="body" idx="1"/>
          </p:nvPr>
        </p:nvSpPr>
        <p:spPr>
          <a:xfrm>
            <a:off x="2351584" y="1563571"/>
            <a:ext cx="9361040" cy="2009446"/>
          </a:xfrm>
        </p:spPr>
        <p:txBody>
          <a:bodyPr/>
          <a:lstStyle/>
          <a:p>
            <a:pPr>
              <a:spcBef>
                <a:spcPts val="600"/>
              </a:spcBef>
              <a:defRPr/>
            </a:pPr>
            <a:r>
              <a:rPr lang="en-GB" sz="2000" dirty="0">
                <a:cs typeface="Times New Roman" pitchFamily="18" charset="0"/>
              </a:rPr>
              <a:t>The column base bending stiffness is derived on simplified model with acting compression force under column flange and tension force in centre of bolt row from the component deformation for two cases</a:t>
            </a:r>
            <a:endParaRPr lang="cs-CZ" sz="2000" dirty="0">
              <a:cs typeface="Times New Roman" pitchFamily="18" charset="0"/>
            </a:endParaRPr>
          </a:p>
          <a:p>
            <a:pPr>
              <a:spcBef>
                <a:spcPts val="600"/>
              </a:spcBef>
              <a:defRPr/>
            </a:pPr>
            <a:endParaRPr lang="cs-CZ" sz="2000" dirty="0">
              <a:cs typeface="Times New Roman" pitchFamily="18" charset="0"/>
            </a:endParaRPr>
          </a:p>
          <a:p>
            <a:pPr marL="0" indent="0">
              <a:spcBef>
                <a:spcPts val="600"/>
              </a:spcBef>
              <a:buNone/>
              <a:defRPr/>
            </a:pPr>
            <a:r>
              <a:rPr lang="en-GB" dirty="0">
                <a:cs typeface="Times New Roman" pitchFamily="18" charset="0"/>
              </a:rPr>
              <a:t>Bolts are activated</a:t>
            </a:r>
            <a:r>
              <a:rPr lang="cs-CZ" dirty="0">
                <a:cs typeface="Times New Roman" pitchFamily="18" charset="0"/>
              </a:rPr>
              <a:t>     </a:t>
            </a:r>
            <a:r>
              <a:rPr lang="en-GB" dirty="0">
                <a:cs typeface="Times New Roman" pitchFamily="18" charset="0"/>
              </a:rPr>
              <a:t>	</a:t>
            </a:r>
            <a:r>
              <a:rPr lang="cs-CZ" dirty="0">
                <a:cs typeface="Times New Roman" pitchFamily="18" charset="0"/>
              </a:rPr>
              <a:t>	</a:t>
            </a:r>
            <a:r>
              <a:rPr lang="en-GB" dirty="0">
                <a:cs typeface="Times New Roman" pitchFamily="18" charset="0"/>
              </a:rPr>
              <a:t>Bolts are not activated</a:t>
            </a:r>
          </a:p>
        </p:txBody>
      </p:sp>
      <p:sp>
        <p:nvSpPr>
          <p:cNvPr id="4198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0"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5"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2"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4"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5"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6"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graphicFrame>
        <p:nvGraphicFramePr>
          <p:cNvPr id="42007" name="Object 5"/>
          <p:cNvGraphicFramePr>
            <a:graphicFrameLocks noChangeAspect="1"/>
          </p:cNvGraphicFramePr>
          <p:nvPr>
            <p:extLst>
              <p:ext uri="{D42A27DB-BD31-4B8C-83A1-F6EECF244321}">
                <p14:modId xmlns:p14="http://schemas.microsoft.com/office/powerpoint/2010/main" val="2850330573"/>
              </p:ext>
            </p:extLst>
          </p:nvPr>
        </p:nvGraphicFramePr>
        <p:xfrm>
          <a:off x="3143672" y="3717039"/>
          <a:ext cx="7560840" cy="2960913"/>
        </p:xfrm>
        <a:graphic>
          <a:graphicData uri="http://schemas.openxmlformats.org/presentationml/2006/ole">
            <mc:AlternateContent xmlns:mc="http://schemas.openxmlformats.org/markup-compatibility/2006">
              <mc:Choice xmlns:v="urn:schemas-microsoft-com:vml" Requires="v">
                <p:oleObj name="Microsoft Drawing" r:id="rId3" imgW="4649788" imgH="1822450" progId="MSDraw">
                  <p:embed/>
                </p:oleObj>
              </mc:Choice>
              <mc:Fallback>
                <p:oleObj name="Microsoft Drawing" r:id="rId3" imgW="4649788" imgH="1822450" progId="MSDraw">
                  <p:embed/>
                  <p:pic>
                    <p:nvPicPr>
                      <p:cNvPr id="4200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672" y="3717039"/>
                        <a:ext cx="7560840" cy="2960913"/>
                      </a:xfrm>
                      <a:prstGeom prst="rect">
                        <a:avLst/>
                      </a:prstGeom>
                      <a:noFill/>
                      <a:ln>
                        <a:noFill/>
                      </a:ln>
                    </p:spPr>
                  </p:pic>
                </p:oleObj>
              </mc:Fallback>
            </mc:AlternateContent>
          </a:graphicData>
        </a:graphic>
      </p:graphicFrame>
      <p:grpSp>
        <p:nvGrpSpPr>
          <p:cNvPr id="29" name="Skupina 28"/>
          <p:cNvGrpSpPr/>
          <p:nvPr/>
        </p:nvGrpSpPr>
        <p:grpSpPr>
          <a:xfrm>
            <a:off x="335360" y="3801058"/>
            <a:ext cx="894876" cy="204007"/>
            <a:chOff x="251317" y="1446897"/>
            <a:chExt cx="893345" cy="145920"/>
          </a:xfrm>
        </p:grpSpPr>
        <p:sp>
          <p:nvSpPr>
            <p:cNvPr id="3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725709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2"/>
          <p:cNvSpPr>
            <a:spLocks noGrp="1" noChangeArrowheads="1"/>
          </p:cNvSpPr>
          <p:nvPr>
            <p:ph type="title"/>
          </p:nvPr>
        </p:nvSpPr>
        <p:spPr>
          <a:xfrm>
            <a:off x="2423592" y="260648"/>
            <a:ext cx="8411039" cy="922337"/>
          </a:xfrm>
        </p:spPr>
        <p:txBody>
          <a:bodyPr/>
          <a:lstStyle/>
          <a:p>
            <a:pPr marL="174625" indent="-174625">
              <a:spcBef>
                <a:spcPts val="600"/>
              </a:spcBef>
              <a:spcAft>
                <a:spcPts val="600"/>
              </a:spcAft>
            </a:pPr>
            <a:r>
              <a:rPr lang="en-GB" altLang="cs-CZ" dirty="0"/>
              <a:t>History of loading</a:t>
            </a:r>
          </a:p>
        </p:txBody>
      </p:sp>
      <p:sp>
        <p:nvSpPr>
          <p:cNvPr id="44037"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38"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39"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0"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1"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3"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4"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5"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6"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7"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8"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0"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1"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2"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3"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4"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5"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6"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7" name="Rectangle 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44058" name="Objekt 1"/>
          <p:cNvGraphicFramePr>
            <a:graphicFrameLocks noChangeAspect="1"/>
          </p:cNvGraphicFramePr>
          <p:nvPr>
            <p:extLst>
              <p:ext uri="{D42A27DB-BD31-4B8C-83A1-F6EECF244321}">
                <p14:modId xmlns:p14="http://schemas.microsoft.com/office/powerpoint/2010/main" val="397708689"/>
              </p:ext>
            </p:extLst>
          </p:nvPr>
        </p:nvGraphicFramePr>
        <p:xfrm>
          <a:off x="5922203" y="2520303"/>
          <a:ext cx="5761186" cy="4308842"/>
        </p:xfrm>
        <a:graphic>
          <a:graphicData uri="http://schemas.openxmlformats.org/presentationml/2006/ole">
            <mc:AlternateContent xmlns:mc="http://schemas.openxmlformats.org/markup-compatibility/2006">
              <mc:Choice xmlns:v="urn:schemas-microsoft-com:vml" Requires="v">
                <p:oleObj name="Microsoft Drawing" r:id="rId3" imgW="5668963" imgH="4932363" progId="MSDraw">
                  <p:embed/>
                </p:oleObj>
              </mc:Choice>
              <mc:Fallback>
                <p:oleObj name="Microsoft Drawing" r:id="rId3" imgW="5668963" imgH="4932363" progId="MSDraw">
                  <p:embed/>
                  <p:pic>
                    <p:nvPicPr>
                      <p:cNvPr id="44058"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203" y="2520303"/>
                        <a:ext cx="5761186" cy="4308842"/>
                      </a:xfrm>
                      <a:prstGeom prst="rect">
                        <a:avLst/>
                      </a:prstGeom>
                      <a:noFill/>
                      <a:ln>
                        <a:noFill/>
                      </a:ln>
                    </p:spPr>
                  </p:pic>
                </p:oleObj>
              </mc:Fallback>
            </mc:AlternateContent>
          </a:graphicData>
        </a:graphic>
      </p:graphicFrame>
      <p:sp>
        <p:nvSpPr>
          <p:cNvPr id="26" name="Rectangle 18"/>
          <p:cNvSpPr>
            <a:spLocks noGrp="1" noChangeArrowheads="1"/>
          </p:cNvSpPr>
          <p:nvPr>
            <p:ph type="body" idx="1"/>
          </p:nvPr>
        </p:nvSpPr>
        <p:spPr>
          <a:xfrm>
            <a:off x="2423592" y="1628800"/>
            <a:ext cx="9361040" cy="1394564"/>
          </a:xfrm>
        </p:spPr>
        <p:txBody>
          <a:bodyPr/>
          <a:lstStyle/>
          <a:p>
            <a:pPr>
              <a:spcBef>
                <a:spcPts val="600"/>
              </a:spcBef>
              <a:defRPr/>
            </a:pPr>
            <a:r>
              <a:rPr lang="en-GB" sz="2000" dirty="0">
                <a:cs typeface="Times New Roman" pitchFamily="18" charset="0"/>
              </a:rPr>
              <a:t>The column base bending stiffness depends on history of loading. It is higher, if the column base is first loaded by compression and then by bending compared to, if it is loaded by reverse. </a:t>
            </a:r>
          </a:p>
        </p:txBody>
      </p:sp>
      <p:grpSp>
        <p:nvGrpSpPr>
          <p:cNvPr id="29" name="Skupina 28"/>
          <p:cNvGrpSpPr/>
          <p:nvPr/>
        </p:nvGrpSpPr>
        <p:grpSpPr>
          <a:xfrm>
            <a:off x="335360" y="3861048"/>
            <a:ext cx="894876" cy="145920"/>
            <a:chOff x="251317" y="1446897"/>
            <a:chExt cx="893345" cy="145920"/>
          </a:xfrm>
        </p:grpSpPr>
        <p:sp>
          <p:nvSpPr>
            <p:cNvPr id="3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91139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2351584" y="260648"/>
            <a:ext cx="7772400" cy="792088"/>
          </a:xfrm>
        </p:spPr>
        <p:txBody>
          <a:bodyPr/>
          <a:lstStyle/>
          <a:p>
            <a:pPr>
              <a:buFont typeface="Monotype Sorts" pitchFamily="2" charset="2"/>
              <a:buNone/>
            </a:pPr>
            <a:r>
              <a:rPr lang="en-GB" altLang="cs-CZ" sz="3200" b="1" dirty="0">
                <a:solidFill>
                  <a:srgbClr val="0070C0"/>
                </a:solidFill>
              </a:rPr>
              <a:t>Comparison to </a:t>
            </a:r>
            <a:r>
              <a:rPr lang="cs-CZ" altLang="cs-CZ" sz="3200" b="1" dirty="0">
                <a:solidFill>
                  <a:srgbClr val="0070C0"/>
                </a:solidFill>
              </a:rPr>
              <a:t>e</a:t>
            </a:r>
            <a:r>
              <a:rPr lang="en-GB" altLang="cs-CZ" sz="3200" b="1" dirty="0" err="1">
                <a:solidFill>
                  <a:srgbClr val="0070C0"/>
                </a:solidFill>
              </a:rPr>
              <a:t>xperiment</a:t>
            </a:r>
            <a:endParaRPr lang="en-GB" altLang="cs-CZ" sz="3200" b="1" dirty="0">
              <a:solidFill>
                <a:srgbClr val="0070C0"/>
              </a:solidFill>
            </a:endParaRPr>
          </a:p>
        </p:txBody>
      </p:sp>
      <p:graphicFrame>
        <p:nvGraphicFramePr>
          <p:cNvPr id="46083" name="Object 9"/>
          <p:cNvGraphicFramePr>
            <a:graphicFrameLocks noChangeAspect="1"/>
          </p:cNvGraphicFramePr>
          <p:nvPr>
            <p:extLst>
              <p:ext uri="{D42A27DB-BD31-4B8C-83A1-F6EECF244321}">
                <p14:modId xmlns:p14="http://schemas.microsoft.com/office/powerpoint/2010/main" val="4040163513"/>
              </p:ext>
            </p:extLst>
          </p:nvPr>
        </p:nvGraphicFramePr>
        <p:xfrm>
          <a:off x="2432144" y="2880813"/>
          <a:ext cx="9280480" cy="3716539"/>
        </p:xfrm>
        <a:graphic>
          <a:graphicData uri="http://schemas.openxmlformats.org/presentationml/2006/ole">
            <mc:AlternateContent xmlns:mc="http://schemas.openxmlformats.org/markup-compatibility/2006">
              <mc:Choice xmlns:v="urn:schemas-microsoft-com:vml" Requires="v">
                <p:oleObj name="Microsoft Drawing" r:id="rId3" imgW="9144000" imgH="5149850" progId="MSDraw">
                  <p:embed/>
                </p:oleObj>
              </mc:Choice>
              <mc:Fallback>
                <p:oleObj name="Microsoft Drawing" r:id="rId3" imgW="9144000" imgH="5149850" progId="MSDraw">
                  <p:embed/>
                  <p:pic>
                    <p:nvPicPr>
                      <p:cNvPr id="4608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144" y="2880813"/>
                        <a:ext cx="9280480" cy="3716539"/>
                      </a:xfrm>
                      <a:prstGeom prst="rect">
                        <a:avLst/>
                      </a:prstGeom>
                      <a:noFill/>
                      <a:ln>
                        <a:noFill/>
                      </a:ln>
                      <a:effectLst/>
                    </p:spPr>
                  </p:pic>
                </p:oleObj>
              </mc:Fallback>
            </mc:AlternateContent>
          </a:graphicData>
        </a:graphic>
      </p:graphicFrame>
      <p:sp>
        <p:nvSpPr>
          <p:cNvPr id="2" name="Obdélník 1"/>
          <p:cNvSpPr/>
          <p:nvPr/>
        </p:nvSpPr>
        <p:spPr>
          <a:xfrm>
            <a:off x="2432144" y="1556792"/>
            <a:ext cx="9280480" cy="1107996"/>
          </a:xfrm>
          <a:prstGeom prst="rect">
            <a:avLst/>
          </a:prstGeom>
        </p:spPr>
        <p:txBody>
          <a:bodyPr wrap="square">
            <a:spAutoFit/>
          </a:bodyPr>
          <a:lstStyle/>
          <a:p>
            <a:pPr marL="342900" indent="-342900">
              <a:spcBef>
                <a:spcPts val="0"/>
              </a:spcBef>
              <a:buClr>
                <a:srgbClr val="0070C0"/>
              </a:buClr>
              <a:buFont typeface="Courier New" panose="02070309020205020404" pitchFamily="49" charset="0"/>
              <a:buChar char="o"/>
            </a:pPr>
            <a:r>
              <a:rPr lang="en-GB" altLang="cs-CZ" sz="2200" dirty="0"/>
              <a:t>On Figures below is validated the model of the column base against the experiment to show the good prediction of the resistance and stiffness of the current component model.</a:t>
            </a:r>
            <a:endParaRPr lang="en-GB" altLang="cs-CZ" sz="2200" dirty="0">
              <a:cs typeface="Times New Roman" panose="02020603050405020304" pitchFamily="18" charset="0"/>
            </a:endParaRPr>
          </a:p>
        </p:txBody>
      </p:sp>
      <p:grpSp>
        <p:nvGrpSpPr>
          <p:cNvPr id="11" name="Skupina 10"/>
          <p:cNvGrpSpPr/>
          <p:nvPr/>
        </p:nvGrpSpPr>
        <p:grpSpPr>
          <a:xfrm>
            <a:off x="263352" y="3861048"/>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4856814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type="title"/>
          </p:nvPr>
        </p:nvSpPr>
        <p:spPr>
          <a:xfrm>
            <a:off x="2423593" y="260648"/>
            <a:ext cx="9001000" cy="922337"/>
          </a:xfrm>
        </p:spPr>
        <p:txBody>
          <a:bodyPr/>
          <a:lstStyle/>
          <a:p>
            <a:r>
              <a:rPr lang="en-GB" altLang="cs-CZ" dirty="0"/>
              <a:t>Comparison to </a:t>
            </a:r>
            <a:r>
              <a:rPr lang="cs-CZ" altLang="cs-CZ" dirty="0"/>
              <a:t>e</a:t>
            </a:r>
            <a:r>
              <a:rPr lang="en-GB" altLang="cs-CZ" dirty="0" err="1"/>
              <a:t>xperiment</a:t>
            </a:r>
            <a:endParaRPr lang="en-GB" altLang="cs-CZ" dirty="0"/>
          </a:p>
        </p:txBody>
      </p:sp>
      <p:sp>
        <p:nvSpPr>
          <p:cNvPr id="47108" name="Rectangle 18"/>
          <p:cNvSpPr>
            <a:spLocks noGrp="1" noChangeArrowheads="1"/>
          </p:cNvSpPr>
          <p:nvPr>
            <p:ph type="body" idx="1"/>
          </p:nvPr>
        </p:nvSpPr>
        <p:spPr>
          <a:xfrm>
            <a:off x="2423827" y="1550188"/>
            <a:ext cx="9288797" cy="1446764"/>
          </a:xfrm>
        </p:spPr>
        <p:txBody>
          <a:bodyPr/>
          <a:lstStyle/>
          <a:p>
            <a:pPr marL="430213"/>
            <a:r>
              <a:rPr lang="en-GB" altLang="cs-CZ" sz="2000" dirty="0"/>
              <a:t>On Figure below is validated the model of the column base </a:t>
            </a:r>
            <a:r>
              <a:rPr lang="en-GB" altLang="cs-CZ" sz="2000" dirty="0">
                <a:cs typeface="Times New Roman" panose="02020603050405020304" pitchFamily="18" charset="0"/>
              </a:rPr>
              <a:t>proportionally loaded by moment and normal force with the bolt steel failure mode </a:t>
            </a:r>
            <a:r>
              <a:rPr lang="en-GB" altLang="cs-CZ" sz="2000" dirty="0"/>
              <a:t>against the experiment to show the good prediction of the resistance and stiffness of the current component model.</a:t>
            </a:r>
            <a:endParaRPr lang="en-GB" altLang="cs-CZ" sz="2000" dirty="0">
              <a:cs typeface="Times New Roman" panose="02020603050405020304" pitchFamily="18" charset="0"/>
            </a:endParaRPr>
          </a:p>
        </p:txBody>
      </p:sp>
      <p:sp>
        <p:nvSpPr>
          <p:cNvPr id="4710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0"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5"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2"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4"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5"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6"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8"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9" name="Rectangle 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30" name="Rectangle 2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47131" name="Object 27"/>
          <p:cNvGraphicFramePr>
            <a:graphicFrameLocks noChangeAspect="1"/>
          </p:cNvGraphicFramePr>
          <p:nvPr>
            <p:extLst>
              <p:ext uri="{D42A27DB-BD31-4B8C-83A1-F6EECF244321}">
                <p14:modId xmlns:p14="http://schemas.microsoft.com/office/powerpoint/2010/main" val="1364502820"/>
              </p:ext>
            </p:extLst>
          </p:nvPr>
        </p:nvGraphicFramePr>
        <p:xfrm>
          <a:off x="2423592" y="3284984"/>
          <a:ext cx="9361039" cy="2546202"/>
        </p:xfrm>
        <a:graphic>
          <a:graphicData uri="http://schemas.openxmlformats.org/presentationml/2006/ole">
            <mc:AlternateContent xmlns:mc="http://schemas.openxmlformats.org/markup-compatibility/2006">
              <mc:Choice xmlns:v="urn:schemas-microsoft-com:vml" Requires="v">
                <p:oleObj name="Microsoft Drawing" r:id="rId3" imgW="5862638" imgH="1416050" progId="MSDraw">
                  <p:embed/>
                </p:oleObj>
              </mc:Choice>
              <mc:Fallback>
                <p:oleObj name="Microsoft Drawing" r:id="rId3" imgW="5862638" imgH="1416050" progId="MSDraw">
                  <p:embed/>
                  <p:pic>
                    <p:nvPicPr>
                      <p:cNvPr id="47131"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3284984"/>
                        <a:ext cx="9361039" cy="2546202"/>
                      </a:xfrm>
                      <a:prstGeom prst="rect">
                        <a:avLst/>
                      </a:prstGeom>
                      <a:noFill/>
                      <a:ln>
                        <a:noFill/>
                      </a:ln>
                    </p:spPr>
                  </p:pic>
                </p:oleObj>
              </mc:Fallback>
            </mc:AlternateContent>
          </a:graphicData>
        </a:graphic>
      </p:graphicFrame>
      <p:sp>
        <p:nvSpPr>
          <p:cNvPr id="47132" name="Rectangle 30"/>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34" name="Skupina 33"/>
          <p:cNvGrpSpPr/>
          <p:nvPr/>
        </p:nvGrpSpPr>
        <p:grpSpPr>
          <a:xfrm>
            <a:off x="335360" y="3861048"/>
            <a:ext cx="894876" cy="145920"/>
            <a:chOff x="251317" y="1446897"/>
            <a:chExt cx="893345" cy="145920"/>
          </a:xfrm>
        </p:grpSpPr>
        <p:sp>
          <p:nvSpPr>
            <p:cNvPr id="3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881461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type="title"/>
          </p:nvPr>
        </p:nvSpPr>
        <p:spPr>
          <a:xfrm>
            <a:off x="2423593" y="268019"/>
            <a:ext cx="9289032" cy="922337"/>
          </a:xfrm>
        </p:spPr>
        <p:txBody>
          <a:bodyPr/>
          <a:lstStyle/>
          <a:p>
            <a:r>
              <a:rPr lang="en-GB" altLang="cs-CZ" dirty="0"/>
              <a:t>Comparison to </a:t>
            </a:r>
            <a:r>
              <a:rPr lang="cs-CZ" altLang="cs-CZ" dirty="0"/>
              <a:t>e</a:t>
            </a:r>
            <a:r>
              <a:rPr lang="en-GB" altLang="cs-CZ" dirty="0" err="1"/>
              <a:t>xperiment</a:t>
            </a:r>
            <a:endParaRPr lang="en-GB" altLang="cs-CZ" dirty="0"/>
          </a:p>
        </p:txBody>
      </p:sp>
      <p:sp>
        <p:nvSpPr>
          <p:cNvPr id="47108" name="Rectangle 18"/>
          <p:cNvSpPr>
            <a:spLocks noGrp="1" noChangeArrowheads="1"/>
          </p:cNvSpPr>
          <p:nvPr>
            <p:ph type="body" idx="1"/>
          </p:nvPr>
        </p:nvSpPr>
        <p:spPr>
          <a:xfrm>
            <a:off x="2351584" y="1581861"/>
            <a:ext cx="9289032" cy="1631115"/>
          </a:xfrm>
        </p:spPr>
        <p:txBody>
          <a:bodyPr/>
          <a:lstStyle/>
          <a:p>
            <a:pPr marL="430213"/>
            <a:r>
              <a:rPr lang="en-GB" altLang="cs-CZ" sz="2200" dirty="0"/>
              <a:t>On Figure below is validated the model of the column base non-</a:t>
            </a:r>
            <a:r>
              <a:rPr lang="en-GB" altLang="cs-CZ" sz="2200" dirty="0">
                <a:cs typeface="Times New Roman" panose="02020603050405020304" pitchFamily="18" charset="0"/>
              </a:rPr>
              <a:t>proportionally loaded by moment and normal force with the concrete cone failure mode </a:t>
            </a:r>
            <a:r>
              <a:rPr lang="en-GB" altLang="cs-CZ" sz="2200" dirty="0"/>
              <a:t>against the experiment to show the good prediction of the resistance and stiffness of the current component model.</a:t>
            </a:r>
            <a:endParaRPr lang="en-GB" altLang="cs-CZ" sz="2200" dirty="0">
              <a:cs typeface="Times New Roman" panose="02020603050405020304" pitchFamily="18" charset="0"/>
            </a:endParaRPr>
          </a:p>
        </p:txBody>
      </p:sp>
      <p:sp>
        <p:nvSpPr>
          <p:cNvPr id="47109"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0" name="Rectangle 2"/>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1"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2"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4"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5"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6"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8"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9"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0"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1"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2"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3" name="Rectangle 5"/>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4" name="Rectangle 7"/>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5" name="Rectangle 9"/>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6"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7" name="Rectangle 4"/>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8" name="Rectangle 6"/>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9" name="Rectangle 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30" name="Rectangle 28"/>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32" name="Rectangle 30"/>
          <p:cNvSpPr>
            <a:spLocks noChangeArrowheads="1"/>
          </p:cNvSpPr>
          <p:nvPr/>
        </p:nvSpPr>
        <p:spPr bwMode="auto">
          <a:xfrm>
            <a:off x="1524000" y="-200055"/>
            <a:ext cx="413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47133" name="Object 29"/>
          <p:cNvGraphicFramePr>
            <a:graphicFrameLocks noChangeAspect="1"/>
          </p:cNvGraphicFramePr>
          <p:nvPr>
            <p:extLst>
              <p:ext uri="{D42A27DB-BD31-4B8C-83A1-F6EECF244321}">
                <p14:modId xmlns:p14="http://schemas.microsoft.com/office/powerpoint/2010/main" val="1984334573"/>
              </p:ext>
            </p:extLst>
          </p:nvPr>
        </p:nvGraphicFramePr>
        <p:xfrm>
          <a:off x="2356524" y="3714176"/>
          <a:ext cx="9535710" cy="2556307"/>
        </p:xfrm>
        <a:graphic>
          <a:graphicData uri="http://schemas.openxmlformats.org/presentationml/2006/ole">
            <mc:AlternateContent xmlns:mc="http://schemas.openxmlformats.org/markup-compatibility/2006">
              <mc:Choice xmlns:v="urn:schemas-microsoft-com:vml" Requires="v">
                <p:oleObj name="Microsoft Drawing" r:id="rId3" imgW="5975350" imgH="1419225" progId="MSDraw">
                  <p:embed/>
                </p:oleObj>
              </mc:Choice>
              <mc:Fallback>
                <p:oleObj name="Microsoft Drawing" r:id="rId3" imgW="5975350" imgH="1419225" progId="MSDraw">
                  <p:embed/>
                  <p:pic>
                    <p:nvPicPr>
                      <p:cNvPr id="47133"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524" y="3714176"/>
                        <a:ext cx="9535710" cy="2556307"/>
                      </a:xfrm>
                      <a:prstGeom prst="rect">
                        <a:avLst/>
                      </a:prstGeom>
                      <a:noFill/>
                      <a:ln>
                        <a:noFill/>
                      </a:ln>
                    </p:spPr>
                  </p:pic>
                </p:oleObj>
              </mc:Fallback>
            </mc:AlternateContent>
          </a:graphicData>
        </a:graphic>
      </p:graphicFrame>
      <p:grpSp>
        <p:nvGrpSpPr>
          <p:cNvPr id="34" name="Skupina 33"/>
          <p:cNvGrpSpPr/>
          <p:nvPr/>
        </p:nvGrpSpPr>
        <p:grpSpPr>
          <a:xfrm>
            <a:off x="335360" y="3860096"/>
            <a:ext cx="894876" cy="145920"/>
            <a:chOff x="251317" y="1446897"/>
            <a:chExt cx="893345" cy="145920"/>
          </a:xfrm>
        </p:grpSpPr>
        <p:sp>
          <p:nvSpPr>
            <p:cNvPr id="3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700262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body" idx="1"/>
          </p:nvPr>
        </p:nvSpPr>
        <p:spPr>
          <a:xfrm>
            <a:off x="2365796" y="404664"/>
            <a:ext cx="7772400" cy="720080"/>
          </a:xfrm>
        </p:spPr>
        <p:txBody>
          <a:bodyPr/>
          <a:lstStyle/>
          <a:p>
            <a:pPr>
              <a:buFont typeface="Monotype Sorts" pitchFamily="2" charset="2"/>
              <a:buNone/>
            </a:pPr>
            <a:r>
              <a:rPr lang="en-GB" altLang="cs-CZ" sz="3200" b="1" dirty="0">
                <a:solidFill>
                  <a:srgbClr val="0070C0"/>
                </a:solidFill>
              </a:rPr>
              <a:t>Sensitivity </a:t>
            </a:r>
            <a:r>
              <a:rPr lang="cs-CZ" altLang="cs-CZ" sz="3200" b="1" dirty="0">
                <a:solidFill>
                  <a:srgbClr val="0070C0"/>
                </a:solidFill>
              </a:rPr>
              <a:t>s</a:t>
            </a:r>
            <a:r>
              <a:rPr lang="en-GB" altLang="cs-CZ" sz="3200" b="1" dirty="0" err="1">
                <a:solidFill>
                  <a:srgbClr val="0070C0"/>
                </a:solidFill>
              </a:rPr>
              <a:t>tudy</a:t>
            </a:r>
            <a:endParaRPr lang="en-GB" altLang="cs-CZ" sz="3200" dirty="0"/>
          </a:p>
        </p:txBody>
      </p:sp>
      <p:graphicFrame>
        <p:nvGraphicFramePr>
          <p:cNvPr id="45059" name="Object 13"/>
          <p:cNvGraphicFramePr>
            <a:graphicFrameLocks noChangeAspect="1"/>
          </p:cNvGraphicFramePr>
          <p:nvPr>
            <p:extLst>
              <p:ext uri="{D42A27DB-BD31-4B8C-83A1-F6EECF244321}">
                <p14:modId xmlns:p14="http://schemas.microsoft.com/office/powerpoint/2010/main" val="2229293512"/>
              </p:ext>
            </p:extLst>
          </p:nvPr>
        </p:nvGraphicFramePr>
        <p:xfrm>
          <a:off x="3215680" y="2821152"/>
          <a:ext cx="7202580" cy="3813215"/>
        </p:xfrm>
        <a:graphic>
          <a:graphicData uri="http://schemas.openxmlformats.org/presentationml/2006/ole">
            <mc:AlternateContent xmlns:mc="http://schemas.openxmlformats.org/markup-compatibility/2006">
              <mc:Choice xmlns:v="urn:schemas-microsoft-com:vml" Requires="v">
                <p:oleObj name="Microsoft Drawing" r:id="rId3" imgW="5924550" imgH="3189288" progId="MSDraw">
                  <p:embed/>
                </p:oleObj>
              </mc:Choice>
              <mc:Fallback>
                <p:oleObj name="Microsoft Drawing" r:id="rId3" imgW="5924550" imgH="3189288" progId="MSDraw">
                  <p:embed/>
                  <p:pic>
                    <p:nvPicPr>
                      <p:cNvPr id="45059"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80" y="2821152"/>
                        <a:ext cx="7202580" cy="3813215"/>
                      </a:xfrm>
                      <a:prstGeom prst="rect">
                        <a:avLst/>
                      </a:prstGeom>
                      <a:noFill/>
                      <a:ln>
                        <a:noFill/>
                      </a:ln>
                      <a:effectLst/>
                    </p:spPr>
                  </p:pic>
                </p:oleObj>
              </mc:Fallback>
            </mc:AlternateContent>
          </a:graphicData>
        </a:graphic>
      </p:graphicFrame>
      <p:sp>
        <p:nvSpPr>
          <p:cNvPr id="4" name="Rectangle 18"/>
          <p:cNvSpPr txBox="1">
            <a:spLocks noChangeArrowheads="1"/>
          </p:cNvSpPr>
          <p:nvPr/>
        </p:nvSpPr>
        <p:spPr bwMode="auto">
          <a:xfrm>
            <a:off x="2365796" y="1556792"/>
            <a:ext cx="9346828" cy="126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marL="0" indent="0">
              <a:spcBef>
                <a:spcPts val="600"/>
              </a:spcBef>
              <a:buNone/>
              <a:defRPr/>
            </a:pPr>
            <a:r>
              <a:rPr lang="en-GB" sz="2000" kern="0" dirty="0">
                <a:cs typeface="Times New Roman" pitchFamily="18" charset="0"/>
              </a:rPr>
              <a:t>Figure below shows the sensitivity of the bending moment resistance and the bending stiffness of the column base proportionally loaded by normal force with eccentricity. </a:t>
            </a:r>
            <a:br>
              <a:rPr lang="en-GB" sz="2000" kern="0" dirty="0">
                <a:cs typeface="Times New Roman" pitchFamily="18" charset="0"/>
              </a:rPr>
            </a:br>
            <a:r>
              <a:rPr lang="en-GB" sz="2000" kern="0" dirty="0">
                <a:cs typeface="Times New Roman" pitchFamily="18" charset="0"/>
              </a:rPr>
              <a:t>From base plate thickness are governing anchor bolts</a:t>
            </a:r>
            <a:r>
              <a:rPr lang="cs-CZ" sz="2000" kern="0" dirty="0">
                <a:cs typeface="Times New Roman" pitchFamily="18" charset="0"/>
              </a:rPr>
              <a:t>.</a:t>
            </a:r>
            <a:r>
              <a:rPr lang="en-GB" sz="2000" kern="0" dirty="0">
                <a:cs typeface="Times New Roman" pitchFamily="18" charset="0"/>
              </a:rPr>
              <a:t> </a:t>
            </a:r>
          </a:p>
        </p:txBody>
      </p:sp>
      <p:grpSp>
        <p:nvGrpSpPr>
          <p:cNvPr id="11" name="Skupina 10"/>
          <p:cNvGrpSpPr/>
          <p:nvPr/>
        </p:nvGrpSpPr>
        <p:grpSpPr>
          <a:xfrm>
            <a:off x="308449" y="3861048"/>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0028123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5" y="268019"/>
            <a:ext cx="9361040" cy="922337"/>
          </a:xfrm>
        </p:spPr>
        <p:txBody>
          <a:bodyPr/>
          <a:lstStyle/>
          <a:p>
            <a:r>
              <a:rPr lang="cs-CZ" dirty="0" err="1"/>
              <a:t>Assessment</a:t>
            </a:r>
            <a:r>
              <a:rPr lang="cs-CZ" dirty="0"/>
              <a:t> II </a:t>
            </a:r>
          </a:p>
        </p:txBody>
      </p:sp>
      <p:sp>
        <p:nvSpPr>
          <p:cNvPr id="4" name="Zástupný symbol pro obsah 3"/>
          <p:cNvSpPr>
            <a:spLocks noGrp="1"/>
          </p:cNvSpPr>
          <p:nvPr>
            <p:ph idx="1"/>
          </p:nvPr>
        </p:nvSpPr>
        <p:spPr>
          <a:xfrm>
            <a:off x="2423592" y="1617954"/>
            <a:ext cx="9506837" cy="4403333"/>
          </a:xfrm>
        </p:spPr>
        <p:txBody>
          <a:bodyPr/>
          <a:lstStyle/>
          <a:p>
            <a:r>
              <a:rPr lang="en-GB" sz="2000" dirty="0"/>
              <a:t>What are the basic components on base plate?</a:t>
            </a:r>
            <a:endParaRPr lang="cs-CZ" sz="2000" dirty="0"/>
          </a:p>
          <a:p>
            <a:r>
              <a:rPr lang="en-GB" sz="2000" dirty="0"/>
              <a:t>What are the major question in design of component in compression?</a:t>
            </a:r>
            <a:endParaRPr lang="cs-CZ" sz="2000" dirty="0"/>
          </a:p>
          <a:p>
            <a:r>
              <a:rPr lang="en-GB" sz="2000" dirty="0"/>
              <a:t>What is the reason for introducing the joint coefficient?</a:t>
            </a:r>
            <a:endParaRPr lang="cs-CZ" sz="2000" dirty="0"/>
          </a:p>
          <a:p>
            <a:r>
              <a:rPr lang="en-GB" sz="2000" dirty="0"/>
              <a:t>What is the reason of limiting the effective width of the base plate?</a:t>
            </a:r>
            <a:endParaRPr lang="cs-CZ" sz="2000" dirty="0"/>
          </a:p>
          <a:p>
            <a:r>
              <a:rPr lang="en-GB" sz="2000" dirty="0"/>
              <a:t>What is the reason, that prying may in case of Failure mode 1-2 not develop?</a:t>
            </a:r>
            <a:endParaRPr lang="cs-CZ" sz="2000" dirty="0"/>
          </a:p>
          <a:p>
            <a:r>
              <a:rPr lang="en-GB" sz="2000" dirty="0"/>
              <a:t>How is simplified the model of acting compression force for prediction of the column base stiffness?</a:t>
            </a:r>
            <a:endParaRPr lang="cs-CZ" sz="2000" dirty="0"/>
          </a:p>
          <a:p>
            <a:endParaRPr lang="cs-CZ" sz="2000" dirty="0"/>
          </a:p>
        </p:txBody>
      </p:sp>
      <p:grpSp>
        <p:nvGrpSpPr>
          <p:cNvPr id="7" name="Skupina 6"/>
          <p:cNvGrpSpPr/>
          <p:nvPr/>
        </p:nvGrpSpPr>
        <p:grpSpPr>
          <a:xfrm>
            <a:off x="335360" y="4077072"/>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565228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Component Based FEM</a:t>
            </a:r>
            <a:br>
              <a:rPr lang="en-GB" dirty="0"/>
            </a:br>
            <a:endParaRPr lang="en-GB" b="0" dirty="0"/>
          </a:p>
        </p:txBody>
      </p:sp>
      <p:sp>
        <p:nvSpPr>
          <p:cNvPr id="5" name="Podnadpis 2"/>
          <p:cNvSpPr>
            <a:spLocks noGrp="1"/>
          </p:cNvSpPr>
          <p:nvPr>
            <p:ph type="subTitle" idx="1"/>
          </p:nvPr>
        </p:nvSpPr>
        <p:spPr>
          <a:xfrm>
            <a:off x="1432925" y="3789040"/>
            <a:ext cx="7736693" cy="1771721"/>
          </a:xfrm>
        </p:spPr>
        <p:txBody>
          <a:bodyPr/>
          <a:lstStyle/>
          <a:p>
            <a:r>
              <a:rPr lang="en-GB" dirty="0"/>
              <a:t>Lecture </a:t>
            </a:r>
            <a:r>
              <a:rPr lang="cs-CZ" dirty="0"/>
              <a:t>4</a:t>
            </a:r>
            <a:endParaRPr lang="en-GB" dirty="0"/>
          </a:p>
          <a:p>
            <a:r>
              <a:rPr lang="en-GB" dirty="0"/>
              <a:t>Column base</a:t>
            </a:r>
          </a:p>
        </p:txBody>
      </p:sp>
    </p:spTree>
    <p:extLst>
      <p:ext uri="{BB962C8B-B14F-4D97-AF65-F5344CB8AC3E}">
        <p14:creationId xmlns:p14="http://schemas.microsoft.com/office/powerpoint/2010/main" val="318055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55904"/>
            <a:ext cx="9486280" cy="922337"/>
          </a:xfrm>
        </p:spPr>
        <p:txBody>
          <a:bodyPr/>
          <a:lstStyle/>
          <a:p>
            <a:r>
              <a:rPr lang="en-GB" dirty="0"/>
              <a:t>Concept </a:t>
            </a:r>
            <a:r>
              <a:rPr lang="en-GB" sz="2000" dirty="0"/>
              <a:t>of Component Based Finite Element Method for column bases</a:t>
            </a:r>
            <a:endParaRPr lang="en-GB" dirty="0"/>
          </a:p>
        </p:txBody>
      </p:sp>
      <p:sp>
        <p:nvSpPr>
          <p:cNvPr id="3" name="Zástupný symbol pro obsah 2"/>
          <p:cNvSpPr>
            <a:spLocks noGrp="1"/>
          </p:cNvSpPr>
          <p:nvPr>
            <p:ph idx="1"/>
          </p:nvPr>
        </p:nvSpPr>
        <p:spPr>
          <a:xfrm>
            <a:off x="2386226" y="1587824"/>
            <a:ext cx="9326398" cy="2047584"/>
          </a:xfrm>
        </p:spPr>
        <p:txBody>
          <a:bodyPr/>
          <a:lstStyle/>
          <a:p>
            <a:r>
              <a:rPr lang="en-GB" sz="2000" dirty="0"/>
              <a:t>Steel part of column base, column base, column, base plate and stiffeners are simulated by shell models. </a:t>
            </a:r>
            <a:br>
              <a:rPr lang="en-GB" sz="2000" dirty="0"/>
            </a:br>
            <a:r>
              <a:rPr lang="en-GB" sz="2000" dirty="0"/>
              <a:t>Resistance is limited by 5% of plastic strain.</a:t>
            </a:r>
          </a:p>
          <a:p>
            <a:r>
              <a:rPr lang="en-GB" sz="2000" dirty="0"/>
              <a:t>Concrete block is taken as component with elastic-plastic surface.</a:t>
            </a:r>
          </a:p>
          <a:p>
            <a:r>
              <a:rPr lang="en-GB" sz="2000" dirty="0"/>
              <a:t>Anchor bolts/welds are modelled as components.</a:t>
            </a:r>
          </a:p>
          <a:p>
            <a:endParaRPr lang="en-GB" dirty="0">
              <a:solidFill>
                <a:srgbClr val="FF0000"/>
              </a:solidFill>
            </a:endParaRPr>
          </a:p>
        </p:txBody>
      </p:sp>
      <p:pic>
        <p:nvPicPr>
          <p:cNvPr id="9" name="Obrázek 8"/>
          <p:cNvPicPr>
            <a:picLocks noChangeAspect="1"/>
          </p:cNvPicPr>
          <p:nvPr/>
        </p:nvPicPr>
        <p:blipFill rotWithShape="1">
          <a:blip r:embed="rId2"/>
          <a:srcRect l="2974" t="4893" r="5390" b="7031"/>
          <a:stretch/>
        </p:blipFill>
        <p:spPr>
          <a:xfrm>
            <a:off x="3359697" y="4190688"/>
            <a:ext cx="2448272" cy="2592289"/>
          </a:xfrm>
          <a:prstGeom prst="rect">
            <a:avLst/>
          </a:prstGeom>
        </p:spPr>
      </p:pic>
      <p:sp>
        <p:nvSpPr>
          <p:cNvPr id="14" name="Šipka dolů 13"/>
          <p:cNvSpPr/>
          <p:nvPr/>
        </p:nvSpPr>
        <p:spPr bwMode="auto">
          <a:xfrm>
            <a:off x="4604722" y="3803932"/>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15" name="Zahnutá šipka dolů 14"/>
          <p:cNvSpPr/>
          <p:nvPr/>
        </p:nvSpPr>
        <p:spPr bwMode="auto">
          <a:xfrm rot="1615272">
            <a:off x="4461419" y="3968987"/>
            <a:ext cx="753865" cy="314022"/>
          </a:xfrm>
          <a:prstGeom prst="curvedDownArrow">
            <a:avLst>
              <a:gd name="adj1" fmla="val 26723"/>
              <a:gd name="adj2" fmla="val 63021"/>
              <a:gd name="adj3" fmla="val 27556"/>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16" name="Šipka dolů 15"/>
          <p:cNvSpPr/>
          <p:nvPr/>
        </p:nvSpPr>
        <p:spPr bwMode="auto">
          <a:xfrm rot="18672312">
            <a:off x="4646427" y="3733571"/>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pic>
        <p:nvPicPr>
          <p:cNvPr id="17" name="Obrázek 16"/>
          <p:cNvPicPr>
            <a:picLocks noChangeAspect="1"/>
          </p:cNvPicPr>
          <p:nvPr/>
        </p:nvPicPr>
        <p:blipFill>
          <a:blip r:embed="rId3"/>
          <a:stretch>
            <a:fillRect/>
          </a:stretch>
        </p:blipFill>
        <p:spPr>
          <a:xfrm>
            <a:off x="5759785" y="3843915"/>
            <a:ext cx="2419671" cy="2561199"/>
          </a:xfrm>
          <a:prstGeom prst="rect">
            <a:avLst/>
          </a:prstGeom>
        </p:spPr>
      </p:pic>
      <p:pic>
        <p:nvPicPr>
          <p:cNvPr id="18" name="Obrázek 17"/>
          <p:cNvPicPr>
            <a:picLocks noChangeAspect="1"/>
          </p:cNvPicPr>
          <p:nvPr/>
        </p:nvPicPr>
        <p:blipFill>
          <a:blip r:embed="rId4"/>
          <a:stretch>
            <a:fillRect/>
          </a:stretch>
        </p:blipFill>
        <p:spPr>
          <a:xfrm>
            <a:off x="8176549" y="3726806"/>
            <a:ext cx="2519363" cy="2705100"/>
          </a:xfrm>
          <a:prstGeom prst="rect">
            <a:avLst/>
          </a:prstGeom>
        </p:spPr>
      </p:pic>
      <p:sp>
        <p:nvSpPr>
          <p:cNvPr id="19" name="TextovéPole 18"/>
          <p:cNvSpPr txBox="1"/>
          <p:nvPr/>
        </p:nvSpPr>
        <p:spPr>
          <a:xfrm>
            <a:off x="6038291" y="6278018"/>
            <a:ext cx="1655266" cy="307777"/>
          </a:xfrm>
          <a:prstGeom prst="rect">
            <a:avLst/>
          </a:prstGeom>
          <a:noFill/>
        </p:spPr>
        <p:txBody>
          <a:bodyPr wrap="square" rtlCol="0">
            <a:spAutoFit/>
          </a:bodyPr>
          <a:lstStyle/>
          <a:p>
            <a:pPr>
              <a:buNone/>
            </a:pPr>
            <a:r>
              <a:rPr lang="en-GB" sz="1400" dirty="0"/>
              <a:t>Stress in concrete</a:t>
            </a:r>
            <a:endParaRPr lang="cs-CZ" sz="1400" dirty="0"/>
          </a:p>
        </p:txBody>
      </p:sp>
      <p:sp>
        <p:nvSpPr>
          <p:cNvPr id="20" name="TextovéPole 19"/>
          <p:cNvSpPr txBox="1"/>
          <p:nvPr/>
        </p:nvSpPr>
        <p:spPr>
          <a:xfrm>
            <a:off x="8081446" y="6278018"/>
            <a:ext cx="2132437" cy="307777"/>
          </a:xfrm>
          <a:prstGeom prst="rect">
            <a:avLst/>
          </a:prstGeom>
          <a:noFill/>
        </p:spPr>
        <p:txBody>
          <a:bodyPr wrap="square" rtlCol="0">
            <a:spAutoFit/>
          </a:bodyPr>
          <a:lstStyle/>
          <a:p>
            <a:pPr>
              <a:buNone/>
            </a:pPr>
            <a:r>
              <a:rPr lang="en-GB" sz="1400" dirty="0"/>
              <a:t>Plastic strain in column</a:t>
            </a:r>
            <a:endParaRPr lang="cs-CZ" sz="1400" dirty="0"/>
          </a:p>
        </p:txBody>
      </p:sp>
      <p:grpSp>
        <p:nvGrpSpPr>
          <p:cNvPr id="21" name="Skupina 20"/>
          <p:cNvGrpSpPr/>
          <p:nvPr/>
        </p:nvGrpSpPr>
        <p:grpSpPr>
          <a:xfrm>
            <a:off x="191344" y="4316000"/>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324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8264" y="269338"/>
            <a:ext cx="7451279" cy="922337"/>
          </a:xfrm>
        </p:spPr>
        <p:txBody>
          <a:bodyPr/>
          <a:lstStyle/>
          <a:p>
            <a:r>
              <a:rPr lang="en-GB" dirty="0"/>
              <a:t>Tutorial</a:t>
            </a:r>
          </a:p>
        </p:txBody>
      </p:sp>
      <p:sp>
        <p:nvSpPr>
          <p:cNvPr id="3" name="Zástupný symbol pro obsah 2"/>
          <p:cNvSpPr>
            <a:spLocks noGrp="1"/>
          </p:cNvSpPr>
          <p:nvPr>
            <p:ph idx="1"/>
          </p:nvPr>
        </p:nvSpPr>
        <p:spPr>
          <a:xfrm>
            <a:off x="2351584" y="1533745"/>
            <a:ext cx="9721080" cy="3096343"/>
          </a:xfrm>
        </p:spPr>
        <p:txBody>
          <a:bodyPr/>
          <a:lstStyle/>
          <a:p>
            <a:pPr>
              <a:spcBef>
                <a:spcPts val="1200"/>
              </a:spcBef>
            </a:pPr>
            <a:r>
              <a:rPr lang="en-US" altLang="cs-CZ" dirty="0"/>
              <a:t>This lecture describes the principles of Finite Element Method of column base by applying Component Based FEM (CBFEM).</a:t>
            </a:r>
          </a:p>
          <a:p>
            <a:pPr>
              <a:spcBef>
                <a:spcPts val="1200"/>
              </a:spcBef>
            </a:pPr>
            <a:r>
              <a:rPr lang="en-US" altLang="cs-CZ" dirty="0"/>
              <a:t>The behavior of the base plate subjected to compression and bending is shown on the analytical design by the component method.</a:t>
            </a:r>
          </a:p>
          <a:p>
            <a:pPr>
              <a:spcBef>
                <a:spcPts val="1200"/>
              </a:spcBef>
            </a:pPr>
            <a:r>
              <a:rPr lang="en-US" altLang="cs-CZ" dirty="0"/>
              <a:t>Validation, verification and benchmark cases using Component Based Finite Element Method are presented.</a:t>
            </a:r>
            <a:endParaRPr lang="en-GB" altLang="cs-CZ" dirty="0">
              <a:cs typeface="Times New Roman" panose="02020603050405020304" pitchFamily="18" charset="0"/>
            </a:endParaRPr>
          </a:p>
          <a:p>
            <a:endParaRPr lang="cs-CZ" altLang="cs-CZ" sz="1600">
              <a:cs typeface="Times New Roman" panose="02020603050405020304" pitchFamily="18" charset="0"/>
            </a:endParaRPr>
          </a:p>
          <a:p>
            <a:r>
              <a:rPr lang="en-GB" altLang="cs-CZ" sz="1600">
                <a:cs typeface="Times New Roman" panose="02020603050405020304" pitchFamily="18" charset="0"/>
              </a:rPr>
              <a:t>Material </a:t>
            </a:r>
            <a:r>
              <a:rPr lang="en-GB" altLang="cs-CZ" sz="1600" dirty="0">
                <a:cs typeface="Times New Roman" panose="02020603050405020304" pitchFamily="18" charset="0"/>
              </a:rPr>
              <a:t>was prepared </a:t>
            </a:r>
            <a:r>
              <a:rPr lang="en-GB" sz="1600" dirty="0"/>
              <a:t>under the R&amp;D project MERLION II supported by Technology Agency of the Czech Republic, project No TH02020301.</a:t>
            </a:r>
            <a:endParaRPr lang="en-GB" altLang="cs-CZ" sz="1600" dirty="0"/>
          </a:p>
          <a:p>
            <a:endParaRPr lang="en-GB" dirty="0"/>
          </a:p>
        </p:txBody>
      </p:sp>
      <p:sp>
        <p:nvSpPr>
          <p:cNvPr id="4" name="Obdélník 3"/>
          <p:cNvSpPr/>
          <p:nvPr/>
        </p:nvSpPr>
        <p:spPr bwMode="auto">
          <a:xfrm flipH="1">
            <a:off x="119336" y="1553508"/>
            <a:ext cx="1728192" cy="530449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dirty="0"/>
          </a:p>
        </p:txBody>
      </p:sp>
      <p:pic>
        <p:nvPicPr>
          <p:cNvPr id="5" name="Obrázek 4">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672" y="5805264"/>
            <a:ext cx="7452828" cy="909176"/>
          </a:xfrm>
          <a:prstGeom prst="rect">
            <a:avLst/>
          </a:prstGeom>
          <a:ln>
            <a:solidFill>
              <a:schemeClr val="accent6">
                <a:lumMod val="50000"/>
              </a:schemeClr>
            </a:solidFill>
          </a:ln>
        </p:spPr>
      </p:pic>
    </p:spTree>
    <p:extLst>
      <p:ext uri="{BB962C8B-B14F-4D97-AF65-F5344CB8AC3E}">
        <p14:creationId xmlns:p14="http://schemas.microsoft.com/office/powerpoint/2010/main" val="2987394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2943" y="281943"/>
            <a:ext cx="9455662" cy="922337"/>
          </a:xfrm>
        </p:spPr>
        <p:txBody>
          <a:bodyPr/>
          <a:lstStyle/>
          <a:p>
            <a:r>
              <a:rPr lang="en-GB" dirty="0"/>
              <a:t>Component concrete in compression</a:t>
            </a:r>
          </a:p>
        </p:txBody>
      </p:sp>
      <p:sp>
        <p:nvSpPr>
          <p:cNvPr id="3" name="Zástupný symbol pro obsah 2"/>
          <p:cNvSpPr>
            <a:spLocks noGrp="1"/>
          </p:cNvSpPr>
          <p:nvPr>
            <p:ph idx="1"/>
          </p:nvPr>
        </p:nvSpPr>
        <p:spPr>
          <a:xfrm>
            <a:off x="2400933" y="1628977"/>
            <a:ext cx="9455661" cy="2088055"/>
          </a:xfrm>
          <a:ln>
            <a:noFill/>
          </a:ln>
        </p:spPr>
        <p:txBody>
          <a:bodyPr/>
          <a:lstStyle/>
          <a:p>
            <a:pPr marL="0" indent="0">
              <a:spcBef>
                <a:spcPts val="0"/>
              </a:spcBef>
              <a:buNone/>
            </a:pPr>
            <a:r>
              <a:rPr lang="en-GB" sz="2200" dirty="0"/>
              <a:t>For resistance is considered the part of the concrete block under effective area </a:t>
            </a:r>
            <a:r>
              <a:rPr lang="en-GB" sz="2200" i="1" dirty="0" err="1"/>
              <a:t>A</a:t>
            </a:r>
            <a:r>
              <a:rPr lang="en-GB" sz="2200" baseline="-25000" dirty="0" err="1"/>
              <a:t>eff</a:t>
            </a:r>
            <a:r>
              <a:rPr lang="en-GB" sz="2200" dirty="0"/>
              <a:t> only using overlap </a:t>
            </a:r>
            <a:r>
              <a:rPr lang="en-GB" sz="2200" i="1" dirty="0"/>
              <a:t>c</a:t>
            </a:r>
            <a:r>
              <a:rPr lang="en-GB" sz="2200" dirty="0"/>
              <a:t>, </a:t>
            </a:r>
            <a:br>
              <a:rPr lang="en-GB" sz="2200" dirty="0"/>
            </a:br>
            <a:r>
              <a:rPr lang="en-GB" sz="2200" dirty="0"/>
              <a:t>where the base plate deforms in its elastic stage, following the engineering assumption formulated in EN1993-1-8:2006</a:t>
            </a:r>
            <a:r>
              <a:rPr lang="en-GB" sz="2200" i="1" dirty="0"/>
              <a:t>.</a:t>
            </a:r>
            <a:endParaRPr lang="en-GB" sz="2200" dirty="0"/>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0216" y="2873849"/>
            <a:ext cx="3096344" cy="3592917"/>
          </a:xfrm>
          <a:prstGeom prst="rect">
            <a:avLst/>
          </a:prstGeom>
        </p:spPr>
      </p:pic>
      <p:pic>
        <p:nvPicPr>
          <p:cNvPr id="6" name="Obráze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720" y="3153428"/>
            <a:ext cx="3397318" cy="3313338"/>
          </a:xfrm>
          <a:prstGeom prst="rect">
            <a:avLst/>
          </a:prstGeom>
        </p:spPr>
      </p:pic>
      <p:sp>
        <p:nvSpPr>
          <p:cNvPr id="7" name="Obdélník 6"/>
          <p:cNvSpPr/>
          <p:nvPr/>
        </p:nvSpPr>
        <p:spPr bwMode="auto">
          <a:xfrm>
            <a:off x="4079776" y="5805264"/>
            <a:ext cx="1368152" cy="432048"/>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grpSp>
        <p:nvGrpSpPr>
          <p:cNvPr id="10" name="Skupina 9"/>
          <p:cNvGrpSpPr/>
          <p:nvPr/>
        </p:nvGrpSpPr>
        <p:grpSpPr>
          <a:xfrm>
            <a:off x="191344" y="4293096"/>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86022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8808" y="278393"/>
            <a:ext cx="9455662" cy="922337"/>
          </a:xfrm>
        </p:spPr>
        <p:txBody>
          <a:bodyPr/>
          <a:lstStyle/>
          <a:p>
            <a:r>
              <a:rPr lang="en-GB" dirty="0">
                <a:latin typeface="+mn-lt"/>
              </a:rPr>
              <a:t>Component anchor bolt in tension</a:t>
            </a:r>
          </a:p>
        </p:txBody>
      </p:sp>
      <p:sp>
        <p:nvSpPr>
          <p:cNvPr id="3" name="Zástupný symbol pro obsah 2"/>
          <p:cNvSpPr>
            <a:spLocks noGrp="1"/>
          </p:cNvSpPr>
          <p:nvPr>
            <p:ph idx="1"/>
          </p:nvPr>
        </p:nvSpPr>
        <p:spPr>
          <a:xfrm>
            <a:off x="2249873" y="1431479"/>
            <a:ext cx="5254420" cy="4896533"/>
          </a:xfrm>
        </p:spPr>
        <p:txBody>
          <a:bodyPr/>
          <a:lstStyle/>
          <a:p>
            <a:pPr marL="177800" indent="-177800">
              <a:spcBef>
                <a:spcPts val="600"/>
              </a:spcBef>
              <a:buSzPct val="95000"/>
            </a:pPr>
            <a:r>
              <a:rPr lang="en-GB" dirty="0"/>
              <a:t>The  resistance of the anchor bolt in tension is taken from concrete components resistance and from the steel one.</a:t>
            </a:r>
          </a:p>
          <a:p>
            <a:pPr marL="177800" indent="-177800">
              <a:spcBef>
                <a:spcPts val="600"/>
              </a:spcBef>
              <a:buSzPct val="95000"/>
            </a:pPr>
            <a:r>
              <a:rPr lang="en-GB" dirty="0"/>
              <a:t>Maximum allowed plastic strain for anchor bolts </a:t>
            </a:r>
            <a:r>
              <a:rPr lang="en-GB" i="1" dirty="0" err="1"/>
              <a:t>ε</a:t>
            </a:r>
            <a:r>
              <a:rPr lang="en-GB" baseline="-25000" dirty="0" err="1"/>
              <a:t>mpb</a:t>
            </a:r>
            <a:r>
              <a:rPr lang="en-GB" dirty="0"/>
              <a:t> is taken as 25 % of elongation till fracture.</a:t>
            </a:r>
          </a:p>
          <a:p>
            <a:pPr marL="177800" indent="-177800">
              <a:spcBef>
                <a:spcPts val="600"/>
              </a:spcBef>
              <a:buSzPct val="95000"/>
            </a:pPr>
            <a:r>
              <a:rPr lang="en-GB" dirty="0"/>
              <a:t>The stiffness in tension is calculated as </a:t>
            </a:r>
            <a:br>
              <a:rPr lang="en-GB" dirty="0"/>
            </a:br>
            <a:r>
              <a:rPr lang="en-GB" i="1" dirty="0"/>
              <a:t>k</a:t>
            </a:r>
            <a:r>
              <a:rPr lang="en-GB" dirty="0"/>
              <a:t> = </a:t>
            </a:r>
            <a:r>
              <a:rPr lang="en-GB" i="1" dirty="0"/>
              <a:t>E</a:t>
            </a:r>
            <a:r>
              <a:rPr lang="en-GB" dirty="0"/>
              <a:t> </a:t>
            </a:r>
            <a:r>
              <a:rPr lang="en-GB" i="1" dirty="0"/>
              <a:t>A</a:t>
            </a:r>
            <a:r>
              <a:rPr lang="en-GB" baseline="-25000" dirty="0"/>
              <a:t>s</a:t>
            </a:r>
            <a:r>
              <a:rPr lang="en-GB" dirty="0"/>
              <a:t>/</a:t>
            </a:r>
            <a:r>
              <a:rPr lang="en-GB" i="1" dirty="0"/>
              <a:t>L</a:t>
            </a:r>
            <a:r>
              <a:rPr lang="en-GB" baseline="-25000" dirty="0"/>
              <a:t>b</a:t>
            </a:r>
            <a:r>
              <a:rPr lang="en-GB" dirty="0"/>
              <a:t>, </a:t>
            </a:r>
            <a:br>
              <a:rPr lang="en-GB" dirty="0"/>
            </a:br>
            <a:r>
              <a:rPr lang="en-GB" dirty="0"/>
              <a:t>where </a:t>
            </a:r>
            <a:br>
              <a:rPr lang="en-GB" dirty="0"/>
            </a:br>
            <a:r>
              <a:rPr lang="en-GB" i="1" dirty="0"/>
              <a:t>A</a:t>
            </a:r>
            <a:r>
              <a:rPr lang="en-GB" baseline="-25000" dirty="0"/>
              <a:t>s</a:t>
            </a:r>
            <a:r>
              <a:rPr lang="en-GB" dirty="0"/>
              <a:t> is tensile area of anchor bolt and </a:t>
            </a:r>
            <a:br>
              <a:rPr lang="en-GB" dirty="0"/>
            </a:br>
            <a:r>
              <a:rPr lang="en-GB" i="1" dirty="0"/>
              <a:t>L</a:t>
            </a:r>
            <a:r>
              <a:rPr lang="en-GB" baseline="-25000" dirty="0"/>
              <a:t>b</a:t>
            </a:r>
            <a:r>
              <a:rPr lang="en-GB" dirty="0"/>
              <a:t> is the distance between the centers of the head and the bolt nut.</a:t>
            </a:r>
          </a:p>
        </p:txBody>
      </p:sp>
      <p:grpSp>
        <p:nvGrpSpPr>
          <p:cNvPr id="12" name="Skupina 11"/>
          <p:cNvGrpSpPr/>
          <p:nvPr/>
        </p:nvGrpSpPr>
        <p:grpSpPr>
          <a:xfrm>
            <a:off x="7896200" y="1844824"/>
            <a:ext cx="4294141" cy="4032448"/>
            <a:chOff x="18153" y="-30298"/>
            <a:chExt cx="4111995" cy="4045061"/>
          </a:xfrm>
        </p:grpSpPr>
        <p:sp>
          <p:nvSpPr>
            <p:cNvPr id="13" name="TextBox 21"/>
            <p:cNvSpPr txBox="1"/>
            <p:nvPr/>
          </p:nvSpPr>
          <p:spPr>
            <a:xfrm>
              <a:off x="680495" y="-30298"/>
              <a:ext cx="3449653" cy="541092"/>
            </a:xfrm>
            <a:prstGeom prst="rect">
              <a:avLst/>
            </a:prstGeom>
            <a:noFill/>
            <a:ln>
              <a:noFill/>
            </a:ln>
          </p:spPr>
          <p:txBody>
            <a:bodyPr wrap="square" rtlCol="0">
              <a:noAutofit/>
            </a:bodyPr>
            <a:lstStyle/>
            <a:p>
              <a:pPr>
                <a:spcAft>
                  <a:spcPts val="0"/>
                </a:spcAft>
                <a:buNone/>
              </a:pPr>
              <a:r>
                <a:rPr lang="en-GB" sz="1600" dirty="0">
                  <a:solidFill>
                    <a:srgbClr val="000000"/>
                  </a:solidFill>
                  <a:latin typeface="+mn-lt"/>
                  <a:ea typeface="Times New Roman" panose="02020603050405020304" pitchFamily="18" charset="0"/>
                </a:rPr>
                <a:t>Vertical force in anchor bolt, kN</a:t>
              </a:r>
              <a:endParaRPr lang="en-GB" sz="2400" dirty="0">
                <a:latin typeface="+mn-lt"/>
                <a:ea typeface="Times New Roman" panose="02020603050405020304" pitchFamily="18" charset="0"/>
              </a:endParaRPr>
            </a:p>
          </p:txBody>
        </p:sp>
        <p:cxnSp>
          <p:nvCxnSpPr>
            <p:cNvPr id="14"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625032" y="1465262"/>
              <a:ext cx="800100" cy="2082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1404190" y="719240"/>
              <a:ext cx="1646050" cy="7457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1"/>
            <p:cNvSpPr txBox="1"/>
            <p:nvPr/>
          </p:nvSpPr>
          <p:spPr>
            <a:xfrm>
              <a:off x="1300913" y="3549608"/>
              <a:ext cx="2705016" cy="465155"/>
            </a:xfrm>
            <a:prstGeom prst="rect">
              <a:avLst/>
            </a:prstGeom>
            <a:noFill/>
            <a:ln>
              <a:noFill/>
            </a:ln>
          </p:spPr>
          <p:txBody>
            <a:bodyPr wrap="square" rtlCol="0">
              <a:noAutofit/>
            </a:bodyPr>
            <a:lstStyle/>
            <a:p>
              <a:pPr>
                <a:spcAft>
                  <a:spcPts val="0"/>
                </a:spcAft>
                <a:buNone/>
              </a:pPr>
              <a:r>
                <a:rPr lang="en-GB" sz="1600" dirty="0">
                  <a:solidFill>
                    <a:srgbClr val="000000"/>
                  </a:solidFill>
                  <a:latin typeface="+mn-lt"/>
                  <a:ea typeface="Times New Roman" panose="02020603050405020304" pitchFamily="18" charset="0"/>
                </a:rPr>
                <a:t>Vertical deformation, mm</a:t>
              </a:r>
              <a:endParaRPr lang="en-GB" sz="2400" dirty="0">
                <a:latin typeface="+mn-lt"/>
                <a:ea typeface="Times New Roman" panose="02020603050405020304" pitchFamily="18" charset="0"/>
              </a:endParaRPr>
            </a:p>
          </p:txBody>
        </p:sp>
        <p:sp>
          <p:nvSpPr>
            <p:cNvPr id="25"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mn-lt"/>
                  <a:ea typeface="Times New Roman" panose="02020603050405020304" pitchFamily="18" charset="0"/>
                </a:rPr>
                <a:t>u</a:t>
              </a:r>
              <a:r>
                <a:rPr lang="en-GB" sz="1600" baseline="-25000" dirty="0" err="1">
                  <a:solidFill>
                    <a:srgbClr val="000000"/>
                  </a:solidFill>
                  <a:latin typeface="+mn-lt"/>
                  <a:ea typeface="Times New Roman" panose="02020603050405020304" pitchFamily="18" charset="0"/>
                </a:rPr>
                <a:t>el</a:t>
              </a:r>
              <a:endParaRPr lang="en-GB" sz="2400" dirty="0">
                <a:latin typeface="+mn-lt"/>
                <a:ea typeface="Times New Roman" panose="02020603050405020304" pitchFamily="18" charset="0"/>
              </a:endParaRPr>
            </a:p>
          </p:txBody>
        </p:sp>
        <p:sp>
          <p:nvSpPr>
            <p:cNvPr id="26" name="TextBox 21"/>
            <p:cNvSpPr txBox="1"/>
            <p:nvPr/>
          </p:nvSpPr>
          <p:spPr>
            <a:xfrm>
              <a:off x="3003541" y="3065835"/>
              <a:ext cx="734411" cy="615880"/>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mn-lt"/>
                  <a:ea typeface="Times New Roman" panose="02020603050405020304" pitchFamily="18" charset="0"/>
                </a:rPr>
                <a:t>u</a:t>
              </a:r>
              <a:r>
                <a:rPr lang="en-GB" sz="1600" baseline="-25000" dirty="0" err="1">
                  <a:solidFill>
                    <a:srgbClr val="000000"/>
                  </a:solidFill>
                  <a:latin typeface="+mn-lt"/>
                  <a:ea typeface="Times New Roman" panose="02020603050405020304" pitchFamily="18" charset="0"/>
                </a:rPr>
                <a:t>t,Rd</a:t>
              </a:r>
              <a:endParaRPr lang="en-GB" sz="2400" dirty="0">
                <a:latin typeface="+mn-lt"/>
                <a:ea typeface="Times New Roman" panose="02020603050405020304" pitchFamily="18" charset="0"/>
              </a:endParaRPr>
            </a:p>
          </p:txBody>
        </p:sp>
        <p:sp>
          <p:nvSpPr>
            <p:cNvPr id="27"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mn-lt"/>
                  <a:ea typeface="Times New Roman" panose="02020603050405020304" pitchFamily="18" charset="0"/>
                </a:rPr>
                <a:t>F</a:t>
              </a:r>
              <a:r>
                <a:rPr lang="en-GB" sz="1600" baseline="-25000" dirty="0" err="1">
                  <a:solidFill>
                    <a:srgbClr val="000000"/>
                  </a:solidFill>
                  <a:latin typeface="+mn-lt"/>
                  <a:ea typeface="Times New Roman" panose="02020603050405020304" pitchFamily="18" charset="0"/>
                </a:rPr>
                <a:t>t,Rd</a:t>
              </a:r>
              <a:endParaRPr lang="en-GB" sz="2400" dirty="0">
                <a:latin typeface="+mn-lt"/>
                <a:ea typeface="Times New Roman" panose="02020603050405020304" pitchFamily="18" charset="0"/>
              </a:endParaRPr>
            </a:p>
          </p:txBody>
        </p:sp>
        <p:sp>
          <p:nvSpPr>
            <p:cNvPr id="28"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mn-lt"/>
                  <a:ea typeface="Times New Roman" panose="02020603050405020304" pitchFamily="18" charset="0"/>
                </a:rPr>
                <a:t>F</a:t>
              </a:r>
              <a:r>
                <a:rPr lang="en-GB" sz="1600" baseline="-25000" dirty="0" err="1">
                  <a:solidFill>
                    <a:srgbClr val="000000"/>
                  </a:solidFill>
                  <a:latin typeface="+mn-lt"/>
                  <a:ea typeface="Times New Roman" panose="02020603050405020304" pitchFamily="18" charset="0"/>
                </a:rPr>
                <a:t>t,el</a:t>
              </a:r>
              <a:endParaRPr lang="en-GB" sz="2400" dirty="0">
                <a:latin typeface="+mn-lt"/>
                <a:ea typeface="Times New Roman" panose="02020603050405020304" pitchFamily="18" charset="0"/>
              </a:endParaRPr>
            </a:p>
          </p:txBody>
        </p:sp>
        <p:sp>
          <p:nvSpPr>
            <p:cNvPr id="29"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mn-lt"/>
                  <a:ea typeface="Times New Roman" panose="02020603050405020304" pitchFamily="18" charset="0"/>
                </a:rPr>
                <a:t>F</a:t>
              </a:r>
              <a:r>
                <a:rPr lang="en-GB" sz="1600" baseline="-25000" dirty="0" err="1">
                  <a:solidFill>
                    <a:srgbClr val="000000"/>
                  </a:solidFill>
                  <a:latin typeface="+mn-lt"/>
                  <a:ea typeface="Times New Roman" panose="02020603050405020304" pitchFamily="18" charset="0"/>
                </a:rPr>
                <a:t>c,Ed</a:t>
              </a:r>
              <a:endParaRPr lang="en-GB" sz="2400" dirty="0">
                <a:latin typeface="+mn-lt"/>
                <a:ea typeface="Times New Roman" panose="02020603050405020304" pitchFamily="18" charset="0"/>
              </a:endParaRPr>
            </a:p>
          </p:txBody>
        </p:sp>
        <p:cxnSp>
          <p:nvCxnSpPr>
            <p:cNvPr id="30"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600" i="1" dirty="0">
                  <a:solidFill>
                    <a:srgbClr val="000000"/>
                  </a:solidFill>
                  <a:latin typeface="+mn-lt"/>
                  <a:ea typeface="Times New Roman" panose="02020603050405020304" pitchFamily="18" charset="0"/>
                </a:rPr>
                <a:t>k</a:t>
              </a:r>
              <a:endParaRPr lang="en-GB" sz="2400" dirty="0">
                <a:latin typeface="+mn-lt"/>
                <a:ea typeface="Times New Roman" panose="02020603050405020304" pitchFamily="18" charset="0"/>
              </a:endParaRPr>
            </a:p>
          </p:txBody>
        </p:sp>
        <p:cxnSp>
          <p:nvCxnSpPr>
            <p:cNvPr id="33"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mn-lt"/>
                  <a:ea typeface="Times New Roman" panose="02020603050405020304" pitchFamily="18" charset="0"/>
                </a:rPr>
                <a:t>k</a:t>
              </a:r>
              <a:r>
                <a:rPr lang="en-GB" sz="1600" baseline="-25000" dirty="0" err="1">
                  <a:solidFill>
                    <a:srgbClr val="000000"/>
                  </a:solidFill>
                  <a:latin typeface="+mn-lt"/>
                  <a:ea typeface="Times New Roman" panose="02020603050405020304" pitchFamily="18" charset="0"/>
                </a:rPr>
                <a:t>t</a:t>
              </a:r>
              <a:endParaRPr lang="en-GB" sz="2400" dirty="0">
                <a:latin typeface="+mn-lt"/>
                <a:ea typeface="Times New Roman" panose="02020603050405020304" pitchFamily="18" charset="0"/>
              </a:endParaRPr>
            </a:p>
          </p:txBody>
        </p:sp>
      </p:grpSp>
      <p:grpSp>
        <p:nvGrpSpPr>
          <p:cNvPr id="36" name="Skupina 35"/>
          <p:cNvGrpSpPr/>
          <p:nvPr/>
        </p:nvGrpSpPr>
        <p:grpSpPr>
          <a:xfrm>
            <a:off x="233633" y="4302770"/>
            <a:ext cx="894876" cy="145920"/>
            <a:chOff x="251317" y="1446897"/>
            <a:chExt cx="893345" cy="145920"/>
          </a:xfrm>
        </p:grpSpPr>
        <p:sp>
          <p:nvSpPr>
            <p:cNvPr id="3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205355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3491" y="259538"/>
            <a:ext cx="9309134" cy="922337"/>
          </a:xfrm>
        </p:spPr>
        <p:txBody>
          <a:bodyPr/>
          <a:lstStyle/>
          <a:p>
            <a:r>
              <a:rPr lang="en-GB" dirty="0"/>
              <a:t>Component anchor bolt in shear</a:t>
            </a:r>
          </a:p>
        </p:txBody>
      </p:sp>
      <p:sp>
        <p:nvSpPr>
          <p:cNvPr id="3" name="Zástupný symbol pro obsah 2"/>
          <p:cNvSpPr>
            <a:spLocks noGrp="1"/>
          </p:cNvSpPr>
          <p:nvPr>
            <p:ph idx="1"/>
          </p:nvPr>
        </p:nvSpPr>
        <p:spPr>
          <a:xfrm>
            <a:off x="2419067" y="1595277"/>
            <a:ext cx="9558686" cy="1474504"/>
          </a:xfrm>
        </p:spPr>
        <p:txBody>
          <a:bodyPr/>
          <a:lstStyle/>
          <a:p>
            <a:pPr>
              <a:spcBef>
                <a:spcPts val="600"/>
              </a:spcBef>
            </a:pPr>
            <a:r>
              <a:rPr lang="en-GB" sz="2000" dirty="0"/>
              <a:t>The resistance of anchor bolt in shear is calculated according to EN1992-4:2018 and EN1993-1-8:2006. </a:t>
            </a:r>
          </a:p>
          <a:p>
            <a:pPr>
              <a:spcBef>
                <a:spcPts val="600"/>
              </a:spcBef>
            </a:pPr>
            <a:r>
              <a:rPr lang="en-GB" sz="2000" dirty="0"/>
              <a:t>Stiffness of anchor bolt in shear includes bearing of concrete and </a:t>
            </a:r>
            <a:br>
              <a:rPr lang="en-GB" sz="2000" dirty="0"/>
            </a:br>
            <a:r>
              <a:rPr lang="en-GB" sz="2000" dirty="0"/>
              <a:t>bending of bolt.</a:t>
            </a:r>
          </a:p>
        </p:txBody>
      </p:sp>
      <p:grpSp>
        <p:nvGrpSpPr>
          <p:cNvPr id="12" name="Skupina 11"/>
          <p:cNvGrpSpPr/>
          <p:nvPr/>
        </p:nvGrpSpPr>
        <p:grpSpPr>
          <a:xfrm>
            <a:off x="5231904" y="2852936"/>
            <a:ext cx="4248473" cy="3833317"/>
            <a:chOff x="18153" y="-30298"/>
            <a:chExt cx="3874767" cy="4047187"/>
          </a:xfrm>
        </p:grpSpPr>
        <p:sp>
          <p:nvSpPr>
            <p:cNvPr id="13" name="TextBox 21"/>
            <p:cNvSpPr txBox="1"/>
            <p:nvPr/>
          </p:nvSpPr>
          <p:spPr>
            <a:xfrm>
              <a:off x="680496" y="-30298"/>
              <a:ext cx="3212423" cy="541092"/>
            </a:xfrm>
            <a:prstGeom prst="rect">
              <a:avLst/>
            </a:prstGeom>
            <a:noFill/>
            <a:ln>
              <a:noFill/>
            </a:ln>
          </p:spPr>
          <p:txBody>
            <a:bodyPr wrap="square" rtlCol="0">
              <a:noAutofit/>
            </a:bodyPr>
            <a:lstStyle/>
            <a:p>
              <a:pPr>
                <a:spcAft>
                  <a:spcPts val="0"/>
                </a:spcAft>
                <a:buNone/>
              </a:pPr>
              <a:r>
                <a:rPr lang="en-GB" sz="1800" dirty="0">
                  <a:solidFill>
                    <a:srgbClr val="000000"/>
                  </a:solidFill>
                  <a:latin typeface="Arial" panose="020B0604020202020204" pitchFamily="34" charset="0"/>
                  <a:ea typeface="Times New Roman" panose="02020603050405020304" pitchFamily="18" charset="0"/>
                </a:rPr>
                <a:t>Shear force in anchor bolt, kN</a:t>
              </a:r>
              <a:endParaRPr lang="en-GB" sz="2800" dirty="0">
                <a:latin typeface="Times New Roman" panose="02020603050405020304" pitchFamily="18" charset="0"/>
                <a:ea typeface="Times New Roman" panose="02020603050405020304" pitchFamily="18" charset="0"/>
              </a:endParaRPr>
            </a:p>
          </p:txBody>
        </p:sp>
        <p:cxnSp>
          <p:nvCxnSpPr>
            <p:cNvPr id="14"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625032" y="1465262"/>
              <a:ext cx="800100" cy="208280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1404190" y="719240"/>
              <a:ext cx="1646050" cy="745735"/>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0"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1"/>
            <p:cNvSpPr txBox="1"/>
            <p:nvPr/>
          </p:nvSpPr>
          <p:spPr>
            <a:xfrm>
              <a:off x="821014" y="3551734"/>
              <a:ext cx="3071906" cy="465155"/>
            </a:xfrm>
            <a:prstGeom prst="rect">
              <a:avLst/>
            </a:prstGeom>
            <a:noFill/>
            <a:ln>
              <a:noFill/>
            </a:ln>
          </p:spPr>
          <p:txBody>
            <a:bodyPr wrap="square" rtlCol="0">
              <a:noAutofit/>
            </a:bodyPr>
            <a:lstStyle/>
            <a:p>
              <a:pPr>
                <a:spcAft>
                  <a:spcPts val="0"/>
                </a:spcAft>
                <a:buNone/>
              </a:pPr>
              <a:r>
                <a:rPr lang="en-GB" sz="1800" dirty="0">
                  <a:solidFill>
                    <a:srgbClr val="000000"/>
                  </a:solidFill>
                  <a:latin typeface="Arial" panose="020B0604020202020204" pitchFamily="34" charset="0"/>
                  <a:ea typeface="Times New Roman" panose="02020603050405020304" pitchFamily="18" charset="0"/>
                </a:rPr>
                <a:t>Horizontal deformation, mm</a:t>
              </a:r>
              <a:endParaRPr lang="en-GB" sz="2800" dirty="0">
                <a:latin typeface="Times New Roman" panose="02020603050405020304" pitchFamily="18" charset="0"/>
                <a:ea typeface="Times New Roman" panose="02020603050405020304" pitchFamily="18" charset="0"/>
              </a:endParaRPr>
            </a:p>
          </p:txBody>
        </p:sp>
        <p:sp>
          <p:nvSpPr>
            <p:cNvPr id="25"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800" i="1" dirty="0" err="1">
                  <a:solidFill>
                    <a:srgbClr val="000000"/>
                  </a:solidFill>
                  <a:latin typeface="Arial" panose="020B0604020202020204" pitchFamily="34" charset="0"/>
                  <a:ea typeface="Times New Roman" panose="02020603050405020304" pitchFamily="18" charset="0"/>
                </a:rPr>
                <a:t>u</a:t>
              </a:r>
              <a:r>
                <a:rPr lang="en-GB" sz="1800" baseline="-25000" dirty="0" err="1">
                  <a:solidFill>
                    <a:srgbClr val="000000"/>
                  </a:solidFill>
                  <a:latin typeface="Arial" panose="020B0604020202020204" pitchFamily="34" charset="0"/>
                  <a:ea typeface="Times New Roman" panose="02020603050405020304" pitchFamily="18" charset="0"/>
                </a:rPr>
                <a:t>el</a:t>
              </a:r>
              <a:endParaRPr lang="en-GB" sz="2800" dirty="0">
                <a:latin typeface="Times New Roman" panose="02020603050405020304" pitchFamily="18" charset="0"/>
                <a:ea typeface="Times New Roman" panose="02020603050405020304" pitchFamily="18" charset="0"/>
              </a:endParaRPr>
            </a:p>
          </p:txBody>
        </p:sp>
        <p:sp>
          <p:nvSpPr>
            <p:cNvPr id="26" name="TextBox 21"/>
            <p:cNvSpPr txBox="1"/>
            <p:nvPr/>
          </p:nvSpPr>
          <p:spPr>
            <a:xfrm>
              <a:off x="2897707" y="3041531"/>
              <a:ext cx="734411" cy="615880"/>
            </a:xfrm>
            <a:prstGeom prst="rect">
              <a:avLst/>
            </a:prstGeom>
            <a:noFill/>
            <a:ln>
              <a:noFill/>
            </a:ln>
          </p:spPr>
          <p:txBody>
            <a:bodyPr wrap="square" rtlCol="0">
              <a:noAutofit/>
            </a:bodyPr>
            <a:lstStyle/>
            <a:p>
              <a:pPr>
                <a:spcAft>
                  <a:spcPts val="0"/>
                </a:spcAft>
                <a:buNone/>
              </a:pPr>
              <a:r>
                <a:rPr lang="en-GB" sz="1800" i="1" dirty="0" err="1">
                  <a:solidFill>
                    <a:srgbClr val="000000"/>
                  </a:solidFill>
                  <a:latin typeface="Arial" panose="020B0604020202020204" pitchFamily="34" charset="0"/>
                  <a:ea typeface="Times New Roman" panose="02020603050405020304" pitchFamily="18" charset="0"/>
                </a:rPr>
                <a:t>u</a:t>
              </a:r>
              <a:r>
                <a:rPr lang="en-GB" sz="1800" baseline="-25000" dirty="0" err="1">
                  <a:solidFill>
                    <a:srgbClr val="000000"/>
                  </a:solidFill>
                  <a:latin typeface="Arial" panose="020B0604020202020204" pitchFamily="34" charset="0"/>
                  <a:ea typeface="Times New Roman" panose="02020603050405020304" pitchFamily="18" charset="0"/>
                </a:rPr>
                <a:t>t,Rd</a:t>
              </a:r>
              <a:endParaRPr lang="en-GB" sz="2800" dirty="0">
                <a:latin typeface="Times New Roman" panose="02020603050405020304" pitchFamily="18" charset="0"/>
                <a:ea typeface="Times New Roman" panose="02020603050405020304" pitchFamily="18" charset="0"/>
              </a:endParaRPr>
            </a:p>
          </p:txBody>
        </p:sp>
        <p:sp>
          <p:nvSpPr>
            <p:cNvPr id="27"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800" i="1" dirty="0" err="1">
                  <a:solidFill>
                    <a:srgbClr val="000000"/>
                  </a:solidFill>
                  <a:latin typeface="Arial" panose="020B0604020202020204" pitchFamily="34" charset="0"/>
                  <a:ea typeface="Times New Roman" panose="02020603050405020304" pitchFamily="18" charset="0"/>
                </a:rPr>
                <a:t>F</a:t>
              </a:r>
              <a:r>
                <a:rPr lang="en-GB" sz="1800" baseline="-25000" dirty="0" err="1">
                  <a:solidFill>
                    <a:srgbClr val="000000"/>
                  </a:solidFill>
                  <a:latin typeface="Arial" panose="020B0604020202020204" pitchFamily="34" charset="0"/>
                  <a:ea typeface="Times New Roman" panose="02020603050405020304" pitchFamily="18" charset="0"/>
                </a:rPr>
                <a:t>t,Rd</a:t>
              </a:r>
              <a:endParaRPr lang="en-GB" sz="2800" dirty="0">
                <a:latin typeface="Times New Roman" panose="02020603050405020304" pitchFamily="18" charset="0"/>
                <a:ea typeface="Times New Roman" panose="02020603050405020304" pitchFamily="18" charset="0"/>
              </a:endParaRPr>
            </a:p>
          </p:txBody>
        </p:sp>
        <p:sp>
          <p:nvSpPr>
            <p:cNvPr id="28"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800" i="1" dirty="0" err="1">
                  <a:solidFill>
                    <a:srgbClr val="000000"/>
                  </a:solidFill>
                  <a:latin typeface="Arial" panose="020B0604020202020204" pitchFamily="34" charset="0"/>
                  <a:ea typeface="Times New Roman" panose="02020603050405020304" pitchFamily="18" charset="0"/>
                </a:rPr>
                <a:t>F</a:t>
              </a:r>
              <a:r>
                <a:rPr lang="en-GB" sz="1800" baseline="-25000" dirty="0" err="1">
                  <a:solidFill>
                    <a:srgbClr val="000000"/>
                  </a:solidFill>
                  <a:latin typeface="Arial" panose="020B0604020202020204" pitchFamily="34" charset="0"/>
                  <a:ea typeface="Times New Roman" panose="02020603050405020304" pitchFamily="18" charset="0"/>
                </a:rPr>
                <a:t>t,el</a:t>
              </a:r>
              <a:endParaRPr lang="en-GB" sz="2800" dirty="0">
                <a:latin typeface="Times New Roman" panose="02020603050405020304" pitchFamily="18" charset="0"/>
                <a:ea typeface="Times New Roman" panose="02020603050405020304" pitchFamily="18" charset="0"/>
              </a:endParaRPr>
            </a:p>
          </p:txBody>
        </p:sp>
        <p:sp>
          <p:nvSpPr>
            <p:cNvPr id="29"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800" i="1" dirty="0" err="1">
                  <a:solidFill>
                    <a:srgbClr val="000000"/>
                  </a:solidFill>
                  <a:latin typeface="Arial" panose="020B0604020202020204" pitchFamily="34" charset="0"/>
                  <a:ea typeface="Times New Roman" panose="02020603050405020304" pitchFamily="18" charset="0"/>
                </a:rPr>
                <a:t>F</a:t>
              </a:r>
              <a:r>
                <a:rPr lang="en-GB" sz="1800" baseline="-25000" dirty="0" err="1">
                  <a:solidFill>
                    <a:srgbClr val="000000"/>
                  </a:solidFill>
                  <a:latin typeface="Arial" panose="020B0604020202020204" pitchFamily="34" charset="0"/>
                  <a:ea typeface="Times New Roman" panose="02020603050405020304" pitchFamily="18" charset="0"/>
                </a:rPr>
                <a:t>c,Ed</a:t>
              </a:r>
              <a:endParaRPr lang="en-GB" sz="2800" dirty="0">
                <a:latin typeface="Times New Roman" panose="02020603050405020304" pitchFamily="18" charset="0"/>
                <a:ea typeface="Times New Roman" panose="02020603050405020304" pitchFamily="18" charset="0"/>
              </a:endParaRPr>
            </a:p>
          </p:txBody>
        </p:sp>
        <p:cxnSp>
          <p:nvCxnSpPr>
            <p:cNvPr id="30"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800" i="1" dirty="0">
                  <a:solidFill>
                    <a:srgbClr val="000000"/>
                  </a:solidFill>
                  <a:latin typeface="Arial" panose="020B0604020202020204" pitchFamily="34" charset="0"/>
                  <a:ea typeface="Times New Roman" panose="02020603050405020304" pitchFamily="18" charset="0"/>
                </a:rPr>
                <a:t>k</a:t>
              </a:r>
              <a:endParaRPr lang="en-GB" sz="2800" dirty="0">
                <a:latin typeface="Times New Roman" panose="02020603050405020304" pitchFamily="18" charset="0"/>
                <a:ea typeface="Times New Roman" panose="02020603050405020304" pitchFamily="18" charset="0"/>
              </a:endParaRPr>
            </a:p>
          </p:txBody>
        </p:sp>
        <p:cxnSp>
          <p:nvCxnSpPr>
            <p:cNvPr id="33"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800" i="1" dirty="0" err="1">
                  <a:solidFill>
                    <a:srgbClr val="000000"/>
                  </a:solidFill>
                  <a:latin typeface="Arial" panose="020B0604020202020204" pitchFamily="34" charset="0"/>
                  <a:ea typeface="Times New Roman" panose="02020603050405020304" pitchFamily="18" charset="0"/>
                </a:rPr>
                <a:t>k</a:t>
              </a:r>
              <a:r>
                <a:rPr lang="en-GB" sz="1800" baseline="-25000" dirty="0" err="1">
                  <a:solidFill>
                    <a:srgbClr val="000000"/>
                  </a:solidFill>
                  <a:latin typeface="Arial" panose="020B0604020202020204" pitchFamily="34" charset="0"/>
                  <a:ea typeface="Times New Roman" panose="02020603050405020304" pitchFamily="18" charset="0"/>
                </a:rPr>
                <a:t>t</a:t>
              </a:r>
              <a:endParaRPr lang="en-GB" sz="2800" dirty="0">
                <a:latin typeface="Times New Roman" panose="02020603050405020304" pitchFamily="18" charset="0"/>
                <a:ea typeface="Times New Roman" panose="02020603050405020304" pitchFamily="18" charset="0"/>
              </a:endParaRPr>
            </a:p>
          </p:txBody>
        </p:sp>
      </p:grpSp>
      <p:grpSp>
        <p:nvGrpSpPr>
          <p:cNvPr id="36" name="Skupina 35"/>
          <p:cNvGrpSpPr/>
          <p:nvPr/>
        </p:nvGrpSpPr>
        <p:grpSpPr>
          <a:xfrm>
            <a:off x="191344" y="4319197"/>
            <a:ext cx="894876" cy="145920"/>
            <a:chOff x="251317" y="1446897"/>
            <a:chExt cx="893345" cy="145920"/>
          </a:xfrm>
        </p:grpSpPr>
        <p:sp>
          <p:nvSpPr>
            <p:cNvPr id="3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320919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9182" y="276888"/>
            <a:ext cx="6552875" cy="922337"/>
          </a:xfrm>
        </p:spPr>
        <p:txBody>
          <a:bodyPr/>
          <a:lstStyle/>
          <a:p>
            <a:r>
              <a:rPr lang="en-GB" dirty="0">
                <a:latin typeface="+mn-lt"/>
              </a:rPr>
              <a:t>Normal force and bending </a:t>
            </a:r>
            <a:br>
              <a:rPr lang="en-GB" dirty="0">
                <a:latin typeface="+mn-lt"/>
              </a:rPr>
            </a:br>
            <a:r>
              <a:rPr lang="en-GB" dirty="0">
                <a:latin typeface="+mn-lt"/>
              </a:rPr>
              <a:t>moment interaction diagram</a:t>
            </a:r>
          </a:p>
        </p:txBody>
      </p:sp>
      <p:sp>
        <p:nvSpPr>
          <p:cNvPr id="3" name="Zástupný symbol pro obsah 2"/>
          <p:cNvSpPr>
            <a:spLocks noGrp="1"/>
          </p:cNvSpPr>
          <p:nvPr>
            <p:ph idx="1"/>
          </p:nvPr>
        </p:nvSpPr>
        <p:spPr>
          <a:xfrm>
            <a:off x="2394092" y="1557456"/>
            <a:ext cx="7230299" cy="2244185"/>
          </a:xfrm>
        </p:spPr>
        <p:txBody>
          <a:bodyPr/>
          <a:lstStyle/>
          <a:p>
            <a:pPr marL="174625" indent="-174625">
              <a:spcBef>
                <a:spcPts val="0"/>
              </a:spcBef>
              <a:spcAft>
                <a:spcPts val="200"/>
              </a:spcAft>
            </a:pPr>
            <a:r>
              <a:rPr lang="en-GB" sz="2000" dirty="0"/>
              <a:t>The cross section under base plate consists of anchor bolts and contact to concrete</a:t>
            </a:r>
            <a:r>
              <a:rPr lang="cs-CZ" sz="2000" dirty="0"/>
              <a:t>.</a:t>
            </a:r>
            <a:endParaRPr lang="en-GB" sz="2000" dirty="0"/>
          </a:p>
          <a:p>
            <a:pPr marL="174625" indent="-174625">
              <a:spcBef>
                <a:spcPts val="0"/>
              </a:spcBef>
              <a:spcAft>
                <a:spcPts val="200"/>
              </a:spcAft>
            </a:pPr>
            <a:r>
              <a:rPr lang="en-GB" sz="2000" dirty="0"/>
              <a:t>The significant points on interaction diagram reflects changes of geometry of compressed part.</a:t>
            </a:r>
            <a:endParaRPr lang="cs-CZ" sz="2000" dirty="0"/>
          </a:p>
          <a:p>
            <a:pPr marL="174625" indent="-174625">
              <a:spcBef>
                <a:spcPts val="0"/>
              </a:spcBef>
              <a:spcAft>
                <a:spcPts val="200"/>
              </a:spcAft>
            </a:pPr>
            <a:r>
              <a:rPr lang="en-GB" sz="2000" dirty="0"/>
              <a:t>The cross section exposed to normal force and bending behaves like concrete column cross section of effective contact area.</a:t>
            </a:r>
          </a:p>
          <a:p>
            <a:pPr marL="0" indent="0">
              <a:spcBef>
                <a:spcPts val="0"/>
              </a:spcBef>
              <a:spcAft>
                <a:spcPts val="200"/>
              </a:spcAft>
              <a:buNone/>
            </a:pPr>
            <a:r>
              <a:rPr lang="en-GB" sz="2000" dirty="0"/>
              <a:t> </a:t>
            </a:r>
          </a:p>
          <a:p>
            <a:pPr marL="0" indent="0">
              <a:spcBef>
                <a:spcPts val="0"/>
              </a:spcBef>
              <a:spcAft>
                <a:spcPts val="200"/>
              </a:spcAft>
              <a:buNone/>
            </a:pPr>
            <a:endParaRPr lang="en-GB" sz="1800" dirty="0"/>
          </a:p>
        </p:txBody>
      </p:sp>
      <p:graphicFrame>
        <p:nvGraphicFramePr>
          <p:cNvPr id="5" name="Zástupný symbol pro obsah 5"/>
          <p:cNvGraphicFramePr>
            <a:graphicFrameLocks/>
          </p:cNvGraphicFramePr>
          <p:nvPr>
            <p:extLst>
              <p:ext uri="{D42A27DB-BD31-4B8C-83A1-F6EECF244321}">
                <p14:modId xmlns:p14="http://schemas.microsoft.com/office/powerpoint/2010/main" val="933748097"/>
              </p:ext>
            </p:extLst>
          </p:nvPr>
        </p:nvGraphicFramePr>
        <p:xfrm>
          <a:off x="4295800" y="3587325"/>
          <a:ext cx="4505679" cy="322284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77713" y="-11219"/>
            <a:ext cx="1624934" cy="2420888"/>
          </a:xfrm>
          <a:prstGeom prst="rect">
            <a:avLst/>
          </a:prstGeom>
          <a:noFill/>
          <a:ln w="9525">
            <a:noFill/>
            <a:miter lim="800000"/>
            <a:headEnd/>
            <a:tailEnd/>
          </a:ln>
          <a:effectLst>
            <a:softEdge rad="63500"/>
          </a:effectLst>
        </p:spPr>
      </p:pic>
      <p:grpSp>
        <p:nvGrpSpPr>
          <p:cNvPr id="15" name="Skupina 14"/>
          <p:cNvGrpSpPr/>
          <p:nvPr/>
        </p:nvGrpSpPr>
        <p:grpSpPr>
          <a:xfrm>
            <a:off x="9810805" y="2444321"/>
            <a:ext cx="1058989" cy="4367761"/>
            <a:chOff x="7547868" y="2492896"/>
            <a:chExt cx="1058989" cy="4367761"/>
          </a:xfrm>
        </p:grpSpPr>
        <p:grpSp>
          <p:nvGrpSpPr>
            <p:cNvPr id="10" name="Skupina 9"/>
            <p:cNvGrpSpPr/>
            <p:nvPr/>
          </p:nvGrpSpPr>
          <p:grpSpPr>
            <a:xfrm>
              <a:off x="7565058" y="2492896"/>
              <a:ext cx="1041799" cy="4367761"/>
              <a:chOff x="7565058" y="2492896"/>
              <a:chExt cx="1041799" cy="4367761"/>
            </a:xfrm>
          </p:grpSpPr>
          <p:grpSp>
            <p:nvGrpSpPr>
              <p:cNvPr id="8" name="Skupina 7"/>
              <p:cNvGrpSpPr/>
              <p:nvPr/>
            </p:nvGrpSpPr>
            <p:grpSpPr>
              <a:xfrm>
                <a:off x="7565058" y="2492896"/>
                <a:ext cx="1041799" cy="4367761"/>
                <a:chOff x="7565058" y="2492896"/>
                <a:chExt cx="1041799" cy="4367761"/>
              </a:xfrm>
            </p:grpSpPr>
            <p:pic>
              <p:nvPicPr>
                <p:cNvPr id="6"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1305" y="2560652"/>
                  <a:ext cx="1035552" cy="4300005"/>
                </a:xfrm>
                <a:prstGeom prst="rect">
                  <a:avLst/>
                </a:prstGeom>
                <a:noFill/>
                <a:ln w="1">
                  <a:noFill/>
                  <a:miter lim="800000"/>
                  <a:headEnd/>
                  <a:tailEnd type="none" w="med" len="med"/>
                </a:ln>
                <a:effectLst/>
              </p:spPr>
            </p:pic>
            <p:sp>
              <p:nvSpPr>
                <p:cNvPr id="4" name="Obdélník 3"/>
                <p:cNvSpPr/>
                <p:nvPr/>
              </p:nvSpPr>
              <p:spPr>
                <a:xfrm>
                  <a:off x="7565058" y="2492896"/>
                  <a:ext cx="708848" cy="261610"/>
                </a:xfrm>
                <a:prstGeom prst="rect">
                  <a:avLst/>
                </a:prstGeom>
                <a:solidFill>
                  <a:schemeClr val="bg1"/>
                </a:solidFill>
                <a:ln>
                  <a:solidFill>
                    <a:schemeClr val="bg1"/>
                  </a:solidFill>
                </a:ln>
              </p:spPr>
              <p:txBody>
                <a:bodyPr wrap="none">
                  <a:spAutoFit/>
                </a:bodyPr>
                <a:lstStyle/>
                <a:p>
                  <a:pPr>
                    <a:buNone/>
                  </a:pPr>
                  <a:r>
                    <a:rPr lang="cs-CZ" sz="1100" dirty="0"/>
                    <a:t>Point  -1</a:t>
                  </a:r>
                  <a:endParaRPr lang="en-GB" sz="1100" dirty="0"/>
                </a:p>
              </p:txBody>
            </p:sp>
          </p:grpSp>
          <p:sp>
            <p:nvSpPr>
              <p:cNvPr id="9" name="Obdélník 8"/>
              <p:cNvSpPr/>
              <p:nvPr/>
            </p:nvSpPr>
            <p:spPr>
              <a:xfrm>
                <a:off x="7565058" y="3240286"/>
                <a:ext cx="615874" cy="233397"/>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0</a:t>
                </a:r>
                <a:endParaRPr lang="en-GB" sz="1000" dirty="0"/>
              </a:p>
            </p:txBody>
          </p:sp>
        </p:grpSp>
        <p:sp>
          <p:nvSpPr>
            <p:cNvPr id="11" name="Obdélník 10"/>
            <p:cNvSpPr/>
            <p:nvPr/>
          </p:nvSpPr>
          <p:spPr>
            <a:xfrm>
              <a:off x="7547868" y="3960366"/>
              <a:ext cx="615874" cy="233397"/>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1</a:t>
              </a:r>
              <a:endParaRPr lang="en-GB" sz="1000" dirty="0"/>
            </a:p>
          </p:txBody>
        </p:sp>
        <p:sp>
          <p:nvSpPr>
            <p:cNvPr id="12" name="Obdélník 11"/>
            <p:cNvSpPr/>
            <p:nvPr/>
          </p:nvSpPr>
          <p:spPr>
            <a:xfrm>
              <a:off x="7565058" y="4665956"/>
              <a:ext cx="615874" cy="233397"/>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2</a:t>
              </a:r>
              <a:endParaRPr lang="en-GB" sz="1000" dirty="0"/>
            </a:p>
          </p:txBody>
        </p:sp>
        <p:sp>
          <p:nvSpPr>
            <p:cNvPr id="13" name="Obdélník 12"/>
            <p:cNvSpPr/>
            <p:nvPr/>
          </p:nvSpPr>
          <p:spPr>
            <a:xfrm>
              <a:off x="7569582" y="5393077"/>
              <a:ext cx="615874" cy="233397"/>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3</a:t>
              </a:r>
              <a:endParaRPr lang="en-GB" sz="1000" dirty="0"/>
            </a:p>
          </p:txBody>
        </p:sp>
        <p:sp>
          <p:nvSpPr>
            <p:cNvPr id="14" name="Obdélník 13"/>
            <p:cNvSpPr/>
            <p:nvPr/>
          </p:nvSpPr>
          <p:spPr>
            <a:xfrm>
              <a:off x="7547868" y="6091626"/>
              <a:ext cx="615874" cy="233397"/>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4</a:t>
              </a:r>
              <a:endParaRPr lang="en-GB" sz="1000" dirty="0"/>
            </a:p>
          </p:txBody>
        </p:sp>
      </p:grpSp>
      <p:grpSp>
        <p:nvGrpSpPr>
          <p:cNvPr id="22" name="Skupina 21"/>
          <p:cNvGrpSpPr/>
          <p:nvPr/>
        </p:nvGrpSpPr>
        <p:grpSpPr>
          <a:xfrm>
            <a:off x="191344" y="4293096"/>
            <a:ext cx="894876" cy="145920"/>
            <a:chOff x="251317" y="1446897"/>
            <a:chExt cx="893345" cy="145920"/>
          </a:xfrm>
        </p:grpSpPr>
        <p:sp>
          <p:nvSpPr>
            <p:cNvPr id="2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22942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267753"/>
            <a:ext cx="7655462" cy="922337"/>
          </a:xfrm>
        </p:spPr>
        <p:txBody>
          <a:bodyPr/>
          <a:lstStyle/>
          <a:p>
            <a:r>
              <a:rPr lang="en-GB" dirty="0">
                <a:latin typeface="+mn-lt"/>
              </a:rPr>
              <a:t>Experiments for validation</a:t>
            </a:r>
          </a:p>
        </p:txBody>
      </p:sp>
      <p:sp>
        <p:nvSpPr>
          <p:cNvPr id="3" name="Zástupný symbol pro obsah 2"/>
          <p:cNvSpPr>
            <a:spLocks noGrp="1"/>
          </p:cNvSpPr>
          <p:nvPr>
            <p:ph idx="1"/>
          </p:nvPr>
        </p:nvSpPr>
        <p:spPr>
          <a:xfrm>
            <a:off x="2434384" y="1575289"/>
            <a:ext cx="9278239" cy="1080120"/>
          </a:xfrm>
        </p:spPr>
        <p:txBody>
          <a:bodyPr/>
          <a:lstStyle/>
          <a:p>
            <a:pPr>
              <a:spcBef>
                <a:spcPts val="600"/>
              </a:spcBef>
            </a:pPr>
            <a:r>
              <a:rPr lang="en-GB" sz="2000" dirty="0"/>
              <a:t>For validation were prepared two experiments in uniaxial and</a:t>
            </a:r>
            <a:r>
              <a:rPr lang="cs-CZ" sz="2000" dirty="0"/>
              <a:t> </a:t>
            </a:r>
            <a:r>
              <a:rPr lang="en-GB" sz="2000" dirty="0"/>
              <a:t>two</a:t>
            </a:r>
            <a:r>
              <a:rPr lang="cs-CZ" sz="2000" dirty="0"/>
              <a:t> in</a:t>
            </a:r>
            <a:r>
              <a:rPr lang="en-GB" sz="2000" dirty="0"/>
              <a:t> biaxial bending at TU Brno. </a:t>
            </a:r>
          </a:p>
          <a:p>
            <a:pPr>
              <a:spcBef>
                <a:spcPts val="600"/>
              </a:spcBef>
            </a:pPr>
            <a:r>
              <a:rPr lang="en-GB" sz="2000" dirty="0"/>
              <a:t>The experimental set ups is presented below. </a:t>
            </a:r>
          </a:p>
        </p:txBody>
      </p:sp>
      <p:pic>
        <p:nvPicPr>
          <p:cNvPr id="8" name="Zástupný symbol pro obsah 5"/>
          <p:cNvPicPr>
            <a:picLocks/>
          </p:cNvPicPr>
          <p:nvPr/>
        </p:nvPicPr>
        <p:blipFill rotWithShape="1">
          <a:blip r:embed="rId2" cstate="screen">
            <a:extLst>
              <a:ext uri="{28A0092B-C50C-407E-A947-70E740481C1C}">
                <a14:useLocalDpi xmlns:a14="http://schemas.microsoft.com/office/drawing/2010/main"/>
              </a:ext>
            </a:extLst>
          </a:blip>
          <a:srcRect l="7389" r="23748" b="4336"/>
          <a:stretch/>
        </p:blipFill>
        <p:spPr bwMode="auto">
          <a:xfrm>
            <a:off x="4069354" y="2569622"/>
            <a:ext cx="5560906" cy="41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
        <p:nvSpPr>
          <p:cNvPr id="4" name="Obdélník 3"/>
          <p:cNvSpPr/>
          <p:nvPr/>
        </p:nvSpPr>
        <p:spPr>
          <a:xfrm>
            <a:off x="7453730" y="2625693"/>
            <a:ext cx="1314784" cy="276999"/>
          </a:xfrm>
          <a:prstGeom prst="rect">
            <a:avLst/>
          </a:prstGeom>
          <a:solidFill>
            <a:schemeClr val="bg1"/>
          </a:solidFill>
        </p:spPr>
        <p:txBody>
          <a:bodyPr wrap="none">
            <a:spAutoFit/>
          </a:bodyPr>
          <a:lstStyle/>
          <a:p>
            <a:pPr>
              <a:buNone/>
            </a:pPr>
            <a:r>
              <a:rPr lang="cs-CZ" sz="1200" dirty="0"/>
              <a:t>U</a:t>
            </a:r>
            <a:r>
              <a:rPr lang="en-GB" sz="1200" dirty="0" err="1"/>
              <a:t>niaxial</a:t>
            </a:r>
            <a:r>
              <a:rPr lang="en-GB" sz="1200" dirty="0"/>
              <a:t> bending</a:t>
            </a:r>
            <a:endParaRPr lang="cs-CZ" sz="1200" dirty="0"/>
          </a:p>
        </p:txBody>
      </p:sp>
      <p:sp>
        <p:nvSpPr>
          <p:cNvPr id="6" name="Obdélník 5"/>
          <p:cNvSpPr/>
          <p:nvPr/>
        </p:nvSpPr>
        <p:spPr>
          <a:xfrm>
            <a:off x="7438380" y="4563538"/>
            <a:ext cx="1221809" cy="276999"/>
          </a:xfrm>
          <a:prstGeom prst="rect">
            <a:avLst/>
          </a:prstGeom>
          <a:solidFill>
            <a:schemeClr val="bg1"/>
          </a:solidFill>
        </p:spPr>
        <p:txBody>
          <a:bodyPr wrap="none">
            <a:spAutoFit/>
          </a:bodyPr>
          <a:lstStyle/>
          <a:p>
            <a:pPr>
              <a:buNone/>
            </a:pPr>
            <a:r>
              <a:rPr lang="cs-CZ" sz="1200" dirty="0"/>
              <a:t>B</a:t>
            </a:r>
            <a:r>
              <a:rPr lang="en-GB" sz="1200" dirty="0" err="1"/>
              <a:t>iaxial</a:t>
            </a:r>
            <a:r>
              <a:rPr lang="en-GB" sz="1200" dirty="0"/>
              <a:t> bending</a:t>
            </a:r>
            <a:endParaRPr lang="cs-CZ" sz="1200" dirty="0"/>
          </a:p>
        </p:txBody>
      </p:sp>
      <p:grpSp>
        <p:nvGrpSpPr>
          <p:cNvPr id="10" name="Skupina 9"/>
          <p:cNvGrpSpPr/>
          <p:nvPr/>
        </p:nvGrpSpPr>
        <p:grpSpPr>
          <a:xfrm>
            <a:off x="335360" y="4586184"/>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6004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8634" y="365577"/>
            <a:ext cx="8519558" cy="922337"/>
          </a:xfrm>
        </p:spPr>
        <p:txBody>
          <a:bodyPr/>
          <a:lstStyle/>
          <a:p>
            <a:r>
              <a:rPr lang="cs-CZ" dirty="0" err="1"/>
              <a:t>Experiment´s</a:t>
            </a:r>
            <a:r>
              <a:rPr lang="cs-CZ" dirty="0"/>
              <a:t> </a:t>
            </a:r>
            <a:r>
              <a:rPr lang="cs-CZ" dirty="0" err="1"/>
              <a:t>general</a:t>
            </a:r>
            <a:r>
              <a:rPr lang="cs-CZ" dirty="0"/>
              <a:t> data</a:t>
            </a:r>
            <a:endParaRPr lang="en-GB" dirty="0"/>
          </a:p>
        </p:txBody>
      </p:sp>
      <p:sp>
        <p:nvSpPr>
          <p:cNvPr id="3" name="Zástupný symbol pro obsah 2"/>
          <p:cNvSpPr>
            <a:spLocks noGrp="1"/>
          </p:cNvSpPr>
          <p:nvPr>
            <p:ph idx="1"/>
          </p:nvPr>
        </p:nvSpPr>
        <p:spPr>
          <a:xfrm>
            <a:off x="2406568" y="1556792"/>
            <a:ext cx="6934200" cy="2667943"/>
          </a:xfrm>
        </p:spPr>
        <p:txBody>
          <a:bodyPr/>
          <a:lstStyle/>
          <a:p>
            <a:pPr marL="182563" indent="-182563">
              <a:spcBef>
                <a:spcPts val="600"/>
              </a:spcBef>
            </a:pPr>
            <a:r>
              <a:rPr lang="cs-CZ" sz="2000" dirty="0" err="1"/>
              <a:t>Column</a:t>
            </a:r>
            <a:r>
              <a:rPr lang="cs-CZ" sz="2000" dirty="0"/>
              <a:t> </a:t>
            </a:r>
            <a:r>
              <a:rPr lang="en-GB" sz="2000" dirty="0"/>
              <a:t>HEB 240</a:t>
            </a:r>
            <a:endParaRPr lang="cs-CZ" sz="2000" dirty="0"/>
          </a:p>
          <a:p>
            <a:pPr marL="182563" indent="-182563">
              <a:spcBef>
                <a:spcPts val="600"/>
              </a:spcBef>
            </a:pPr>
            <a:r>
              <a:rPr lang="cs-CZ" sz="2000" dirty="0"/>
              <a:t>C</a:t>
            </a:r>
            <a:r>
              <a:rPr lang="en-GB" sz="2000" dirty="0" err="1"/>
              <a:t>oncrete</a:t>
            </a:r>
            <a:r>
              <a:rPr lang="en-GB" sz="2000" dirty="0"/>
              <a:t> block </a:t>
            </a:r>
            <a:r>
              <a:rPr lang="cs-CZ" sz="2000" dirty="0"/>
              <a:t>1000x1200x9000</a:t>
            </a:r>
            <a:r>
              <a:rPr lang="en-GB" sz="2000" dirty="0"/>
              <a:t> C20/25 </a:t>
            </a:r>
            <a:endParaRPr lang="cs-CZ" sz="2000" dirty="0"/>
          </a:p>
          <a:p>
            <a:pPr marL="182563" indent="-182563">
              <a:spcBef>
                <a:spcPts val="600"/>
              </a:spcBef>
            </a:pPr>
            <a:r>
              <a:rPr lang="cs-CZ" sz="2000" dirty="0"/>
              <a:t>B</a:t>
            </a:r>
            <a:r>
              <a:rPr lang="en-GB" sz="2000" dirty="0" err="1"/>
              <a:t>ase</a:t>
            </a:r>
            <a:r>
              <a:rPr lang="en-GB" sz="2000" dirty="0"/>
              <a:t> plate </a:t>
            </a:r>
            <a:r>
              <a:rPr lang="cs-CZ" sz="2000" dirty="0"/>
              <a:t>330x440x20 </a:t>
            </a:r>
            <a:r>
              <a:rPr lang="en-GB" sz="2000" dirty="0"/>
              <a:t>S235</a:t>
            </a:r>
            <a:endParaRPr lang="cs-CZ" sz="2000" dirty="0"/>
          </a:p>
          <a:p>
            <a:pPr marL="182563" indent="-182563">
              <a:spcBef>
                <a:spcPts val="600"/>
              </a:spcBef>
            </a:pPr>
            <a:r>
              <a:rPr lang="cs-CZ" sz="2000" dirty="0"/>
              <a:t>A</a:t>
            </a:r>
            <a:r>
              <a:rPr lang="en-GB" sz="2000" dirty="0" err="1"/>
              <a:t>nchor</a:t>
            </a:r>
            <a:r>
              <a:rPr lang="en-GB" sz="2000" dirty="0"/>
              <a:t> bolts 4 x M20</a:t>
            </a:r>
            <a:endParaRPr lang="cs-CZ" sz="2000" dirty="0"/>
          </a:p>
          <a:p>
            <a:pPr marL="182563" indent="-182563">
              <a:spcBef>
                <a:spcPts val="600"/>
              </a:spcBef>
            </a:pPr>
            <a:r>
              <a:rPr lang="cs-CZ" sz="2000" dirty="0"/>
              <a:t>G</a:t>
            </a:r>
            <a:r>
              <a:rPr lang="en-GB" sz="2000" dirty="0"/>
              <a:t>rout 30 mm</a:t>
            </a:r>
            <a:endParaRPr lang="cs-CZ" sz="2000" dirty="0"/>
          </a:p>
          <a:p>
            <a:pPr marL="182563" indent="-182563">
              <a:spcBef>
                <a:spcPts val="600"/>
              </a:spcBef>
            </a:pPr>
            <a:endParaRPr lang="cs-CZ" sz="2000" dirty="0"/>
          </a:p>
          <a:p>
            <a:pPr marL="182563" indent="-182563">
              <a:spcBef>
                <a:spcPts val="600"/>
              </a:spcBef>
            </a:pPr>
            <a:endParaRPr lang="cs-CZ" sz="2000" dirty="0"/>
          </a:p>
          <a:p>
            <a:pPr marL="182563" indent="-182563">
              <a:spcBef>
                <a:spcPts val="600"/>
              </a:spcBef>
            </a:pPr>
            <a:endParaRPr lang="cs-CZ" sz="2000" dirty="0"/>
          </a:p>
          <a:p>
            <a:pPr marL="0" indent="0">
              <a:spcBef>
                <a:spcPts val="600"/>
              </a:spcBef>
              <a:buNone/>
            </a:pPr>
            <a:endParaRPr lang="cs-CZ" sz="2000" dirty="0"/>
          </a:p>
          <a:p>
            <a:pPr marL="0" indent="0">
              <a:spcBef>
                <a:spcPts val="600"/>
              </a:spcBef>
              <a:buNone/>
            </a:pPr>
            <a:endParaRPr lang="cs-CZ" sz="2000" dirty="0"/>
          </a:p>
          <a:p>
            <a:pPr marL="0" indent="0">
              <a:spcBef>
                <a:spcPts val="600"/>
              </a:spcBef>
              <a:buNone/>
            </a:pPr>
            <a:r>
              <a:rPr lang="cs-CZ" sz="2000" dirty="0"/>
              <a:t>Bending of set up</a:t>
            </a:r>
            <a:r>
              <a:rPr lang="en-US" sz="2000" dirty="0"/>
              <a:t> </a:t>
            </a:r>
            <a:r>
              <a:rPr lang="cs-CZ" sz="2000" dirty="0"/>
              <a:t>in biaxial bending</a:t>
            </a:r>
            <a:endParaRPr lang="en-GB" sz="2000" dirty="0"/>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4072" y="2357033"/>
            <a:ext cx="4427984" cy="4273160"/>
          </a:xfrm>
          <a:prstGeom prst="rect">
            <a:avLst/>
          </a:prstGeom>
          <a:effectLst>
            <a:softEdge rad="38100"/>
          </a:effectLst>
        </p:spPr>
      </p:pic>
      <p:grpSp>
        <p:nvGrpSpPr>
          <p:cNvPr id="8" name="Skupina 7"/>
          <p:cNvGrpSpPr/>
          <p:nvPr/>
        </p:nvGrpSpPr>
        <p:grpSpPr>
          <a:xfrm>
            <a:off x="335360" y="457550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624584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260648"/>
            <a:ext cx="9527670" cy="922337"/>
          </a:xfrm>
        </p:spPr>
        <p:txBody>
          <a:bodyPr>
            <a:normAutofit fontScale="90000"/>
          </a:bodyPr>
          <a:lstStyle/>
          <a:p>
            <a:r>
              <a:rPr lang="en-GB" dirty="0"/>
              <a:t>Behaviour of base plate in case of uniaxial bending</a:t>
            </a:r>
            <a:endParaRPr lang="en-GB" sz="4400" dirty="0"/>
          </a:p>
        </p:txBody>
      </p:sp>
      <p:pic>
        <p:nvPicPr>
          <p:cNvPr id="9" name="Zástupný symbol pro obsah 8"/>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10725" y="1484784"/>
            <a:ext cx="3485275" cy="4645201"/>
          </a:xfrm>
          <a:effectLst>
            <a:softEdge rad="63500"/>
          </a:effectLst>
        </p:spPr>
      </p:pic>
      <p:pic>
        <p:nvPicPr>
          <p:cNvPr id="11" name="Obrázek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600056" y="1463840"/>
            <a:ext cx="4860498" cy="3641530"/>
          </a:xfrm>
          <a:prstGeom prst="rect">
            <a:avLst/>
          </a:prstGeom>
          <a:effectLst>
            <a:softEdge rad="63500"/>
          </a:effectLst>
        </p:spPr>
      </p:pic>
      <p:sp>
        <p:nvSpPr>
          <p:cNvPr id="3" name="Obdélník 2"/>
          <p:cNvSpPr/>
          <p:nvPr/>
        </p:nvSpPr>
        <p:spPr>
          <a:xfrm>
            <a:off x="2544842" y="6150523"/>
            <a:ext cx="3617040" cy="400110"/>
          </a:xfrm>
          <a:prstGeom prst="rect">
            <a:avLst/>
          </a:prstGeom>
        </p:spPr>
        <p:txBody>
          <a:bodyPr wrap="square">
            <a:spAutoFit/>
          </a:bodyPr>
          <a:lstStyle/>
          <a:p>
            <a:pPr>
              <a:spcBef>
                <a:spcPts val="600"/>
              </a:spcBef>
              <a:buNone/>
            </a:pPr>
            <a:r>
              <a:rPr lang="en-GB" dirty="0"/>
              <a:t>Set up in uniaxial bending</a:t>
            </a:r>
          </a:p>
        </p:txBody>
      </p:sp>
      <p:grpSp>
        <p:nvGrpSpPr>
          <p:cNvPr id="14" name="Skupina 13"/>
          <p:cNvGrpSpPr/>
          <p:nvPr/>
        </p:nvGrpSpPr>
        <p:grpSpPr>
          <a:xfrm>
            <a:off x="263352" y="4556395"/>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10" name="Obdélník 9"/>
          <p:cNvSpPr/>
          <p:nvPr/>
        </p:nvSpPr>
        <p:spPr>
          <a:xfrm>
            <a:off x="6600726" y="5229225"/>
            <a:ext cx="3617040" cy="400110"/>
          </a:xfrm>
          <a:prstGeom prst="rect">
            <a:avLst/>
          </a:prstGeom>
        </p:spPr>
        <p:txBody>
          <a:bodyPr wrap="square">
            <a:spAutoFit/>
          </a:bodyPr>
          <a:lstStyle/>
          <a:p>
            <a:pPr>
              <a:spcBef>
                <a:spcPts val="600"/>
              </a:spcBef>
              <a:buNone/>
            </a:pPr>
            <a:r>
              <a:rPr lang="en-GB" dirty="0"/>
              <a:t>Deformed base plate</a:t>
            </a:r>
          </a:p>
        </p:txBody>
      </p:sp>
    </p:spTree>
    <p:extLst>
      <p:ext uri="{BB962C8B-B14F-4D97-AF65-F5344CB8AC3E}">
        <p14:creationId xmlns:p14="http://schemas.microsoft.com/office/powerpoint/2010/main" val="208186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3695" y="266075"/>
            <a:ext cx="9935039" cy="922337"/>
          </a:xfrm>
        </p:spPr>
        <p:txBody>
          <a:bodyPr>
            <a:normAutofit/>
          </a:bodyPr>
          <a:lstStyle/>
          <a:p>
            <a:r>
              <a:rPr lang="en-GB" dirty="0">
                <a:latin typeface="+mn-lt"/>
              </a:rPr>
              <a:t>FE prediction </a:t>
            </a:r>
            <a:r>
              <a:rPr lang="en-GB" sz="2200" dirty="0">
                <a:latin typeface="+mn-lt"/>
              </a:rPr>
              <a:t>of  column base  behaviour in uniaxial bending</a:t>
            </a:r>
            <a:endParaRPr lang="en-GB" sz="4900" dirty="0">
              <a:latin typeface="+mn-lt"/>
            </a:endParaRPr>
          </a:p>
        </p:txBody>
      </p:sp>
      <p:pic>
        <p:nvPicPr>
          <p:cNvPr id="6" name="Zástupný symbol pro obsah 5"/>
          <p:cNvPicPr>
            <a:picLocks noGrp="1" noChangeAspect="1"/>
          </p:cNvPicPr>
          <p:nvPr>
            <p:ph idx="1"/>
          </p:nvPr>
        </p:nvPicPr>
        <p:blipFill>
          <a:blip r:embed="rId2"/>
          <a:stretch>
            <a:fillRect/>
          </a:stretch>
        </p:blipFill>
        <p:spPr>
          <a:xfrm>
            <a:off x="6924092" y="3256057"/>
            <a:ext cx="3672408" cy="3328997"/>
          </a:xfrm>
          <a:prstGeom prst="rect">
            <a:avLst/>
          </a:prstGeom>
        </p:spPr>
      </p:pic>
      <p:grpSp>
        <p:nvGrpSpPr>
          <p:cNvPr id="3" name="Skupina 2"/>
          <p:cNvGrpSpPr/>
          <p:nvPr/>
        </p:nvGrpSpPr>
        <p:grpSpPr>
          <a:xfrm>
            <a:off x="2567608" y="2599355"/>
            <a:ext cx="3868212" cy="3801997"/>
            <a:chOff x="1475656" y="2996952"/>
            <a:chExt cx="3182278" cy="3558498"/>
          </a:xfrm>
        </p:grpSpPr>
        <p:pic>
          <p:nvPicPr>
            <p:cNvPr id="9" name="Obráze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0921" y="2996952"/>
              <a:ext cx="737013" cy="2507049"/>
            </a:xfrm>
            <a:prstGeom prst="rect">
              <a:avLst/>
            </a:prstGeom>
          </p:spPr>
        </p:pic>
        <p:pic>
          <p:nvPicPr>
            <p:cNvPr id="7" name="Obrázek 6"/>
            <p:cNvPicPr>
              <a:picLocks noChangeAspect="1"/>
            </p:cNvPicPr>
            <p:nvPr/>
          </p:nvPicPr>
          <p:blipFill>
            <a:blip r:embed="rId4"/>
            <a:stretch>
              <a:fillRect/>
            </a:stretch>
          </p:blipFill>
          <p:spPr>
            <a:xfrm>
              <a:off x="1475656" y="3212976"/>
              <a:ext cx="2596707" cy="3342474"/>
            </a:xfrm>
            <a:prstGeom prst="rect">
              <a:avLst/>
            </a:prstGeom>
          </p:spPr>
        </p:pic>
      </p:grpSp>
      <p:pic>
        <p:nvPicPr>
          <p:cNvPr id="8" name="Obráze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6694" y="967643"/>
            <a:ext cx="2355939" cy="2166327"/>
          </a:xfrm>
          <a:prstGeom prst="rect">
            <a:avLst/>
          </a:prstGeom>
        </p:spPr>
      </p:pic>
      <p:sp>
        <p:nvSpPr>
          <p:cNvPr id="4" name="TextovéPole 3"/>
          <p:cNvSpPr txBox="1"/>
          <p:nvPr/>
        </p:nvSpPr>
        <p:spPr>
          <a:xfrm>
            <a:off x="2423592" y="1522218"/>
            <a:ext cx="6336704" cy="707886"/>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latin typeface="+mn-lt"/>
              </a:rPr>
              <a:t>Figure below shows the equivalent stresses in base plate and in concrete  calculated by CBFEM.</a:t>
            </a:r>
          </a:p>
        </p:txBody>
      </p:sp>
      <p:grpSp>
        <p:nvGrpSpPr>
          <p:cNvPr id="12" name="Skupina 11"/>
          <p:cNvGrpSpPr/>
          <p:nvPr/>
        </p:nvGrpSpPr>
        <p:grpSpPr>
          <a:xfrm>
            <a:off x="335360" y="4596927"/>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53742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305077"/>
            <a:ext cx="9342264" cy="922337"/>
          </a:xfrm>
        </p:spPr>
        <p:txBody>
          <a:bodyPr>
            <a:noAutofit/>
          </a:bodyPr>
          <a:lstStyle/>
          <a:p>
            <a:r>
              <a:rPr lang="cs-CZ" dirty="0"/>
              <a:t>Validation of models to experiments in uniaxial bending</a:t>
            </a:r>
          </a:p>
        </p:txBody>
      </p:sp>
      <p:graphicFrame>
        <p:nvGraphicFramePr>
          <p:cNvPr id="7" name="Graf 6"/>
          <p:cNvGraphicFramePr>
            <a:graphicFrameLocks/>
          </p:cNvGraphicFramePr>
          <p:nvPr>
            <p:extLst>
              <p:ext uri="{D42A27DB-BD31-4B8C-83A1-F6EECF244321}">
                <p14:modId xmlns:p14="http://schemas.microsoft.com/office/powerpoint/2010/main" val="1439157774"/>
              </p:ext>
            </p:extLst>
          </p:nvPr>
        </p:nvGraphicFramePr>
        <p:xfrm>
          <a:off x="2567608" y="1586335"/>
          <a:ext cx="4467452" cy="44371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7245172" y="1412777"/>
            <a:ext cx="4467452" cy="3139321"/>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sz="1800" dirty="0"/>
              <a:t>Figure left shows on moment rotation diagram a good prediction capacity </a:t>
            </a:r>
            <a:br>
              <a:rPr lang="en-GB" sz="1800" dirty="0"/>
            </a:br>
            <a:r>
              <a:rPr lang="en-GB" sz="1800" dirty="0"/>
              <a:t>of resistance of both Component (CM) and Component Based FE model (CBFEM). </a:t>
            </a:r>
          </a:p>
          <a:p>
            <a:pPr marL="342900" indent="-342900">
              <a:buClr>
                <a:srgbClr val="0070C0"/>
              </a:buClr>
              <a:buFont typeface="Courier New" panose="02070309020205020404" pitchFamily="49" charset="0"/>
              <a:buChar char="o"/>
            </a:pPr>
            <a:r>
              <a:rPr lang="en-GB" sz="1800" dirty="0"/>
              <a:t>CBFEM compared to CM predicts higher resistance</a:t>
            </a:r>
            <a:r>
              <a:rPr lang="cs-CZ" sz="1800" dirty="0"/>
              <a:t>. </a:t>
            </a:r>
            <a:r>
              <a:rPr lang="en-GB" sz="1800" dirty="0"/>
              <a:t>It</a:t>
            </a:r>
            <a:r>
              <a:rPr lang="cs-CZ" sz="1800" dirty="0"/>
              <a:t> </a:t>
            </a:r>
            <a:r>
              <a:rPr lang="en-US" sz="1800" dirty="0"/>
              <a:t>includes real space stress in concrete</a:t>
            </a:r>
            <a:r>
              <a:rPr lang="en-GB" sz="1800" dirty="0"/>
              <a:t>.</a:t>
            </a:r>
          </a:p>
          <a:p>
            <a:pPr marL="342900" indent="-342900">
              <a:buClr>
                <a:srgbClr val="0070C0"/>
              </a:buClr>
              <a:buFont typeface="Courier New" panose="02070309020205020404" pitchFamily="49" charset="0"/>
              <a:buChar char="o"/>
            </a:pPr>
            <a:r>
              <a:rPr lang="en-GB" sz="1800" dirty="0"/>
              <a:t>The bending stiffness of experiments is lower compared to prediction.</a:t>
            </a:r>
          </a:p>
        </p:txBody>
      </p:sp>
      <p:sp>
        <p:nvSpPr>
          <p:cNvPr id="10" name="TextovéPole 9"/>
          <p:cNvSpPr txBox="1"/>
          <p:nvPr/>
        </p:nvSpPr>
        <p:spPr>
          <a:xfrm>
            <a:off x="2370360" y="6023447"/>
            <a:ext cx="9342264" cy="646331"/>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cs-CZ" sz="1800" dirty="0"/>
              <a:t>T</a:t>
            </a:r>
            <a:r>
              <a:rPr lang="en-GB" sz="1800" dirty="0"/>
              <a:t>he predictive model shows</a:t>
            </a:r>
            <a:r>
              <a:rPr lang="cs-CZ" sz="1800" dirty="0"/>
              <a:t> </a:t>
            </a:r>
            <a:r>
              <a:rPr lang="en-GB" sz="1800" dirty="0"/>
              <a:t>compared to experiments the safety due to conservative </a:t>
            </a:r>
            <a:r>
              <a:rPr lang="cs-CZ" sz="1800" dirty="0" err="1"/>
              <a:t>proposal</a:t>
            </a:r>
            <a:r>
              <a:rPr lang="cs-CZ" sz="1800" dirty="0"/>
              <a:t> of a</a:t>
            </a:r>
            <a:r>
              <a:rPr lang="en-GB" sz="1800" dirty="0" err="1"/>
              <a:t>nchor</a:t>
            </a:r>
            <a:r>
              <a:rPr lang="en-GB" sz="1800" dirty="0"/>
              <a:t> bolt</a:t>
            </a:r>
            <a:r>
              <a:rPr lang="cs-CZ" sz="1800" dirty="0"/>
              <a:t>.</a:t>
            </a:r>
            <a:endParaRPr lang="en-GB" sz="1800" dirty="0"/>
          </a:p>
        </p:txBody>
      </p:sp>
      <p:grpSp>
        <p:nvGrpSpPr>
          <p:cNvPr id="9" name="Skupina 8"/>
          <p:cNvGrpSpPr/>
          <p:nvPr/>
        </p:nvGrpSpPr>
        <p:grpSpPr>
          <a:xfrm>
            <a:off x="335360" y="4581128"/>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362007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3" y="260163"/>
            <a:ext cx="8784976" cy="922337"/>
          </a:xfrm>
        </p:spPr>
        <p:txBody>
          <a:bodyPr>
            <a:normAutofit fontScale="90000"/>
          </a:bodyPr>
          <a:lstStyle/>
          <a:p>
            <a:r>
              <a:rPr lang="cs-CZ" dirty="0"/>
              <a:t>Validation of CBFE model to experiment in uniaxial bending</a:t>
            </a:r>
          </a:p>
        </p:txBody>
      </p:sp>
      <p:graphicFrame>
        <p:nvGraphicFramePr>
          <p:cNvPr id="6" name="Graf 5"/>
          <p:cNvGraphicFramePr/>
          <p:nvPr>
            <p:extLst>
              <p:ext uri="{D42A27DB-BD31-4B8C-83A1-F6EECF244321}">
                <p14:modId xmlns:p14="http://schemas.microsoft.com/office/powerpoint/2010/main" val="1636900480"/>
              </p:ext>
            </p:extLst>
          </p:nvPr>
        </p:nvGraphicFramePr>
        <p:xfrm>
          <a:off x="2468026" y="1556792"/>
          <a:ext cx="4766921" cy="513905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7018925" y="1661592"/>
            <a:ext cx="4766922" cy="2708434"/>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Figure left shows </a:t>
            </a:r>
            <a:r>
              <a:rPr lang="cs-CZ" dirty="0"/>
              <a:t>on anchor force – bending moment diagram </a:t>
            </a:r>
            <a:r>
              <a:rPr lang="en-GB" dirty="0"/>
              <a:t>a good prediction capacity </a:t>
            </a:r>
            <a:br>
              <a:rPr lang="cs-CZ" dirty="0"/>
            </a:br>
            <a:r>
              <a:rPr lang="en-GB" dirty="0"/>
              <a:t>of Component Based F</a:t>
            </a:r>
            <a:r>
              <a:rPr lang="cs-CZ" dirty="0"/>
              <a:t>inite</a:t>
            </a:r>
            <a:r>
              <a:rPr lang="en-US" dirty="0"/>
              <a:t> </a:t>
            </a:r>
            <a:r>
              <a:rPr lang="en-GB" dirty="0"/>
              <a:t>E</a:t>
            </a:r>
            <a:r>
              <a:rPr lang="cs-CZ" dirty="0" err="1"/>
              <a:t>lement</a:t>
            </a:r>
            <a:r>
              <a:rPr lang="cs-CZ" dirty="0"/>
              <a:t> M</a:t>
            </a:r>
            <a:r>
              <a:rPr lang="en-GB" dirty="0" err="1"/>
              <a:t>odel</a:t>
            </a:r>
            <a:r>
              <a:rPr lang="en-GB" dirty="0"/>
              <a:t>. </a:t>
            </a:r>
          </a:p>
          <a:p>
            <a:pPr marL="342900" indent="-342900">
              <a:buClr>
                <a:srgbClr val="0070C0"/>
              </a:buClr>
              <a:buFont typeface="Courier New" panose="02070309020205020404" pitchFamily="49" charset="0"/>
              <a:buChar char="o"/>
            </a:pPr>
            <a:r>
              <a:rPr lang="en-GB" dirty="0"/>
              <a:t>The </a:t>
            </a:r>
            <a:r>
              <a:rPr lang="cs-CZ" dirty="0"/>
              <a:t>predicted bolt force is</a:t>
            </a:r>
            <a:r>
              <a:rPr lang="en-US" dirty="0"/>
              <a:t> </a:t>
            </a:r>
            <a:r>
              <a:rPr lang="en-GB" dirty="0"/>
              <a:t>conservatively</a:t>
            </a:r>
            <a:r>
              <a:rPr lang="cs-CZ" dirty="0"/>
              <a:t> higher compare</a:t>
            </a:r>
            <a:r>
              <a:rPr lang="en-GB" dirty="0"/>
              <a:t>d</a:t>
            </a:r>
            <a:r>
              <a:rPr lang="cs-CZ" dirty="0"/>
              <a:t> to measured ones on both</a:t>
            </a:r>
            <a:r>
              <a:rPr lang="en-US" dirty="0"/>
              <a:t> </a:t>
            </a:r>
            <a:r>
              <a:rPr lang="cs-CZ" dirty="0"/>
              <a:t>experiments.</a:t>
            </a:r>
          </a:p>
        </p:txBody>
      </p:sp>
      <p:grpSp>
        <p:nvGrpSpPr>
          <p:cNvPr id="9" name="Skupina 8"/>
          <p:cNvGrpSpPr/>
          <p:nvPr/>
        </p:nvGrpSpPr>
        <p:grpSpPr>
          <a:xfrm>
            <a:off x="357516" y="4581128"/>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90813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6467" y="268019"/>
            <a:ext cx="8951606" cy="922337"/>
          </a:xfrm>
        </p:spPr>
        <p:txBody>
          <a:bodyPr/>
          <a:lstStyle/>
          <a:p>
            <a:r>
              <a:rPr lang="en-GB" dirty="0"/>
              <a:t>Outline of the lecture</a:t>
            </a:r>
          </a:p>
        </p:txBody>
      </p:sp>
      <p:sp>
        <p:nvSpPr>
          <p:cNvPr id="4" name="Zástupný symbol pro obsah 3"/>
          <p:cNvSpPr>
            <a:spLocks noGrp="1"/>
          </p:cNvSpPr>
          <p:nvPr>
            <p:ph idx="1"/>
          </p:nvPr>
        </p:nvSpPr>
        <p:spPr>
          <a:xfrm>
            <a:off x="2351584" y="1529408"/>
            <a:ext cx="7344815" cy="5060573"/>
          </a:xfrm>
        </p:spPr>
        <p:txBody>
          <a:bodyPr/>
          <a:lstStyle/>
          <a:p>
            <a:pPr>
              <a:spcBef>
                <a:spcPts val="0"/>
              </a:spcBef>
              <a:spcAft>
                <a:spcPts val="200"/>
              </a:spcAft>
            </a:pPr>
            <a:r>
              <a:rPr lang="en-GB" sz="2000" b="1" dirty="0"/>
              <a:t>Introduction</a:t>
            </a:r>
          </a:p>
          <a:p>
            <a:pPr lvl="1">
              <a:spcBef>
                <a:spcPts val="0"/>
              </a:spcBef>
              <a:spcAft>
                <a:spcPts val="200"/>
              </a:spcAft>
              <a:buFont typeface="Courier New" panose="02070309020205020404" pitchFamily="49" charset="0"/>
              <a:buChar char="o"/>
            </a:pPr>
            <a:r>
              <a:rPr lang="en-GB" sz="1600" dirty="0"/>
              <a:t>Anchor bolts</a:t>
            </a:r>
          </a:p>
          <a:p>
            <a:pPr lvl="1">
              <a:spcBef>
                <a:spcPts val="0"/>
              </a:spcBef>
              <a:spcAft>
                <a:spcPts val="200"/>
              </a:spcAft>
              <a:buFont typeface="Courier New" panose="02070309020205020404" pitchFamily="49" charset="0"/>
              <a:buChar char="o"/>
            </a:pPr>
            <a:r>
              <a:rPr lang="en-GB" sz="1600" dirty="0"/>
              <a:t>Classification</a:t>
            </a:r>
          </a:p>
          <a:p>
            <a:pPr lvl="1">
              <a:spcBef>
                <a:spcPts val="0"/>
              </a:spcBef>
              <a:spcAft>
                <a:spcPts val="200"/>
              </a:spcAft>
              <a:buFont typeface="Courier New" panose="02070309020205020404" pitchFamily="49" charset="0"/>
              <a:buChar char="o"/>
            </a:pPr>
            <a:r>
              <a:rPr lang="en-GB" sz="1600" dirty="0"/>
              <a:t>Assessment I</a:t>
            </a:r>
            <a:endParaRPr lang="en-GB" sz="1600" b="1" dirty="0"/>
          </a:p>
          <a:p>
            <a:pPr>
              <a:spcBef>
                <a:spcPts val="0"/>
              </a:spcBef>
              <a:spcAft>
                <a:spcPts val="200"/>
              </a:spcAft>
            </a:pPr>
            <a:r>
              <a:rPr lang="en-GB" sz="2000" b="1" dirty="0"/>
              <a:t>Component method</a:t>
            </a:r>
          </a:p>
          <a:p>
            <a:pPr lvl="1">
              <a:spcBef>
                <a:spcPts val="0"/>
              </a:spcBef>
              <a:spcAft>
                <a:spcPts val="200"/>
              </a:spcAft>
              <a:buFont typeface="Courier New" panose="02070309020205020404" pitchFamily="49" charset="0"/>
              <a:buChar char="o"/>
            </a:pPr>
            <a:r>
              <a:rPr lang="en-GB" sz="1600" dirty="0"/>
              <a:t>Component in compression</a:t>
            </a:r>
          </a:p>
          <a:p>
            <a:pPr lvl="1">
              <a:spcBef>
                <a:spcPts val="0"/>
              </a:spcBef>
              <a:spcAft>
                <a:spcPts val="200"/>
              </a:spcAft>
              <a:buFont typeface="Courier New" panose="02070309020205020404" pitchFamily="49" charset="0"/>
              <a:buChar char="o"/>
            </a:pPr>
            <a:r>
              <a:rPr lang="en-GB" sz="1600" dirty="0"/>
              <a:t>Component in tension</a:t>
            </a:r>
          </a:p>
          <a:p>
            <a:pPr lvl="1">
              <a:spcBef>
                <a:spcPts val="0"/>
              </a:spcBef>
              <a:spcAft>
                <a:spcPts val="200"/>
              </a:spcAft>
              <a:buFont typeface="Courier New" panose="02070309020205020404" pitchFamily="49" charset="0"/>
              <a:buChar char="o"/>
            </a:pPr>
            <a:r>
              <a:rPr lang="en-GB" sz="1600" dirty="0"/>
              <a:t>Assembly of components</a:t>
            </a:r>
          </a:p>
          <a:p>
            <a:pPr lvl="1">
              <a:spcBef>
                <a:spcPts val="0"/>
              </a:spcBef>
              <a:spcAft>
                <a:spcPts val="200"/>
              </a:spcAft>
              <a:buFont typeface="Courier New" panose="02070309020205020404" pitchFamily="49" charset="0"/>
              <a:buChar char="o"/>
            </a:pPr>
            <a:r>
              <a:rPr lang="en-GB" sz="1600" dirty="0"/>
              <a:t>Assessment II</a:t>
            </a:r>
            <a:endParaRPr lang="en-GB" sz="1600" b="1" dirty="0"/>
          </a:p>
          <a:p>
            <a:pPr>
              <a:spcBef>
                <a:spcPts val="0"/>
              </a:spcBef>
              <a:spcAft>
                <a:spcPts val="200"/>
              </a:spcAft>
            </a:pPr>
            <a:r>
              <a:rPr lang="en-GB" sz="2000" b="1" dirty="0"/>
              <a:t>Component Based F</a:t>
            </a:r>
            <a:r>
              <a:rPr lang="cs-CZ" sz="2000" b="1" dirty="0" err="1"/>
              <a:t>inite</a:t>
            </a:r>
            <a:r>
              <a:rPr lang="cs-CZ" sz="2000" b="1" dirty="0"/>
              <a:t> </a:t>
            </a:r>
            <a:r>
              <a:rPr lang="en-GB" sz="2000" b="1" dirty="0"/>
              <a:t>E</a:t>
            </a:r>
            <a:r>
              <a:rPr lang="cs-CZ" sz="2000" b="1" dirty="0"/>
              <a:t>element </a:t>
            </a:r>
            <a:r>
              <a:rPr lang="en-GB" sz="2000" b="1" dirty="0"/>
              <a:t>M</a:t>
            </a:r>
            <a:r>
              <a:rPr lang="cs-CZ" sz="2000" b="1" dirty="0" err="1"/>
              <a:t>ethod</a:t>
            </a:r>
            <a:r>
              <a:rPr lang="en-GB" sz="2000" b="1" dirty="0"/>
              <a:t> </a:t>
            </a:r>
          </a:p>
          <a:p>
            <a:pPr lvl="1">
              <a:spcBef>
                <a:spcPts val="0"/>
              </a:spcBef>
              <a:spcAft>
                <a:spcPts val="200"/>
              </a:spcAft>
              <a:buFont typeface="Courier New" panose="02070309020205020404" pitchFamily="49" charset="0"/>
              <a:buChar char="o"/>
            </a:pPr>
            <a:r>
              <a:rPr lang="en-GB" sz="1600" dirty="0"/>
              <a:t>Validation</a:t>
            </a:r>
          </a:p>
          <a:p>
            <a:pPr lvl="1">
              <a:spcBef>
                <a:spcPts val="0"/>
              </a:spcBef>
              <a:spcAft>
                <a:spcPts val="200"/>
              </a:spcAft>
              <a:buFont typeface="Courier New" panose="02070309020205020404" pitchFamily="49" charset="0"/>
              <a:buChar char="o"/>
            </a:pPr>
            <a:r>
              <a:rPr lang="en-GB" sz="1600" dirty="0"/>
              <a:t>Verification</a:t>
            </a:r>
          </a:p>
          <a:p>
            <a:pPr lvl="1">
              <a:spcBef>
                <a:spcPts val="0"/>
              </a:spcBef>
              <a:spcAft>
                <a:spcPts val="200"/>
              </a:spcAft>
              <a:buFont typeface="Courier New" panose="02070309020205020404" pitchFamily="49" charset="0"/>
              <a:buChar char="o"/>
            </a:pPr>
            <a:r>
              <a:rPr lang="en-GB" sz="1600" kern="1200" dirty="0"/>
              <a:t>Sensitivity study</a:t>
            </a:r>
          </a:p>
          <a:p>
            <a:pPr lvl="1">
              <a:spcBef>
                <a:spcPts val="0"/>
              </a:spcBef>
              <a:spcAft>
                <a:spcPts val="200"/>
              </a:spcAft>
              <a:buFont typeface="Courier New" panose="02070309020205020404" pitchFamily="49" charset="0"/>
              <a:buChar char="o"/>
            </a:pPr>
            <a:r>
              <a:rPr lang="en-GB" sz="1600" kern="1200" dirty="0"/>
              <a:t>Benchmark case</a:t>
            </a:r>
          </a:p>
          <a:p>
            <a:pPr lvl="1">
              <a:spcBef>
                <a:spcPts val="0"/>
              </a:spcBef>
              <a:spcAft>
                <a:spcPts val="200"/>
              </a:spcAft>
              <a:buFont typeface="Courier New" panose="02070309020205020404" pitchFamily="49" charset="0"/>
              <a:buChar char="o"/>
            </a:pPr>
            <a:r>
              <a:rPr lang="en-GB" sz="1600" dirty="0"/>
              <a:t>Assessment III</a:t>
            </a:r>
            <a:endParaRPr lang="en-GB" sz="1800" b="1" dirty="0"/>
          </a:p>
          <a:p>
            <a:pPr>
              <a:spcBef>
                <a:spcPts val="0"/>
              </a:spcBef>
              <a:spcAft>
                <a:spcPts val="200"/>
              </a:spcAft>
            </a:pPr>
            <a:r>
              <a:rPr lang="en-GB" sz="2000" b="1" kern="1200" dirty="0"/>
              <a:t>Summary</a:t>
            </a:r>
          </a:p>
          <a:p>
            <a:pPr>
              <a:spcBef>
                <a:spcPts val="0"/>
              </a:spcBef>
              <a:spcAft>
                <a:spcPts val="200"/>
              </a:spcAft>
            </a:pPr>
            <a:endParaRPr lang="en-GB" sz="2000" dirty="0"/>
          </a:p>
          <a:p>
            <a:pPr lvl="1">
              <a:spcBef>
                <a:spcPts val="0"/>
              </a:spcBef>
              <a:spcAft>
                <a:spcPts val="200"/>
              </a:spcAft>
              <a:buFont typeface="Courier New" panose="02070309020205020404" pitchFamily="49" charset="0"/>
              <a:buChar char="o"/>
            </a:pPr>
            <a:endParaRPr lang="en-GB" dirty="0"/>
          </a:p>
        </p:txBody>
      </p:sp>
      <p:sp>
        <p:nvSpPr>
          <p:cNvPr id="5" name="Obdélník 4"/>
          <p:cNvSpPr/>
          <p:nvPr/>
        </p:nvSpPr>
        <p:spPr bwMode="auto">
          <a:xfrm>
            <a:off x="191344" y="476672"/>
            <a:ext cx="1656184" cy="63813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679340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3027" y="3198156"/>
            <a:ext cx="750011" cy="2551266"/>
          </a:xfrm>
          <a:prstGeom prst="rect">
            <a:avLst/>
          </a:prstGeom>
        </p:spPr>
      </p:pic>
      <p:sp>
        <p:nvSpPr>
          <p:cNvPr id="2" name="Nadpis 1"/>
          <p:cNvSpPr>
            <a:spLocks noGrp="1"/>
          </p:cNvSpPr>
          <p:nvPr>
            <p:ph type="title"/>
          </p:nvPr>
        </p:nvSpPr>
        <p:spPr>
          <a:xfrm>
            <a:off x="2423593" y="263653"/>
            <a:ext cx="7128791" cy="922337"/>
          </a:xfrm>
        </p:spPr>
        <p:txBody>
          <a:bodyPr>
            <a:normAutofit fontScale="90000"/>
          </a:bodyPr>
          <a:lstStyle/>
          <a:p>
            <a:r>
              <a:rPr lang="en-GB" dirty="0">
                <a:latin typeface="+mn-lt"/>
              </a:rPr>
              <a:t>FEA model for column base in biaxial bending</a:t>
            </a:r>
            <a:endParaRPr lang="en-GB" sz="4900" dirty="0">
              <a:latin typeface="+mn-lt"/>
            </a:endParaRPr>
          </a:p>
        </p:txBody>
      </p:sp>
      <p:pic>
        <p:nvPicPr>
          <p:cNvPr id="8" name="Zástupný symbol pro obsah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05549" y="3509746"/>
            <a:ext cx="4331766" cy="2804458"/>
          </a:xfrm>
          <a:prstGeom prst="rect">
            <a:avLst/>
          </a:prstGeom>
          <a:effectLst>
            <a:softEdge rad="63500"/>
          </a:effectLst>
        </p:spPr>
      </p:pic>
      <p:grpSp>
        <p:nvGrpSpPr>
          <p:cNvPr id="3" name="Skupina 2"/>
          <p:cNvGrpSpPr/>
          <p:nvPr/>
        </p:nvGrpSpPr>
        <p:grpSpPr>
          <a:xfrm>
            <a:off x="7680176" y="3198156"/>
            <a:ext cx="3077291" cy="3157552"/>
            <a:chOff x="6023986" y="3198156"/>
            <a:chExt cx="3077291" cy="3333028"/>
          </a:xfrm>
        </p:grpSpPr>
        <p:pic>
          <p:nvPicPr>
            <p:cNvPr id="11" name="Obrázek 10"/>
            <p:cNvPicPr>
              <a:picLocks noChangeAspect="1"/>
            </p:cNvPicPr>
            <p:nvPr/>
          </p:nvPicPr>
          <p:blipFill rotWithShape="1">
            <a:blip r:embed="rId4" cstate="screen">
              <a:extLst>
                <a:ext uri="{28A0092B-C50C-407E-A947-70E740481C1C}">
                  <a14:useLocalDpi xmlns:a14="http://schemas.microsoft.com/office/drawing/2010/main"/>
                </a:ext>
              </a:extLst>
            </a:blip>
            <a:srcRect t="-459" b="-1"/>
            <a:stretch/>
          </p:blipFill>
          <p:spPr>
            <a:xfrm>
              <a:off x="8110949" y="3198156"/>
              <a:ext cx="990328" cy="3153943"/>
            </a:xfrm>
            <a:prstGeom prst="rect">
              <a:avLst/>
            </a:prstGeom>
          </p:spPr>
        </p:pic>
        <p:pic>
          <p:nvPicPr>
            <p:cNvPr id="9" name="Obrázek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23986" y="3391648"/>
              <a:ext cx="2382687" cy="3139536"/>
            </a:xfrm>
            <a:prstGeom prst="rect">
              <a:avLst/>
            </a:prstGeom>
          </p:spPr>
        </p:pic>
      </p:grpSp>
      <p:pic>
        <p:nvPicPr>
          <p:cNvPr id="12" name="Zástupný symbol pro obsah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4323" y="354424"/>
            <a:ext cx="1928911" cy="2674075"/>
          </a:xfrm>
          <a:prstGeom prst="rect">
            <a:avLst/>
          </a:prstGeom>
        </p:spPr>
      </p:pic>
      <p:sp>
        <p:nvSpPr>
          <p:cNvPr id="14" name="TextovéPole 13"/>
          <p:cNvSpPr txBox="1"/>
          <p:nvPr/>
        </p:nvSpPr>
        <p:spPr>
          <a:xfrm>
            <a:off x="2446256" y="1617710"/>
            <a:ext cx="7466168" cy="707886"/>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latin typeface="+mn-lt"/>
              </a:rPr>
              <a:t>Figure below shows the equivalent stresses </a:t>
            </a:r>
            <a:br>
              <a:rPr lang="en-GB" dirty="0">
                <a:latin typeface="+mn-lt"/>
              </a:rPr>
            </a:br>
            <a:r>
              <a:rPr lang="en-GB" dirty="0">
                <a:latin typeface="+mn-lt"/>
              </a:rPr>
              <a:t>in base plate and in concrete in Component Based FE model</a:t>
            </a:r>
          </a:p>
        </p:txBody>
      </p:sp>
      <p:grpSp>
        <p:nvGrpSpPr>
          <p:cNvPr id="13" name="Skupina 12"/>
          <p:cNvGrpSpPr/>
          <p:nvPr/>
        </p:nvGrpSpPr>
        <p:grpSpPr>
          <a:xfrm>
            <a:off x="335360" y="461623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39756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24865"/>
            <a:ext cx="8550176" cy="922337"/>
          </a:xfrm>
        </p:spPr>
        <p:txBody>
          <a:bodyPr>
            <a:noAutofit/>
          </a:bodyPr>
          <a:lstStyle/>
          <a:p>
            <a:r>
              <a:rPr lang="en-GB" dirty="0"/>
              <a:t>Validation of model to experiments in biaxial bending</a:t>
            </a:r>
          </a:p>
        </p:txBody>
      </p:sp>
      <p:sp>
        <p:nvSpPr>
          <p:cNvPr id="8" name="TextovéPole 7"/>
          <p:cNvSpPr txBox="1"/>
          <p:nvPr/>
        </p:nvSpPr>
        <p:spPr>
          <a:xfrm>
            <a:off x="7380922" y="1412777"/>
            <a:ext cx="4331701" cy="4247317"/>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Figure left shows on moment rotation diagram a good prediction capacity  of resistance </a:t>
            </a:r>
            <a:br>
              <a:rPr lang="en-GB" dirty="0"/>
            </a:br>
            <a:r>
              <a:rPr lang="en-GB" dirty="0"/>
              <a:t>of Component Based FE model. </a:t>
            </a:r>
          </a:p>
          <a:p>
            <a:pPr marL="342900" indent="-342900">
              <a:buClr>
                <a:srgbClr val="0070C0"/>
              </a:buClr>
              <a:buFont typeface="Courier New" panose="02070309020205020404" pitchFamily="49" charset="0"/>
              <a:buChar char="o"/>
            </a:pPr>
            <a:r>
              <a:rPr lang="en-GB" dirty="0"/>
              <a:t>The bending stiffness of experiments is lower compared to prediction.</a:t>
            </a:r>
            <a:endParaRPr lang="cs-CZ" dirty="0"/>
          </a:p>
          <a:p>
            <a:pPr marL="342900" indent="-342900">
              <a:buClr>
                <a:srgbClr val="0070C0"/>
              </a:buClr>
              <a:buFont typeface="Courier New" panose="02070309020205020404" pitchFamily="49" charset="0"/>
              <a:buChar char="o"/>
            </a:pPr>
            <a:r>
              <a:rPr lang="cs-CZ" dirty="0"/>
              <a:t>T</a:t>
            </a:r>
            <a:r>
              <a:rPr lang="en-GB" dirty="0"/>
              <a:t>he predictive model shows  compared to experiments  the safety due to </a:t>
            </a:r>
            <a:r>
              <a:rPr lang="cs-CZ" dirty="0"/>
              <a:t>a </a:t>
            </a:r>
            <a:r>
              <a:rPr lang="en-GB" dirty="0"/>
              <a:t>conservative </a:t>
            </a:r>
            <a:r>
              <a:rPr lang="cs-CZ" dirty="0"/>
              <a:t>proposal of a</a:t>
            </a:r>
            <a:r>
              <a:rPr lang="en-GB" dirty="0" err="1"/>
              <a:t>nchor</a:t>
            </a:r>
            <a:r>
              <a:rPr lang="en-GB" dirty="0"/>
              <a:t> bolt</a:t>
            </a:r>
            <a:r>
              <a:rPr lang="cs-CZ" dirty="0"/>
              <a:t>.</a:t>
            </a:r>
            <a:endParaRPr lang="en-GB" dirty="0"/>
          </a:p>
          <a:p>
            <a:pPr marL="342900" indent="-342900">
              <a:buClr>
                <a:srgbClr val="0070C0"/>
              </a:buClr>
              <a:buFont typeface="Courier New" panose="02070309020205020404" pitchFamily="49" charset="0"/>
              <a:buChar char="o"/>
            </a:pPr>
            <a:endParaRPr lang="en-GB" dirty="0"/>
          </a:p>
        </p:txBody>
      </p:sp>
      <p:graphicFrame>
        <p:nvGraphicFramePr>
          <p:cNvPr id="5" name="Graf 4"/>
          <p:cNvGraphicFramePr/>
          <p:nvPr>
            <p:extLst>
              <p:ext uri="{D42A27DB-BD31-4B8C-83A1-F6EECF244321}">
                <p14:modId xmlns:p14="http://schemas.microsoft.com/office/powerpoint/2010/main" val="1432086620"/>
              </p:ext>
            </p:extLst>
          </p:nvPr>
        </p:nvGraphicFramePr>
        <p:xfrm>
          <a:off x="2370360" y="1556792"/>
          <a:ext cx="4949776" cy="513905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p:cNvGrpSpPr/>
          <p:nvPr/>
        </p:nvGrpSpPr>
        <p:grpSpPr>
          <a:xfrm>
            <a:off x="335360" y="4581128"/>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61669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260648"/>
            <a:ext cx="8856984" cy="922337"/>
          </a:xfrm>
        </p:spPr>
        <p:txBody>
          <a:bodyPr>
            <a:normAutofit fontScale="90000"/>
          </a:bodyPr>
          <a:lstStyle/>
          <a:p>
            <a:r>
              <a:rPr lang="en-GB" dirty="0"/>
              <a:t>Validation of CBFE model to experiment in uniaxial bending</a:t>
            </a:r>
          </a:p>
        </p:txBody>
      </p:sp>
      <p:sp>
        <p:nvSpPr>
          <p:cNvPr id="8" name="TextovéPole 7"/>
          <p:cNvSpPr txBox="1"/>
          <p:nvPr/>
        </p:nvSpPr>
        <p:spPr>
          <a:xfrm>
            <a:off x="7536160" y="1516024"/>
            <a:ext cx="4176464" cy="2708434"/>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Figure left shows on the anchor forces – bending diagram a good prediction capacity of Component Based FE model for the most loaded anchor bolt. </a:t>
            </a:r>
          </a:p>
          <a:p>
            <a:pPr marL="342900" indent="-342900">
              <a:buClr>
                <a:srgbClr val="0070C0"/>
              </a:buClr>
              <a:buFont typeface="Courier New" panose="02070309020205020404" pitchFamily="49" charset="0"/>
              <a:buChar char="o"/>
            </a:pPr>
            <a:r>
              <a:rPr lang="en-GB" dirty="0"/>
              <a:t>The predicted bolt force is conservatively higher compared to the measured ones.</a:t>
            </a:r>
          </a:p>
        </p:txBody>
      </p:sp>
      <p:graphicFrame>
        <p:nvGraphicFramePr>
          <p:cNvPr id="5" name="Graf 4"/>
          <p:cNvGraphicFramePr/>
          <p:nvPr>
            <p:extLst>
              <p:ext uri="{D42A27DB-BD31-4B8C-83A1-F6EECF244321}">
                <p14:modId xmlns:p14="http://schemas.microsoft.com/office/powerpoint/2010/main" val="3900077231"/>
              </p:ext>
            </p:extLst>
          </p:nvPr>
        </p:nvGraphicFramePr>
        <p:xfrm>
          <a:off x="2567608" y="1544202"/>
          <a:ext cx="5040560" cy="513905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p:cNvGrpSpPr/>
          <p:nvPr/>
        </p:nvGrpSpPr>
        <p:grpSpPr>
          <a:xfrm>
            <a:off x="335360" y="4581128"/>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765661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60296" y="3562429"/>
            <a:ext cx="3240360" cy="3020425"/>
          </a:xfrm>
          <a:prstGeom prst="rect">
            <a:avLst/>
          </a:prstGeom>
        </p:spPr>
      </p:pic>
      <p:sp>
        <p:nvSpPr>
          <p:cNvPr id="2" name="Nadpis 1"/>
          <p:cNvSpPr>
            <a:spLocks noGrp="1"/>
          </p:cNvSpPr>
          <p:nvPr>
            <p:ph type="title"/>
          </p:nvPr>
        </p:nvSpPr>
        <p:spPr>
          <a:xfrm>
            <a:off x="2423593" y="260648"/>
            <a:ext cx="8784976" cy="922337"/>
          </a:xfrm>
        </p:spPr>
        <p:txBody>
          <a:bodyPr/>
          <a:lstStyle/>
          <a:p>
            <a:r>
              <a:rPr lang="en-GB" dirty="0"/>
              <a:t>Verification column base for SHS 160</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439245" y="1613121"/>
                <a:ext cx="9273379" cy="2319935"/>
              </a:xfrm>
            </p:spPr>
            <p:txBody>
              <a:bodyPr/>
              <a:lstStyle/>
              <a:p>
                <a:r>
                  <a:rPr lang="en-GB" sz="2000" dirty="0"/>
                  <a:t>In following example, the column from square hollow section SHS 150x16 is connected to concrete block with the area dimensions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𝑎</m:t>
                        </m:r>
                      </m:e>
                      <m:sup>
                        <m:r>
                          <a:rPr lang="en-GB" sz="2000" i="1">
                            <a:latin typeface="Cambria Math" panose="02040503050406030204" pitchFamily="18" charset="0"/>
                          </a:rPr>
                          <m:t>′</m:t>
                        </m:r>
                      </m:sup>
                    </m:sSup>
                    <m:r>
                      <a:rPr lang="en-GB" sz="2000" i="1">
                        <a:latin typeface="Cambria Math" panose="02040503050406030204" pitchFamily="18" charset="0"/>
                      </a:rPr>
                      <m:t>= 750 </m:t>
                    </m:r>
                    <m:r>
                      <m:rPr>
                        <m:sty m:val="p"/>
                      </m:rPr>
                      <a:rPr lang="en-GB" sz="2000">
                        <a:latin typeface="Cambria Math" panose="02040503050406030204" pitchFamily="18" charset="0"/>
                      </a:rPr>
                      <m:t>mm</m:t>
                    </m:r>
                  </m:oMath>
                </a14:m>
                <a:r>
                  <a:rPr lang="en-GB" sz="2000" dirty="0"/>
                  <a:t>, </a:t>
                </a:r>
                <a:br>
                  <a:rPr lang="cs-CZ" sz="2000" dirty="0"/>
                </a:br>
                <a14:m>
                  <m:oMath xmlns:m="http://schemas.openxmlformats.org/officeDocument/2006/math">
                    <m:r>
                      <a:rPr lang="en-GB" sz="2000" i="1">
                        <a:latin typeface="Cambria Math" panose="02040503050406030204" pitchFamily="18" charset="0"/>
                      </a:rPr>
                      <m:t>𝑏</m:t>
                    </m:r>
                    <m:r>
                      <a:rPr lang="en-GB" sz="2000" i="1">
                        <a:latin typeface="Cambria Math" panose="02040503050406030204" pitchFamily="18" charset="0"/>
                      </a:rPr>
                      <m:t>′=750 </m:t>
                    </m:r>
                    <m:r>
                      <m:rPr>
                        <m:sty m:val="p"/>
                      </m:rPr>
                      <a:rPr lang="en-GB" sz="2000">
                        <a:latin typeface="Cambria Math" panose="02040503050406030204" pitchFamily="18" charset="0"/>
                      </a:rPr>
                      <m:t>mm</m:t>
                    </m:r>
                  </m:oMath>
                </a14:m>
                <a:r>
                  <a:rPr lang="en-GB" sz="2000" dirty="0"/>
                  <a:t> and height </a:t>
                </a:r>
                <a14:m>
                  <m:oMath xmlns:m="http://schemas.openxmlformats.org/officeDocument/2006/math">
                    <m:r>
                      <a:rPr lang="en-GB" sz="2000" i="1">
                        <a:latin typeface="Cambria Math" panose="02040503050406030204" pitchFamily="18" charset="0"/>
                      </a:rPr>
                      <m:t>h</m:t>
                    </m:r>
                    <m:r>
                      <a:rPr lang="en-GB" sz="2000" i="1">
                        <a:latin typeface="Cambria Math" panose="02040503050406030204" pitchFamily="18" charset="0"/>
                      </a:rPr>
                      <m:t>=800 </m:t>
                    </m:r>
                    <m:r>
                      <m:rPr>
                        <m:sty m:val="p"/>
                      </m:rPr>
                      <a:rPr lang="en-GB" sz="2000">
                        <a:latin typeface="Cambria Math" panose="02040503050406030204" pitchFamily="18" charset="0"/>
                      </a:rPr>
                      <m:t>mm</m:t>
                    </m:r>
                  </m:oMath>
                </a14:m>
                <a:r>
                  <a:rPr lang="en-GB" sz="2000" dirty="0"/>
                  <a:t> from concrete grade C20/25 by the base plate </a:t>
                </a:r>
                <a14:m>
                  <m:oMath xmlns:m="http://schemas.openxmlformats.org/officeDocument/2006/math">
                    <m:r>
                      <a:rPr lang="en-GB" sz="2000" i="1">
                        <a:latin typeface="Cambria Math" panose="02040503050406030204" pitchFamily="18" charset="0"/>
                      </a:rPr>
                      <m:t>𝑎</m:t>
                    </m:r>
                    <m:r>
                      <a:rPr lang="en-GB" sz="2000" i="1">
                        <a:latin typeface="Cambria Math" panose="02040503050406030204" pitchFamily="18" charset="0"/>
                      </a:rPr>
                      <m:t>=350 </m:t>
                    </m:r>
                    <m:r>
                      <m:rPr>
                        <m:sty m:val="p"/>
                      </m:rPr>
                      <a:rPr lang="en-GB" sz="2000">
                        <a:latin typeface="Cambria Math" panose="02040503050406030204" pitchFamily="18" charset="0"/>
                      </a:rPr>
                      <m:t>mm</m:t>
                    </m:r>
                  </m:oMath>
                </a14:m>
                <a:r>
                  <a:rPr lang="en-GB" sz="2000" dirty="0"/>
                  <a:t>; </a:t>
                </a:r>
                <a14:m>
                  <m:oMath xmlns:m="http://schemas.openxmlformats.org/officeDocument/2006/math">
                    <m:r>
                      <a:rPr lang="en-GB" sz="2000" i="1">
                        <a:latin typeface="Cambria Math" panose="02040503050406030204" pitchFamily="18" charset="0"/>
                      </a:rPr>
                      <m:t>𝑏</m:t>
                    </m:r>
                    <m:r>
                      <a:rPr lang="en-GB" sz="2000" i="1">
                        <a:latin typeface="Cambria Math" panose="02040503050406030204" pitchFamily="18" charset="0"/>
                      </a:rPr>
                      <m:t>=350 </m:t>
                    </m:r>
                    <m:r>
                      <m:rPr>
                        <m:sty m:val="p"/>
                      </m:rPr>
                      <a:rPr lang="en-GB" sz="2000">
                        <a:latin typeface="Cambria Math" panose="02040503050406030204" pitchFamily="18" charset="0"/>
                      </a:rPr>
                      <m:t>mm</m:t>
                    </m:r>
                  </m:oMath>
                </a14:m>
                <a:r>
                  <a:rPr lang="en-GB" sz="2000" dirty="0"/>
                  <a:t>; </a:t>
                </a:r>
                <a14:m>
                  <m:oMath xmlns:m="http://schemas.openxmlformats.org/officeDocument/2006/math">
                    <m:r>
                      <a:rPr lang="en-GB" sz="2000" i="1">
                        <a:latin typeface="Cambria Math" panose="02040503050406030204" pitchFamily="18" charset="0"/>
                      </a:rPr>
                      <m:t>𝑡</m:t>
                    </m:r>
                    <m:r>
                      <a:rPr lang="en-GB" sz="2000" i="1">
                        <a:latin typeface="Cambria Math" panose="02040503050406030204" pitchFamily="18" charset="0"/>
                      </a:rPr>
                      <m:t>=20 </m:t>
                    </m:r>
                    <m:r>
                      <m:rPr>
                        <m:sty m:val="p"/>
                      </m:rPr>
                      <a:rPr lang="en-GB" sz="2000">
                        <a:latin typeface="Cambria Math" panose="02040503050406030204" pitchFamily="18" charset="0"/>
                      </a:rPr>
                      <m:t>mm</m:t>
                    </m:r>
                  </m:oMath>
                </a14:m>
                <a:r>
                  <a:rPr lang="en-GB" sz="2000" dirty="0"/>
                  <a:t> from steel S420. Anchor bolts are designed 4 x M20, </a:t>
                </a:r>
                <a:r>
                  <a:rPr lang="en-GB" sz="2000" i="1" dirty="0"/>
                  <a:t>A</a:t>
                </a:r>
                <a:r>
                  <a:rPr lang="en-GB" sz="2000" baseline="-25000" dirty="0"/>
                  <a:t>s</a:t>
                </a:r>
                <a:r>
                  <a:rPr lang="en-GB" sz="2000" dirty="0"/>
                  <a:t> = 245 mm</a:t>
                </a:r>
                <a:r>
                  <a:rPr lang="en-GB" sz="2000" baseline="30000" dirty="0"/>
                  <a:t>2</a:t>
                </a:r>
                <a:r>
                  <a:rPr lang="en-GB" sz="2000" dirty="0"/>
                  <a:t> with head diameter </a:t>
                </a:r>
                <a:r>
                  <a:rPr lang="en-GB" sz="2000" i="1" dirty="0"/>
                  <a:t>a = </a:t>
                </a:r>
                <a:r>
                  <a:rPr lang="en-GB" sz="2000" dirty="0"/>
                  <a:t>60 mm from steel 8.8 with offset at top 50 mm and left -20 mm. Grout has the thickness of 30 mm. </a:t>
                </a:r>
              </a:p>
              <a:p>
                <a:endParaRPr lang="en-GB" sz="16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439245" y="1613121"/>
                <a:ext cx="9273379" cy="2319935"/>
              </a:xfrm>
              <a:blipFill>
                <a:blip r:embed="rId3"/>
                <a:stretch>
                  <a:fillRect l="-263" t="-1316" b="-1053"/>
                </a:stretch>
              </a:blipFill>
            </p:spPr>
            <p:txBody>
              <a:bodyPr/>
              <a:lstStyle/>
              <a:p>
                <a:r>
                  <a:rPr lang="en-US">
                    <a:noFill/>
                  </a:rPr>
                  <a:t> </a:t>
                </a:r>
              </a:p>
            </p:txBody>
          </p:sp>
        </mc:Fallback>
      </mc:AlternateContent>
      <p:pic>
        <p:nvPicPr>
          <p:cNvPr id="5" name="Zástupný symbol pro obsah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055328" y="3717032"/>
            <a:ext cx="2880320" cy="316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Skupina 9"/>
          <p:cNvGrpSpPr/>
          <p:nvPr/>
        </p:nvGrpSpPr>
        <p:grpSpPr>
          <a:xfrm>
            <a:off x="335360" y="4797152"/>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69716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1054" y="302221"/>
            <a:ext cx="7703932" cy="922337"/>
          </a:xfrm>
        </p:spPr>
        <p:txBody>
          <a:bodyPr/>
          <a:lstStyle/>
          <a:p>
            <a:r>
              <a:rPr lang="en-GB" dirty="0"/>
              <a:t>Bending moment </a:t>
            </a:r>
            <a:r>
              <a:rPr lang="cs-CZ" dirty="0"/>
              <a:t>– </a:t>
            </a:r>
            <a:r>
              <a:rPr lang="en-GB" dirty="0"/>
              <a:t>normal force interaction diagram</a:t>
            </a:r>
          </a:p>
        </p:txBody>
      </p:sp>
      <p:graphicFrame>
        <p:nvGraphicFramePr>
          <p:cNvPr id="7" name="Graf 6"/>
          <p:cNvGraphicFramePr/>
          <p:nvPr>
            <p:extLst>
              <p:ext uri="{D42A27DB-BD31-4B8C-83A1-F6EECF244321}">
                <p14:modId xmlns:p14="http://schemas.microsoft.com/office/powerpoint/2010/main" val="3813849427"/>
              </p:ext>
            </p:extLst>
          </p:nvPr>
        </p:nvGraphicFramePr>
        <p:xfrm>
          <a:off x="4295800" y="2420888"/>
          <a:ext cx="6059028" cy="4302968"/>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4"/>
          <p:cNvPicPr/>
          <p:nvPr/>
        </p:nvPicPr>
        <p:blipFill>
          <a:blip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9480591" y="332656"/>
            <a:ext cx="1960870" cy="2664296"/>
          </a:xfrm>
          <a:prstGeom prst="rect">
            <a:avLst/>
          </a:prstGeom>
        </p:spPr>
      </p:pic>
      <p:sp>
        <p:nvSpPr>
          <p:cNvPr id="6" name="Zástupný symbol pro obsah 2"/>
          <p:cNvSpPr>
            <a:spLocks noGrp="1"/>
          </p:cNvSpPr>
          <p:nvPr>
            <p:ph idx="1"/>
          </p:nvPr>
        </p:nvSpPr>
        <p:spPr>
          <a:xfrm>
            <a:off x="2451054" y="1571562"/>
            <a:ext cx="6165226" cy="1152128"/>
          </a:xfrm>
        </p:spPr>
        <p:txBody>
          <a:bodyPr/>
          <a:lstStyle/>
          <a:p>
            <a:r>
              <a:rPr lang="en-GB" sz="1800" dirty="0"/>
              <a:t>The resistance of column base predicted by CBFEM is compared to CM on moment – normal force interaction diagram for base plate 10 mm in Figure below.</a:t>
            </a:r>
            <a:r>
              <a:rPr lang="cs-CZ" sz="1800" dirty="0"/>
              <a:t> </a:t>
            </a:r>
            <a:endParaRPr lang="en-GB" sz="1400" dirty="0"/>
          </a:p>
        </p:txBody>
      </p:sp>
      <p:grpSp>
        <p:nvGrpSpPr>
          <p:cNvPr id="9" name="Skupina 8"/>
          <p:cNvGrpSpPr/>
          <p:nvPr/>
        </p:nvGrpSpPr>
        <p:grpSpPr>
          <a:xfrm>
            <a:off x="335360" y="4797152"/>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91984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2" cstate="screen">
            <a:extLst>
              <a:ext uri="{28A0092B-C50C-407E-A947-70E740481C1C}">
                <a14:useLocalDpi xmlns:a14="http://schemas.microsoft.com/office/drawing/2010/main"/>
              </a:ext>
            </a:extLst>
          </a:blip>
          <a:srcRect r="49088" b="68895"/>
          <a:stretch/>
        </p:blipFill>
        <p:spPr>
          <a:xfrm>
            <a:off x="3566965" y="4793828"/>
            <a:ext cx="2086997" cy="1713228"/>
          </a:xfrm>
          <a:prstGeom prst="rect">
            <a:avLst/>
          </a:prstGeom>
        </p:spPr>
      </p:pic>
      <p:sp>
        <p:nvSpPr>
          <p:cNvPr id="2" name="Nadpis 1"/>
          <p:cNvSpPr>
            <a:spLocks noGrp="1"/>
          </p:cNvSpPr>
          <p:nvPr>
            <p:ph type="title"/>
          </p:nvPr>
        </p:nvSpPr>
        <p:spPr>
          <a:xfrm>
            <a:off x="2351584" y="328900"/>
            <a:ext cx="8008803" cy="787160"/>
          </a:xfrm>
        </p:spPr>
        <p:txBody>
          <a:bodyPr/>
          <a:lstStyle/>
          <a:p>
            <a:r>
              <a:rPr lang="en-GB" dirty="0"/>
              <a:t>Significant points </a:t>
            </a:r>
            <a:br>
              <a:rPr lang="en-GB" dirty="0"/>
            </a:br>
            <a:r>
              <a:rPr lang="en-GB" sz="2000" dirty="0"/>
              <a:t>on the bending moment – normal force interaction diagram</a:t>
            </a:r>
          </a:p>
        </p:txBody>
      </p:sp>
      <p:pic>
        <p:nvPicPr>
          <p:cNvPr id="6" name="Zástupný symbol pro obsah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3471173" y="2221248"/>
            <a:ext cx="2278583" cy="2569564"/>
          </a:xfrm>
          <a:prstGeom prst="rect">
            <a:avLst/>
          </a:prstGeom>
          <a:ln>
            <a:noFill/>
          </a:ln>
          <a:extLst>
            <a:ext uri="{53640926-AAD7-44D8-BBD7-CCE9431645EC}">
              <a14:shadowObscured xmlns:a14="http://schemas.microsoft.com/office/drawing/2010/main"/>
            </a:ext>
          </a:extLst>
        </p:spPr>
      </p:pic>
      <p:pic>
        <p:nvPicPr>
          <p:cNvPr id="9" name="Obrázek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6558" y="2457243"/>
            <a:ext cx="2416338" cy="2249463"/>
          </a:xfrm>
          <a:prstGeom prst="rect">
            <a:avLst/>
          </a:prstGeom>
        </p:spPr>
      </p:pic>
      <p:pic>
        <p:nvPicPr>
          <p:cNvPr id="10" name="Obrázek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672638" y="4857219"/>
            <a:ext cx="1584178" cy="1541897"/>
          </a:xfrm>
          <a:prstGeom prst="rect">
            <a:avLst/>
          </a:prstGeom>
        </p:spPr>
      </p:pic>
      <p:pic>
        <p:nvPicPr>
          <p:cNvPr id="12" name="Obrázek 11"/>
          <p:cNvPicPr>
            <a:picLocks noChangeAspect="1"/>
          </p:cNvPicPr>
          <p:nvPr/>
        </p:nvPicPr>
        <p:blipFill rotWithShape="1">
          <a:blip r:embed="rId2" cstate="screen">
            <a:extLst>
              <a:ext uri="{28A0092B-C50C-407E-A947-70E740481C1C}">
                <a14:useLocalDpi xmlns:a14="http://schemas.microsoft.com/office/drawing/2010/main"/>
              </a:ext>
            </a:extLst>
          </a:blip>
          <a:srcRect l="1066" t="34370" r="48022" b="32584"/>
          <a:stretch/>
        </p:blipFill>
        <p:spPr>
          <a:xfrm>
            <a:off x="6517185" y="4756532"/>
            <a:ext cx="2032419" cy="1772568"/>
          </a:xfrm>
          <a:prstGeom prst="rect">
            <a:avLst/>
          </a:prstGeom>
        </p:spPr>
      </p:pic>
      <p:sp>
        <p:nvSpPr>
          <p:cNvPr id="3" name="TextovéPole 2"/>
          <p:cNvSpPr txBox="1"/>
          <p:nvPr/>
        </p:nvSpPr>
        <p:spPr>
          <a:xfrm>
            <a:off x="3715011" y="6448223"/>
            <a:ext cx="4692310" cy="400110"/>
          </a:xfrm>
          <a:prstGeom prst="rect">
            <a:avLst/>
          </a:prstGeom>
          <a:noFill/>
        </p:spPr>
        <p:txBody>
          <a:bodyPr wrap="none" rtlCol="0">
            <a:spAutoFit/>
          </a:bodyPr>
          <a:lstStyle/>
          <a:p>
            <a:pPr>
              <a:buNone/>
            </a:pPr>
            <a:r>
              <a:rPr lang="en-GB" dirty="0"/>
              <a:t>Pure tension  		   Pure bending</a:t>
            </a:r>
          </a:p>
        </p:txBody>
      </p:sp>
      <p:sp>
        <p:nvSpPr>
          <p:cNvPr id="16" name="TextovéPole 15"/>
          <p:cNvSpPr txBox="1"/>
          <p:nvPr/>
        </p:nvSpPr>
        <p:spPr>
          <a:xfrm>
            <a:off x="2423592" y="1579794"/>
            <a:ext cx="9505056" cy="707886"/>
          </a:xfrm>
          <a:prstGeom prst="rect">
            <a:avLst/>
          </a:prstGeom>
          <a:noFill/>
        </p:spPr>
        <p:txBody>
          <a:bodyPr wrap="square" rtlCol="0">
            <a:spAutoFit/>
          </a:bodyPr>
          <a:lstStyle/>
          <a:p>
            <a:pPr marL="285750" indent="-285750">
              <a:buClr>
                <a:srgbClr val="0070C0"/>
              </a:buClr>
              <a:buFont typeface="Courier New" panose="02070309020205020404" pitchFamily="49" charset="0"/>
              <a:buChar char="o"/>
            </a:pPr>
            <a:r>
              <a:rPr lang="en-GB" dirty="0"/>
              <a:t>The equivalent stresses at the edge of the thin base plate (10 mm) loaded in pure tension show </a:t>
            </a:r>
            <a:r>
              <a:rPr lang="cs-CZ" dirty="0" err="1"/>
              <a:t>the</a:t>
            </a:r>
            <a:r>
              <a:rPr lang="cs-CZ" dirty="0"/>
              <a:t> plate</a:t>
            </a:r>
            <a:r>
              <a:rPr lang="en-GB" dirty="0"/>
              <a:t> contact and possible development of prying forces.</a:t>
            </a:r>
          </a:p>
        </p:txBody>
      </p:sp>
      <p:grpSp>
        <p:nvGrpSpPr>
          <p:cNvPr id="13" name="Skupina 12"/>
          <p:cNvGrpSpPr/>
          <p:nvPr/>
        </p:nvGrpSpPr>
        <p:grpSpPr>
          <a:xfrm>
            <a:off x="335360" y="4824665"/>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7954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4264" y="286669"/>
            <a:ext cx="8368873" cy="922337"/>
          </a:xfrm>
        </p:spPr>
        <p:txBody>
          <a:bodyPr/>
          <a:lstStyle/>
          <a:p>
            <a:r>
              <a:rPr lang="en-GB" dirty="0"/>
              <a:t>Significant points </a:t>
            </a:r>
            <a:br>
              <a:rPr lang="en-GB" dirty="0"/>
            </a:br>
            <a:r>
              <a:rPr lang="en-GB" sz="2000" dirty="0"/>
              <a:t>on the bending moment – normal force interaction diagram</a:t>
            </a:r>
            <a:endParaRPr lang="en-GB" sz="2400" dirty="0"/>
          </a:p>
        </p:txBody>
      </p:sp>
      <p:pic>
        <p:nvPicPr>
          <p:cNvPr id="13" name="Zástupný symbol pro obsah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70775" y="2176792"/>
            <a:ext cx="2361705" cy="2418372"/>
          </a:xfrm>
          <a:prstGeom prst="rect">
            <a:avLst/>
          </a:prstGeom>
        </p:spPr>
      </p:pic>
      <p:pic>
        <p:nvPicPr>
          <p:cNvPr id="14" name="Obrázek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541095" y="4681208"/>
            <a:ext cx="1588129" cy="1551719"/>
          </a:xfrm>
          <a:prstGeom prst="rect">
            <a:avLst/>
          </a:prstGeom>
        </p:spPr>
      </p:pic>
      <p:pic>
        <p:nvPicPr>
          <p:cNvPr id="16" name="Obrázek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7280768" y="4613557"/>
            <a:ext cx="1642521" cy="1636398"/>
          </a:xfrm>
          <a:prstGeom prst="rect">
            <a:avLst/>
          </a:prstGeom>
        </p:spPr>
      </p:pic>
      <p:pic>
        <p:nvPicPr>
          <p:cNvPr id="17" name="Obrázek 16"/>
          <p:cNvPicPr>
            <a:picLocks noChangeAspect="1"/>
          </p:cNvPicPr>
          <p:nvPr/>
        </p:nvPicPr>
        <p:blipFill rotWithShape="1">
          <a:blip r:embed="rId5" cstate="screen">
            <a:extLst>
              <a:ext uri="{28A0092B-C50C-407E-A947-70E740481C1C}">
                <a14:useLocalDpi xmlns:a14="http://schemas.microsoft.com/office/drawing/2010/main"/>
              </a:ext>
            </a:extLst>
          </a:blip>
          <a:srcRect l="2762" t="68496" r="54463" b="-412"/>
          <a:stretch/>
        </p:blipFill>
        <p:spPr>
          <a:xfrm>
            <a:off x="5100656" y="4509120"/>
            <a:ext cx="1752431" cy="1756820"/>
          </a:xfrm>
          <a:prstGeom prst="rect">
            <a:avLst/>
          </a:prstGeom>
        </p:spPr>
      </p:pic>
      <p:pic>
        <p:nvPicPr>
          <p:cNvPr id="18" name="Obrázek 17"/>
          <p:cNvPicPr>
            <a:picLocks noChangeAspect="1"/>
          </p:cNvPicPr>
          <p:nvPr/>
        </p:nvPicPr>
        <p:blipFill rotWithShape="1">
          <a:blip r:embed="rId5" cstate="screen">
            <a:extLst>
              <a:ext uri="{28A0092B-C50C-407E-A947-70E740481C1C}">
                <a14:useLocalDpi xmlns:a14="http://schemas.microsoft.com/office/drawing/2010/main"/>
              </a:ext>
            </a:extLst>
          </a:blip>
          <a:srcRect l="55786" t="-1193" r="4477" b="69254"/>
          <a:stretch/>
        </p:blipFill>
        <p:spPr>
          <a:xfrm>
            <a:off x="9013779" y="4543503"/>
            <a:ext cx="1601020" cy="1729100"/>
          </a:xfrm>
          <a:prstGeom prst="rect">
            <a:avLst/>
          </a:prstGeom>
        </p:spPr>
      </p:pic>
      <p:pic>
        <p:nvPicPr>
          <p:cNvPr id="15" name="Obrázek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50925" y="1955615"/>
            <a:ext cx="2429031" cy="2582720"/>
          </a:xfrm>
          <a:prstGeom prst="rect">
            <a:avLst/>
          </a:prstGeom>
        </p:spPr>
      </p:pic>
      <p:sp>
        <p:nvSpPr>
          <p:cNvPr id="22" name="TextovéPole 21"/>
          <p:cNvSpPr txBox="1"/>
          <p:nvPr/>
        </p:nvSpPr>
        <p:spPr>
          <a:xfrm>
            <a:off x="3359696" y="6249956"/>
            <a:ext cx="8025825" cy="400110"/>
          </a:xfrm>
          <a:prstGeom prst="rect">
            <a:avLst/>
          </a:prstGeom>
          <a:noFill/>
        </p:spPr>
        <p:txBody>
          <a:bodyPr wrap="square" rtlCol="0">
            <a:spAutoFit/>
          </a:bodyPr>
          <a:lstStyle/>
          <a:p>
            <a:pPr>
              <a:buNone/>
            </a:pPr>
            <a:r>
              <a:rPr lang="en-GB" dirty="0"/>
              <a:t>Flange in compression	</a:t>
            </a:r>
            <a:r>
              <a:rPr lang="cs-CZ" dirty="0"/>
              <a:t>	</a:t>
            </a:r>
            <a:r>
              <a:rPr lang="en-GB" dirty="0"/>
              <a:t>Half </a:t>
            </a:r>
            <a:r>
              <a:rPr lang="cs-CZ" dirty="0"/>
              <a:t>of cross section</a:t>
            </a:r>
            <a:r>
              <a:rPr lang="en-US" dirty="0"/>
              <a:t> </a:t>
            </a:r>
            <a:r>
              <a:rPr lang="en-GB" dirty="0"/>
              <a:t>in compression</a:t>
            </a:r>
          </a:p>
        </p:txBody>
      </p:sp>
      <p:sp>
        <p:nvSpPr>
          <p:cNvPr id="19" name="TextovéPole 18"/>
          <p:cNvSpPr txBox="1"/>
          <p:nvPr/>
        </p:nvSpPr>
        <p:spPr>
          <a:xfrm>
            <a:off x="2394264" y="1566846"/>
            <a:ext cx="9390368" cy="707886"/>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The equivalent stresses and </a:t>
            </a:r>
            <a:r>
              <a:rPr lang="cs-CZ" dirty="0" err="1"/>
              <a:t>the</a:t>
            </a:r>
            <a:r>
              <a:rPr lang="cs-CZ" dirty="0"/>
              <a:t> design </a:t>
            </a:r>
            <a:r>
              <a:rPr lang="en-GB" dirty="0"/>
              <a:t>effective area of the contact of base plate to concrete block.</a:t>
            </a:r>
          </a:p>
        </p:txBody>
      </p:sp>
      <p:grpSp>
        <p:nvGrpSpPr>
          <p:cNvPr id="20" name="Skupina 19"/>
          <p:cNvGrpSpPr/>
          <p:nvPr/>
        </p:nvGrpSpPr>
        <p:grpSpPr>
          <a:xfrm>
            <a:off x="322154" y="4797152"/>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915247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43312" y="239352"/>
            <a:ext cx="9455662" cy="922337"/>
          </a:xfrm>
        </p:spPr>
        <p:txBody>
          <a:bodyPr/>
          <a:lstStyle/>
          <a:p>
            <a:r>
              <a:rPr lang="en-GB" dirty="0"/>
              <a:t>Significant points </a:t>
            </a:r>
            <a:br>
              <a:rPr lang="en-GB" dirty="0"/>
            </a:br>
            <a:r>
              <a:rPr lang="en-GB" sz="2000" dirty="0"/>
              <a:t>on the bending moment – normal force interaction diagram</a:t>
            </a:r>
            <a:endParaRPr lang="en-GB" dirty="0"/>
          </a:p>
        </p:txBody>
      </p:sp>
      <p:sp>
        <p:nvSpPr>
          <p:cNvPr id="3" name="TextovéPole 2"/>
          <p:cNvSpPr txBox="1"/>
          <p:nvPr/>
        </p:nvSpPr>
        <p:spPr>
          <a:xfrm>
            <a:off x="3647727" y="6326893"/>
            <a:ext cx="5816016" cy="400110"/>
          </a:xfrm>
          <a:prstGeom prst="rect">
            <a:avLst/>
          </a:prstGeom>
          <a:noFill/>
        </p:spPr>
        <p:txBody>
          <a:bodyPr wrap="none" rtlCol="0">
            <a:spAutoFit/>
          </a:bodyPr>
          <a:lstStyle/>
          <a:p>
            <a:pPr>
              <a:buNone/>
            </a:pPr>
            <a:r>
              <a:rPr lang="cs-CZ" dirty="0" err="1"/>
              <a:t>Webs</a:t>
            </a:r>
            <a:r>
              <a:rPr lang="cs-CZ" dirty="0"/>
              <a:t> in </a:t>
            </a:r>
            <a:r>
              <a:rPr lang="cs-CZ" dirty="0" err="1"/>
              <a:t>compression</a:t>
            </a:r>
            <a:r>
              <a:rPr lang="cs-CZ" dirty="0"/>
              <a:t>	    	</a:t>
            </a:r>
            <a:r>
              <a:rPr lang="cs-CZ" dirty="0" err="1"/>
              <a:t>Pure</a:t>
            </a:r>
            <a:r>
              <a:rPr lang="cs-CZ" dirty="0"/>
              <a:t> </a:t>
            </a:r>
            <a:r>
              <a:rPr lang="cs-CZ" dirty="0" err="1"/>
              <a:t>compresion</a:t>
            </a:r>
            <a:endParaRPr lang="en-GB" dirty="0"/>
          </a:p>
        </p:txBody>
      </p:sp>
      <p:pic>
        <p:nvPicPr>
          <p:cNvPr id="12" name="Zástupný symbol pro obsah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863752" y="2195408"/>
            <a:ext cx="2004024" cy="2285757"/>
          </a:xfrm>
          <a:prstGeom prst="rect">
            <a:avLst/>
          </a:prstGeom>
        </p:spPr>
      </p:pic>
      <p:pic>
        <p:nvPicPr>
          <p:cNvPr id="19" name="Obrázek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647729" y="4653137"/>
            <a:ext cx="1557623" cy="1525891"/>
          </a:xfrm>
          <a:prstGeom prst="rect">
            <a:avLst/>
          </a:prstGeom>
        </p:spPr>
      </p:pic>
      <p:pic>
        <p:nvPicPr>
          <p:cNvPr id="20" name="Obrázek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1327" y="2154255"/>
            <a:ext cx="2094871" cy="2352193"/>
          </a:xfrm>
          <a:prstGeom prst="rect">
            <a:avLst/>
          </a:prstGeom>
        </p:spPr>
      </p:pic>
      <p:pic>
        <p:nvPicPr>
          <p:cNvPr id="21" name="Obrázek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1955" y="4687374"/>
            <a:ext cx="2274133" cy="1568368"/>
          </a:xfrm>
          <a:prstGeom prst="rect">
            <a:avLst/>
          </a:prstGeom>
        </p:spPr>
      </p:pic>
      <p:pic>
        <p:nvPicPr>
          <p:cNvPr id="22" name="Obrázek 21"/>
          <p:cNvPicPr>
            <a:picLocks noChangeAspect="1"/>
          </p:cNvPicPr>
          <p:nvPr/>
        </p:nvPicPr>
        <p:blipFill rotWithShape="1">
          <a:blip r:embed="rId6" cstate="screen">
            <a:extLst>
              <a:ext uri="{28A0092B-C50C-407E-A947-70E740481C1C}">
                <a14:useLocalDpi xmlns:a14="http://schemas.microsoft.com/office/drawing/2010/main"/>
              </a:ext>
            </a:extLst>
          </a:blip>
          <a:srcRect l="49228" t="34257" r="-140" b="34638"/>
          <a:stretch/>
        </p:blipFill>
        <p:spPr>
          <a:xfrm>
            <a:off x="5282375" y="4662592"/>
            <a:ext cx="1888768" cy="1550500"/>
          </a:xfrm>
          <a:prstGeom prst="rect">
            <a:avLst/>
          </a:prstGeom>
        </p:spPr>
      </p:pic>
      <p:pic>
        <p:nvPicPr>
          <p:cNvPr id="23" name="Obrázek 22"/>
          <p:cNvPicPr>
            <a:picLocks noChangeAspect="1"/>
          </p:cNvPicPr>
          <p:nvPr/>
        </p:nvPicPr>
        <p:blipFill rotWithShape="1">
          <a:blip r:embed="rId6" cstate="screen">
            <a:extLst>
              <a:ext uri="{28A0092B-C50C-407E-A947-70E740481C1C}">
                <a14:useLocalDpi xmlns:a14="http://schemas.microsoft.com/office/drawing/2010/main"/>
              </a:ext>
            </a:extLst>
          </a:blip>
          <a:srcRect l="50472" t="69175" r="-1384" b="-280"/>
          <a:stretch/>
        </p:blipFill>
        <p:spPr>
          <a:xfrm>
            <a:off x="8968763" y="4660686"/>
            <a:ext cx="1799528" cy="1477243"/>
          </a:xfrm>
          <a:prstGeom prst="rect">
            <a:avLst/>
          </a:prstGeom>
        </p:spPr>
      </p:pic>
      <p:sp>
        <p:nvSpPr>
          <p:cNvPr id="14" name="TextovéPole 13"/>
          <p:cNvSpPr txBox="1"/>
          <p:nvPr/>
        </p:nvSpPr>
        <p:spPr>
          <a:xfrm>
            <a:off x="2442890" y="1574431"/>
            <a:ext cx="9269734" cy="707886"/>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The equivalent stresses and the design effective area of the contact of base plate to concrete block.</a:t>
            </a:r>
          </a:p>
        </p:txBody>
      </p:sp>
      <p:grpSp>
        <p:nvGrpSpPr>
          <p:cNvPr id="15" name="Skupina 14"/>
          <p:cNvGrpSpPr/>
          <p:nvPr/>
        </p:nvGrpSpPr>
        <p:grpSpPr>
          <a:xfrm>
            <a:off x="335360" y="4797152"/>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99106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260648"/>
            <a:ext cx="7378962" cy="922337"/>
          </a:xfrm>
        </p:spPr>
        <p:txBody>
          <a:bodyPr/>
          <a:lstStyle/>
          <a:p>
            <a:r>
              <a:rPr lang="en-GB" dirty="0"/>
              <a:t>Verification for pure compression</a:t>
            </a:r>
            <a:endParaRPr lang="en-GB" sz="2800" dirty="0"/>
          </a:p>
        </p:txBody>
      </p:sp>
      <p:graphicFrame>
        <p:nvGraphicFramePr>
          <p:cNvPr id="8" name="Zástupný symbol pro obsah 5"/>
          <p:cNvGraphicFramePr>
            <a:graphicFrameLocks noGrp="1"/>
          </p:cNvGraphicFramePr>
          <p:nvPr>
            <p:ph idx="1"/>
            <p:extLst>
              <p:ext uri="{D42A27DB-BD31-4B8C-83A1-F6EECF244321}">
                <p14:modId xmlns:p14="http://schemas.microsoft.com/office/powerpoint/2010/main" val="1345156139"/>
              </p:ext>
            </p:extLst>
          </p:nvPr>
        </p:nvGraphicFramePr>
        <p:xfrm>
          <a:off x="3287688" y="2564085"/>
          <a:ext cx="7200800" cy="4005064"/>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obsah 2"/>
          <p:cNvSpPr txBox="1">
            <a:spLocks/>
          </p:cNvSpPr>
          <p:nvPr/>
        </p:nvSpPr>
        <p:spPr bwMode="auto">
          <a:xfrm>
            <a:off x="2423592" y="1608173"/>
            <a:ext cx="9649072" cy="106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a:spcBef>
                <a:spcPts val="0"/>
              </a:spcBef>
            </a:pPr>
            <a:r>
              <a:rPr lang="en-GB" sz="1800" kern="0" dirty="0"/>
              <a:t>The resistance of column base predicted by CBFEM is compared to resistance predicted by CM in case of pure compression in Figure below.</a:t>
            </a:r>
          </a:p>
          <a:p>
            <a:pPr>
              <a:spcBef>
                <a:spcPts val="0"/>
              </a:spcBef>
            </a:pPr>
            <a:r>
              <a:rPr lang="en-GB" sz="1800" kern="0" dirty="0"/>
              <a:t>The graph shows similar prediction capability of both methods.</a:t>
            </a:r>
            <a:endParaRPr lang="en-GB" sz="1400" kern="0" dirty="0"/>
          </a:p>
        </p:txBody>
      </p:sp>
      <p:grpSp>
        <p:nvGrpSpPr>
          <p:cNvPr id="12" name="Skupina 11"/>
          <p:cNvGrpSpPr/>
          <p:nvPr/>
        </p:nvGrpSpPr>
        <p:grpSpPr>
          <a:xfrm>
            <a:off x="335360" y="4869160"/>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72927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4" y="274639"/>
            <a:ext cx="8315091" cy="922337"/>
          </a:xfrm>
        </p:spPr>
        <p:txBody>
          <a:bodyPr/>
          <a:lstStyle/>
          <a:p>
            <a:r>
              <a:rPr lang="en-GB" dirty="0"/>
              <a:t>Verification for pure bending</a:t>
            </a:r>
            <a:endParaRPr lang="en-GB" sz="2800" dirty="0"/>
          </a:p>
        </p:txBody>
      </p:sp>
      <p:graphicFrame>
        <p:nvGraphicFramePr>
          <p:cNvPr id="5" name="Graf 4"/>
          <p:cNvGraphicFramePr/>
          <p:nvPr>
            <p:extLst>
              <p:ext uri="{D42A27DB-BD31-4B8C-83A1-F6EECF244321}">
                <p14:modId xmlns:p14="http://schemas.microsoft.com/office/powerpoint/2010/main" val="2923696440"/>
              </p:ext>
            </p:extLst>
          </p:nvPr>
        </p:nvGraphicFramePr>
        <p:xfrm>
          <a:off x="3791744" y="2780928"/>
          <a:ext cx="646181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obsah 2"/>
          <p:cNvSpPr txBox="1">
            <a:spLocks/>
          </p:cNvSpPr>
          <p:nvPr/>
        </p:nvSpPr>
        <p:spPr bwMode="auto">
          <a:xfrm>
            <a:off x="2368682" y="1556792"/>
            <a:ext cx="955996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a:spcBef>
                <a:spcPts val="0"/>
              </a:spcBef>
            </a:pPr>
            <a:r>
              <a:rPr lang="en-GB" sz="1800" kern="0" dirty="0"/>
              <a:t>The resistance of column base predicted by CBFEM is compared to resistance predicted by CM in case of pure bending in Figure below.</a:t>
            </a:r>
          </a:p>
          <a:p>
            <a:pPr>
              <a:spcBef>
                <a:spcPts val="0"/>
              </a:spcBef>
            </a:pPr>
            <a:r>
              <a:rPr lang="en-GB" sz="1800" kern="0" dirty="0"/>
              <a:t>The graph shows similar prediction capability of both methods. CBFEM predicts a bit higher resistance due to taking into account prying forces. </a:t>
            </a:r>
            <a:endParaRPr lang="en-GB" sz="1400" kern="0" dirty="0"/>
          </a:p>
          <a:p>
            <a:pPr marL="0" indent="0">
              <a:spcBef>
                <a:spcPts val="0"/>
              </a:spcBef>
              <a:buNone/>
            </a:pPr>
            <a:r>
              <a:rPr lang="cs-CZ" sz="1800" kern="0" dirty="0"/>
              <a:t> </a:t>
            </a:r>
            <a:endParaRPr lang="en-GB" sz="1400" kern="0" dirty="0"/>
          </a:p>
        </p:txBody>
      </p:sp>
      <p:grpSp>
        <p:nvGrpSpPr>
          <p:cNvPr id="8" name="Skupina 7"/>
          <p:cNvGrpSpPr/>
          <p:nvPr/>
        </p:nvGrpSpPr>
        <p:grpSpPr>
          <a:xfrm>
            <a:off x="335360" y="486916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0547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Introduction</a:t>
            </a:r>
            <a:br>
              <a:rPr lang="cs-CZ" dirty="0"/>
            </a:br>
            <a:endParaRPr lang="cs-CZ" b="0" dirty="0"/>
          </a:p>
        </p:txBody>
      </p:sp>
      <p:sp>
        <p:nvSpPr>
          <p:cNvPr id="5" name="Podnadpis 2"/>
          <p:cNvSpPr>
            <a:spLocks noGrp="1"/>
          </p:cNvSpPr>
          <p:nvPr>
            <p:ph type="subTitle" idx="1"/>
          </p:nvPr>
        </p:nvSpPr>
        <p:spPr>
          <a:xfrm>
            <a:off x="1435412" y="3789040"/>
            <a:ext cx="7736693" cy="1771721"/>
          </a:xfrm>
        </p:spPr>
        <p:txBody>
          <a:bodyPr/>
          <a:lstStyle/>
          <a:p>
            <a:r>
              <a:rPr lang="cs-CZ" dirty="0" err="1"/>
              <a:t>Lecture</a:t>
            </a:r>
            <a:r>
              <a:rPr lang="cs-CZ" dirty="0"/>
              <a:t> 4</a:t>
            </a:r>
          </a:p>
          <a:p>
            <a:r>
              <a:rPr lang="cs-CZ" dirty="0" err="1"/>
              <a:t>Column</a:t>
            </a:r>
            <a:r>
              <a:rPr lang="cs-CZ" dirty="0"/>
              <a:t> base</a:t>
            </a:r>
            <a:endParaRPr lang="en-GB" dirty="0"/>
          </a:p>
        </p:txBody>
      </p:sp>
    </p:spTree>
    <p:extLst>
      <p:ext uri="{BB962C8B-B14F-4D97-AF65-F5344CB8AC3E}">
        <p14:creationId xmlns:p14="http://schemas.microsoft.com/office/powerpoint/2010/main" val="2609738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6518" y="266793"/>
            <a:ext cx="9306105" cy="922337"/>
          </a:xfrm>
        </p:spPr>
        <p:txBody>
          <a:bodyPr/>
          <a:lstStyle/>
          <a:p>
            <a:r>
              <a:rPr lang="en-GB" dirty="0"/>
              <a:t>Sensitivity study base plate thickness</a:t>
            </a:r>
            <a:r>
              <a:rPr lang="cs-CZ" dirty="0"/>
              <a:t>; </a:t>
            </a:r>
            <a:br>
              <a:rPr lang="en-US" dirty="0"/>
            </a:br>
            <a:r>
              <a:rPr lang="cs-CZ" sz="2800" dirty="0"/>
              <a:t>10; 20; 30 mm</a:t>
            </a:r>
            <a:endParaRPr lang="en-GB" sz="2800" dirty="0"/>
          </a:p>
        </p:txBody>
      </p:sp>
      <p:graphicFrame>
        <p:nvGraphicFramePr>
          <p:cNvPr id="5" name="Zástupný symbol pro obsah 5"/>
          <p:cNvGraphicFramePr>
            <a:graphicFrameLocks/>
          </p:cNvGraphicFramePr>
          <p:nvPr>
            <p:extLst>
              <p:ext uri="{D42A27DB-BD31-4B8C-83A1-F6EECF244321}">
                <p14:modId xmlns:p14="http://schemas.microsoft.com/office/powerpoint/2010/main" val="2345260090"/>
              </p:ext>
            </p:extLst>
          </p:nvPr>
        </p:nvGraphicFramePr>
        <p:xfrm>
          <a:off x="4081928" y="2281544"/>
          <a:ext cx="5805601" cy="45578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9373571" y="2678905"/>
            <a:ext cx="503664" cy="338554"/>
          </a:xfrm>
          <a:prstGeom prst="rect">
            <a:avLst/>
          </a:prstGeom>
          <a:noFill/>
        </p:spPr>
        <p:txBody>
          <a:bodyPr wrap="none" rtlCol="0">
            <a:spAutoFit/>
          </a:bodyPr>
          <a:lstStyle/>
          <a:p>
            <a:pPr>
              <a:spcBef>
                <a:spcPts val="0"/>
              </a:spcBef>
              <a:buNone/>
            </a:pPr>
            <a:r>
              <a:rPr lang="cs-CZ" sz="1600" dirty="0"/>
              <a:t>CM</a:t>
            </a:r>
            <a:endParaRPr lang="en-GB" sz="1600" dirty="0"/>
          </a:p>
        </p:txBody>
      </p:sp>
      <p:sp>
        <p:nvSpPr>
          <p:cNvPr id="7" name="TextovéPole 6"/>
          <p:cNvSpPr txBox="1"/>
          <p:nvPr/>
        </p:nvSpPr>
        <p:spPr>
          <a:xfrm>
            <a:off x="9264286" y="3552785"/>
            <a:ext cx="901209" cy="338554"/>
          </a:xfrm>
          <a:prstGeom prst="rect">
            <a:avLst/>
          </a:prstGeom>
          <a:noFill/>
        </p:spPr>
        <p:txBody>
          <a:bodyPr wrap="none" rtlCol="0">
            <a:spAutoFit/>
          </a:bodyPr>
          <a:lstStyle/>
          <a:p>
            <a:pPr>
              <a:spcBef>
                <a:spcPts val="0"/>
              </a:spcBef>
              <a:buNone/>
            </a:pPr>
            <a:r>
              <a:rPr lang="cs-CZ" sz="1600" dirty="0"/>
              <a:t>CBFEM</a:t>
            </a:r>
            <a:endParaRPr lang="en-GB" sz="1600" dirty="0"/>
          </a:p>
        </p:txBody>
      </p:sp>
      <p:sp>
        <p:nvSpPr>
          <p:cNvPr id="8" name="Zástupný symbol pro obsah 2"/>
          <p:cNvSpPr>
            <a:spLocks noGrp="1"/>
          </p:cNvSpPr>
          <p:nvPr>
            <p:ph idx="1"/>
          </p:nvPr>
        </p:nvSpPr>
        <p:spPr>
          <a:xfrm>
            <a:off x="2406518" y="1452899"/>
            <a:ext cx="9306104" cy="918058"/>
          </a:xfrm>
        </p:spPr>
        <p:txBody>
          <a:bodyPr/>
          <a:lstStyle/>
          <a:p>
            <a:r>
              <a:rPr lang="en-GB" sz="1800" dirty="0"/>
              <a:t>The resistance of column base predicted by CBFEM is compared to CM on moment – normal force interaction diagram</a:t>
            </a:r>
            <a:r>
              <a:rPr lang="cs-CZ" sz="1800" dirty="0"/>
              <a:t> </a:t>
            </a:r>
            <a:r>
              <a:rPr lang="en-GB" sz="1800" dirty="0"/>
              <a:t>for base plate</a:t>
            </a:r>
            <a:r>
              <a:rPr lang="cs-CZ" sz="1800" dirty="0"/>
              <a:t>s</a:t>
            </a:r>
            <a:r>
              <a:rPr lang="en-GB" sz="1800" dirty="0"/>
              <a:t> 10 mm</a:t>
            </a:r>
            <a:r>
              <a:rPr lang="cs-CZ" sz="1800" dirty="0"/>
              <a:t>, 20 and 30 mm</a:t>
            </a:r>
            <a:r>
              <a:rPr lang="en-GB" sz="1800" dirty="0"/>
              <a:t> in Figure below.</a:t>
            </a:r>
            <a:r>
              <a:rPr lang="cs-CZ" sz="1800" dirty="0"/>
              <a:t> </a:t>
            </a:r>
            <a:endParaRPr lang="en-GB" sz="1400" dirty="0"/>
          </a:p>
        </p:txBody>
      </p:sp>
      <p:grpSp>
        <p:nvGrpSpPr>
          <p:cNvPr id="10" name="Skupina 9"/>
          <p:cNvGrpSpPr/>
          <p:nvPr/>
        </p:nvGrpSpPr>
        <p:grpSpPr>
          <a:xfrm>
            <a:off x="335360" y="5060038"/>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71712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2" cstate="screen">
            <a:extLst>
              <a:ext uri="{28A0092B-C50C-407E-A947-70E740481C1C}">
                <a14:useLocalDpi xmlns:a14="http://schemas.microsoft.com/office/drawing/2010/main"/>
              </a:ext>
            </a:extLst>
          </a:blip>
          <a:srcRect b="1203"/>
          <a:stretch/>
        </p:blipFill>
        <p:spPr bwMode="auto">
          <a:xfrm>
            <a:off x="8256240" y="3964936"/>
            <a:ext cx="3816424" cy="2808311"/>
          </a:xfrm>
          <a:prstGeom prst="rect">
            <a:avLst/>
          </a:prstGeom>
          <a:ln>
            <a:noFill/>
          </a:ln>
          <a:extLst>
            <a:ext uri="{53640926-AAD7-44D8-BBD7-CCE9431645EC}">
              <a14:shadowObscured xmlns:a14="http://schemas.microsoft.com/office/drawing/2010/main"/>
            </a:ext>
          </a:extLst>
        </p:spPr>
      </p:pic>
      <p:sp>
        <p:nvSpPr>
          <p:cNvPr id="2" name="Nadpis 1"/>
          <p:cNvSpPr>
            <a:spLocks noGrp="1"/>
          </p:cNvSpPr>
          <p:nvPr>
            <p:ph type="title"/>
          </p:nvPr>
        </p:nvSpPr>
        <p:spPr>
          <a:xfrm>
            <a:off x="2423593" y="260648"/>
            <a:ext cx="9361040" cy="922337"/>
          </a:xfrm>
        </p:spPr>
        <p:txBody>
          <a:bodyPr/>
          <a:lstStyle/>
          <a:p>
            <a:r>
              <a:rPr lang="en-GB" dirty="0"/>
              <a:t>Open section column loaded in compression</a:t>
            </a:r>
          </a:p>
        </p:txBody>
      </p:sp>
      <p:sp>
        <p:nvSpPr>
          <p:cNvPr id="3" name="Zástupný symbol pro obsah 2"/>
          <p:cNvSpPr>
            <a:spLocks noGrp="1"/>
          </p:cNvSpPr>
          <p:nvPr>
            <p:ph idx="1"/>
          </p:nvPr>
        </p:nvSpPr>
        <p:spPr>
          <a:xfrm>
            <a:off x="2207568" y="1412776"/>
            <a:ext cx="9289031" cy="3600400"/>
          </a:xfrm>
        </p:spPr>
        <p:txBody>
          <a:bodyPr/>
          <a:lstStyle/>
          <a:p>
            <a:pPr marL="0" indent="0">
              <a:buNone/>
            </a:pPr>
            <a:r>
              <a:rPr lang="en-GB" sz="2800" b="1" dirty="0"/>
              <a:t>Inputs</a:t>
            </a:r>
            <a:endParaRPr lang="en-GB" sz="2800" b="1" i="1" dirty="0"/>
          </a:p>
          <a:p>
            <a:pPr marL="463550" lvl="1">
              <a:buFont typeface="Courier New" panose="02070309020205020404" pitchFamily="49" charset="0"/>
              <a:buChar char="o"/>
            </a:pPr>
            <a:r>
              <a:rPr lang="en-GB" sz="2400" dirty="0"/>
              <a:t>Column, cross section HEB 240, steel S235</a:t>
            </a:r>
          </a:p>
          <a:p>
            <a:pPr marL="463550" lvl="1">
              <a:buFont typeface="Courier New" panose="02070309020205020404" pitchFamily="49" charset="0"/>
              <a:buChar char="o"/>
            </a:pPr>
            <a:r>
              <a:rPr lang="en-GB" sz="2400" dirty="0"/>
              <a:t>Base plate, thickness 20 mm, offsets top 100 mm, left 45 mm, steel S235</a:t>
            </a:r>
          </a:p>
          <a:p>
            <a:pPr marL="463550" lvl="1">
              <a:buFont typeface="Courier New" panose="02070309020205020404" pitchFamily="49" charset="0"/>
              <a:buChar char="o"/>
            </a:pPr>
            <a:r>
              <a:rPr lang="en-GB" sz="2400" dirty="0"/>
              <a:t>Concrete block, concrete C20/25, offset 335 mm, depth 800 mm, grout thickness 30 mm, grout quality C20/25</a:t>
            </a:r>
          </a:p>
          <a:p>
            <a:pPr marL="463550" lvl="1">
              <a:buFont typeface="Courier New" panose="02070309020205020404" pitchFamily="49" charset="0"/>
              <a:buChar char="o"/>
            </a:pPr>
            <a:r>
              <a:rPr lang="en-GB" sz="2400" dirty="0"/>
              <a:t>Anchor bolt, M20 8.8</a:t>
            </a:r>
          </a:p>
          <a:p>
            <a:pPr marL="0" indent="0">
              <a:buNone/>
            </a:pPr>
            <a:r>
              <a:rPr lang="en-GB" sz="2800" b="1" dirty="0"/>
              <a:t>Output</a:t>
            </a:r>
            <a:endParaRPr lang="en-GB" sz="2800" b="1" i="1" dirty="0"/>
          </a:p>
          <a:p>
            <a:pPr lvl="1">
              <a:buFont typeface="Courier New" panose="02070309020205020404" pitchFamily="49" charset="0"/>
              <a:buChar char="o"/>
            </a:pPr>
            <a:r>
              <a:rPr lang="en-GB" sz="2400" dirty="0"/>
              <a:t>Axial force resistance </a:t>
            </a:r>
            <a:r>
              <a:rPr lang="en-GB" sz="2400" i="1" dirty="0" err="1"/>
              <a:t>F</a:t>
            </a:r>
            <a:r>
              <a:rPr lang="en-GB" sz="2400" baseline="-25000" dirty="0" err="1"/>
              <a:t>j.Rd</a:t>
            </a:r>
            <a:r>
              <a:rPr lang="en-GB" sz="2400" dirty="0"/>
              <a:t> = -1744,2 kN </a:t>
            </a:r>
          </a:p>
          <a:p>
            <a:endParaRPr lang="en-GB" sz="3200" dirty="0"/>
          </a:p>
        </p:txBody>
      </p:sp>
      <p:grpSp>
        <p:nvGrpSpPr>
          <p:cNvPr id="11" name="Skupina 10"/>
          <p:cNvGrpSpPr/>
          <p:nvPr/>
        </p:nvGrpSpPr>
        <p:grpSpPr>
          <a:xfrm>
            <a:off x="335360" y="5369092"/>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96172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3" y="260648"/>
            <a:ext cx="9289032" cy="922337"/>
          </a:xfrm>
        </p:spPr>
        <p:txBody>
          <a:bodyPr/>
          <a:lstStyle/>
          <a:p>
            <a:r>
              <a:rPr lang="en-GB" dirty="0"/>
              <a:t>Hollow section column loaded in </a:t>
            </a:r>
            <a:br>
              <a:rPr lang="en-GB" dirty="0"/>
            </a:br>
            <a:r>
              <a:rPr lang="en-GB" dirty="0"/>
              <a:t>compression and bending</a:t>
            </a:r>
          </a:p>
        </p:txBody>
      </p:sp>
      <p:sp>
        <p:nvSpPr>
          <p:cNvPr id="3" name="Zástupný symbol pro obsah 2"/>
          <p:cNvSpPr>
            <a:spLocks noGrp="1"/>
          </p:cNvSpPr>
          <p:nvPr>
            <p:ph idx="1"/>
          </p:nvPr>
        </p:nvSpPr>
        <p:spPr>
          <a:xfrm>
            <a:off x="2257532" y="1412776"/>
            <a:ext cx="9912424" cy="5064156"/>
          </a:xfrm>
        </p:spPr>
        <p:txBody>
          <a:bodyPr/>
          <a:lstStyle/>
          <a:p>
            <a:pPr marL="0" indent="0">
              <a:buNone/>
            </a:pPr>
            <a:r>
              <a:rPr lang="en-GB" b="1" dirty="0"/>
              <a:t>Inputs</a:t>
            </a:r>
          </a:p>
          <a:p>
            <a:pPr marL="463550" lvl="1">
              <a:buFont typeface="Courier New" panose="02070309020205020404" pitchFamily="49" charset="0"/>
              <a:buChar char="o"/>
            </a:pPr>
            <a:r>
              <a:rPr lang="en-GB" dirty="0"/>
              <a:t>Column cross section: SHS 150/16, steel S460</a:t>
            </a:r>
          </a:p>
          <a:p>
            <a:pPr marL="463550" lvl="1">
              <a:buFont typeface="Courier New" panose="02070309020205020404" pitchFamily="49" charset="0"/>
              <a:buChar char="o"/>
            </a:pPr>
            <a:r>
              <a:rPr lang="en-GB" dirty="0"/>
              <a:t>Base plate: thickness 20 mm, offsets at top 100 mm, on left 100 mm, welds 8 mm, steel S460</a:t>
            </a:r>
          </a:p>
          <a:p>
            <a:pPr marL="463550" lvl="1">
              <a:buFont typeface="Courier New" panose="02070309020205020404" pitchFamily="49" charset="0"/>
              <a:buChar char="o"/>
            </a:pPr>
            <a:r>
              <a:rPr lang="en-GB" dirty="0"/>
              <a:t>Anchor bolts: M20 8.8., anchoring length 400 mm, offsets top layers 50 mm, left layers -20 mm, shear plane in thread</a:t>
            </a:r>
          </a:p>
          <a:p>
            <a:pPr marL="463550" lvl="1">
              <a:buFont typeface="Courier New" panose="02070309020205020404" pitchFamily="49" charset="0"/>
              <a:buChar char="o"/>
            </a:pPr>
            <a:r>
              <a:rPr lang="en-GB" dirty="0"/>
              <a:t>Foundation block: concrete C20/25, offset 200 mm, depth </a:t>
            </a:r>
            <a:r>
              <a:rPr lang="cs-CZ" dirty="0"/>
              <a:t> </a:t>
            </a:r>
            <a:r>
              <a:rPr lang="en-GB" dirty="0"/>
              <a:t>800 mm, shear force transferred by friction</a:t>
            </a:r>
          </a:p>
          <a:p>
            <a:pPr marL="463550" lvl="1">
              <a:buFont typeface="Courier New" panose="02070309020205020404" pitchFamily="49" charset="0"/>
              <a:buChar char="o"/>
            </a:pPr>
            <a:r>
              <a:rPr lang="en-GB" dirty="0"/>
              <a:t>Grout thickness 30 mm</a:t>
            </a:r>
          </a:p>
          <a:p>
            <a:pPr marL="463550" lvl="1">
              <a:buFont typeface="Courier New" panose="02070309020205020404" pitchFamily="49" charset="0"/>
              <a:buChar char="o"/>
            </a:pPr>
            <a:r>
              <a:rPr lang="en-GB" dirty="0"/>
              <a:t>Loading</a:t>
            </a:r>
          </a:p>
          <a:p>
            <a:pPr marL="920750" lvl="2" indent="-285750">
              <a:buFont typeface="Courier New" panose="02070309020205020404" pitchFamily="49" charset="0"/>
              <a:buChar char="o"/>
            </a:pPr>
            <a:r>
              <a:rPr lang="en-GB" dirty="0"/>
              <a:t>Axial force </a:t>
            </a:r>
            <a:r>
              <a:rPr lang="en-GB" i="1" dirty="0"/>
              <a:t>N</a:t>
            </a:r>
            <a:r>
              <a:rPr lang="en-GB" dirty="0"/>
              <a:t> = -913 kN </a:t>
            </a:r>
          </a:p>
          <a:p>
            <a:pPr marL="920750" lvl="2" indent="-285750">
              <a:buFont typeface="Courier New" panose="02070309020205020404" pitchFamily="49" charset="0"/>
              <a:buChar char="o"/>
            </a:pPr>
            <a:r>
              <a:rPr lang="en-GB" dirty="0"/>
              <a:t>Bending moment </a:t>
            </a:r>
            <a:r>
              <a:rPr lang="en-GB" i="1" dirty="0"/>
              <a:t>M</a:t>
            </a:r>
            <a:r>
              <a:rPr lang="en-GB" i="1" baseline="-25000" dirty="0"/>
              <a:t>y</a:t>
            </a:r>
            <a:r>
              <a:rPr lang="en-GB" dirty="0"/>
              <a:t> = 62,1 kNm</a:t>
            </a:r>
          </a:p>
        </p:txBody>
      </p:sp>
      <p:pic>
        <p:nvPicPr>
          <p:cNvPr id="5" name="Obrázek 4"/>
          <p:cNvPicPr/>
          <p:nvPr/>
        </p:nvPicPr>
        <p:blipFill>
          <a:blip r:embed="rId2" cstate="screen">
            <a:extLst>
              <a:ext uri="{28A0092B-C50C-407E-A947-70E740481C1C}">
                <a14:useLocalDpi xmlns:a14="http://schemas.microsoft.com/office/drawing/2010/main"/>
              </a:ext>
            </a:extLst>
          </a:blip>
          <a:stretch>
            <a:fillRect/>
          </a:stretch>
        </p:blipFill>
        <p:spPr>
          <a:xfrm>
            <a:off x="8960255" y="4337720"/>
            <a:ext cx="2598416" cy="2520280"/>
          </a:xfrm>
          <a:prstGeom prst="rect">
            <a:avLst/>
          </a:prstGeom>
        </p:spPr>
      </p:pic>
      <p:grpSp>
        <p:nvGrpSpPr>
          <p:cNvPr id="8" name="Skupina 7"/>
          <p:cNvGrpSpPr/>
          <p:nvPr/>
        </p:nvGrpSpPr>
        <p:grpSpPr>
          <a:xfrm>
            <a:off x="335360" y="535677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67835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cstate="screen">
            <a:extLst>
              <a:ext uri="{28A0092B-C50C-407E-A947-70E740481C1C}">
                <a14:useLocalDpi xmlns:a14="http://schemas.microsoft.com/office/drawing/2010/main"/>
              </a:ext>
            </a:extLst>
          </a:blip>
          <a:stretch>
            <a:fillRect/>
          </a:stretch>
        </p:blipFill>
        <p:spPr>
          <a:xfrm>
            <a:off x="8789348" y="3645024"/>
            <a:ext cx="2923276" cy="2808311"/>
          </a:xfrm>
          <a:prstGeom prst="rect">
            <a:avLst/>
          </a:prstGeom>
        </p:spPr>
      </p:pic>
      <p:sp>
        <p:nvSpPr>
          <p:cNvPr id="2" name="Nadpis 1"/>
          <p:cNvSpPr>
            <a:spLocks noGrp="1"/>
          </p:cNvSpPr>
          <p:nvPr>
            <p:ph type="title"/>
          </p:nvPr>
        </p:nvSpPr>
        <p:spPr>
          <a:xfrm>
            <a:off x="2423593" y="260648"/>
            <a:ext cx="9289032" cy="922337"/>
          </a:xfrm>
        </p:spPr>
        <p:txBody>
          <a:bodyPr/>
          <a:lstStyle/>
          <a:p>
            <a:r>
              <a:rPr lang="en-GB" dirty="0"/>
              <a:t>Hollow section column </a:t>
            </a:r>
            <a:r>
              <a:rPr lang="cs-CZ" dirty="0"/>
              <a:t>loaded </a:t>
            </a:r>
            <a:r>
              <a:rPr lang="en-GB" dirty="0"/>
              <a:t>in </a:t>
            </a:r>
            <a:br>
              <a:rPr lang="en-GB" dirty="0"/>
            </a:br>
            <a:r>
              <a:rPr lang="en-GB" dirty="0"/>
              <a:t>compression and bending</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423593" y="1556792"/>
                <a:ext cx="9289032" cy="3312368"/>
              </a:xfrm>
            </p:spPr>
            <p:txBody>
              <a:bodyPr/>
              <a:lstStyle/>
              <a:p>
                <a:pPr marL="0" indent="0">
                  <a:spcBef>
                    <a:spcPts val="600"/>
                  </a:spcBef>
                  <a:buNone/>
                </a:pPr>
                <a:r>
                  <a:rPr lang="en-GB" b="1" dirty="0"/>
                  <a:t>Outputs</a:t>
                </a:r>
                <a:endParaRPr lang="en-GB" b="1" i="1" dirty="0"/>
              </a:p>
              <a:p>
                <a:pPr marL="463550" lvl="1">
                  <a:buFont typeface="Courier New" panose="02070309020205020404" pitchFamily="49" charset="0"/>
                  <a:buChar char="o"/>
                </a:pPr>
                <a:r>
                  <a:rPr lang="en-GB" dirty="0"/>
                  <a:t>Plate </a:t>
                </a:r>
                <a14:m>
                  <m:oMath xmlns:m="http://schemas.openxmlformats.org/officeDocument/2006/math">
                    <m:r>
                      <a:rPr lang="en-GB" i="1">
                        <a:latin typeface="Cambria Math" panose="02040503050406030204" pitchFamily="18" charset="0"/>
                      </a:rPr>
                      <m:t>𝜀</m:t>
                    </m:r>
                    <m:r>
                      <a:rPr lang="en-GB" i="1">
                        <a:latin typeface="Cambria Math" panose="02040503050406030204" pitchFamily="18" charset="0"/>
                      </a:rPr>
                      <m:t>=0,3 %</m:t>
                    </m:r>
                  </m:oMath>
                </a14:m>
                <a:r>
                  <a:rPr lang="en-GB" dirty="0"/>
                  <a:t>; </a:t>
                </a:r>
                <a:endParaRPr lang="cs-CZ" dirty="0"/>
              </a:p>
              <a:p>
                <a:pPr marL="463550" lvl="1">
                  <a:buFont typeface="Courier New" panose="02070309020205020404" pitchFamily="49" charset="0"/>
                  <a:buChar char="o"/>
                </a:pPr>
                <a:r>
                  <a:rPr lang="cs-CZ" dirty="0"/>
                  <a:t>A</a:t>
                </a:r>
                <a:r>
                  <a:rPr lang="en-GB" dirty="0" err="1"/>
                  <a:t>nchor</a:t>
                </a:r>
                <a:r>
                  <a:rPr lang="en-GB" dirty="0"/>
                  <a:t> bolts 99,7 %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𝐸𝑑</m:t>
                        </m:r>
                      </m:sub>
                    </m:sSub>
                    <m:r>
                      <a:rPr lang="en-GB" i="1">
                        <a:latin typeface="Cambria Math" panose="02040503050406030204" pitchFamily="18" charset="0"/>
                      </a:rPr>
                      <m:t>=30,3 </m:t>
                    </m:r>
                    <m:r>
                      <m:rPr>
                        <m:sty m:val="p"/>
                      </m:rPr>
                      <a:rPr lang="en-GB">
                        <a:latin typeface="Cambria Math" panose="02040503050406030204" pitchFamily="18" charset="0"/>
                      </a:rPr>
                      <m:t>kN</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𝑅𝑑</m:t>
                        </m:r>
                        <m:r>
                          <a:rPr lang="en-GB" i="1">
                            <a:latin typeface="Cambria Math" panose="02040503050406030204" pitchFamily="18" charset="0"/>
                          </a:rPr>
                          <m:t>,</m:t>
                        </m:r>
                        <m:r>
                          <a:rPr lang="en-GB" i="1">
                            <a:latin typeface="Cambria Math" panose="02040503050406030204" pitchFamily="18" charset="0"/>
                          </a:rPr>
                          <m:t>𝑐</m:t>
                        </m:r>
                      </m:sub>
                    </m:sSub>
                    <m:r>
                      <a:rPr lang="en-GB" i="1">
                        <a:latin typeface="Cambria Math" panose="02040503050406030204" pitchFamily="18" charset="0"/>
                      </a:rPr>
                      <m:t>=30,4 </m:t>
                    </m:r>
                    <m:r>
                      <m:rPr>
                        <m:sty m:val="p"/>
                      </m:rPr>
                      <a:rPr lang="en-GB">
                        <a:latin typeface="Cambria Math" panose="02040503050406030204" pitchFamily="18" charset="0"/>
                      </a:rPr>
                      <m:t>kN</m:t>
                    </m:r>
                  </m:oMath>
                </a14:m>
                <a:r>
                  <a:rPr lang="en-GB" dirty="0"/>
                  <a:t> </a:t>
                </a:r>
                <a:br>
                  <a:rPr lang="cs-CZ" dirty="0"/>
                </a:br>
                <a:r>
                  <a:rPr lang="en-GB" dirty="0"/>
                  <a:t>(critical component concrete cone breakout)</a:t>
                </a:r>
              </a:p>
              <a:p>
                <a:pPr marL="463550" lvl="1">
                  <a:buFont typeface="Courier New" panose="02070309020205020404" pitchFamily="49" charset="0"/>
                  <a:buChar char="o"/>
                </a:pPr>
                <a:r>
                  <a:rPr lang="en-GB" dirty="0"/>
                  <a:t>Welds 57,7 %  </a:t>
                </a:r>
                <a:br>
                  <a:rPr lang="cs-CZ" dirty="0"/>
                </a:br>
                <a:r>
                  <a:rPr lang="en-GB" dirty="0"/>
                  <a:t>(</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𝐸𝑑</m:t>
                        </m:r>
                      </m:sub>
                    </m:sSub>
                    <m:r>
                      <a:rPr lang="en-GB" i="1">
                        <a:latin typeface="Cambria Math" panose="02040503050406030204" pitchFamily="18" charset="0"/>
                      </a:rPr>
                      <m:t>=239.9 </m:t>
                    </m:r>
                    <m:r>
                      <m:rPr>
                        <m:sty m:val="p"/>
                      </m:rPr>
                      <a:rPr lang="en-GB">
                        <a:latin typeface="Cambria Math" panose="02040503050406030204" pitchFamily="18" charset="0"/>
                      </a:rPr>
                      <m:t>MPa</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𝑅𝑑</m:t>
                        </m:r>
                      </m:sub>
                    </m:sSub>
                    <m:r>
                      <a:rPr lang="en-GB" i="1">
                        <a:latin typeface="Cambria Math" panose="02040503050406030204" pitchFamily="18" charset="0"/>
                      </a:rPr>
                      <m:t>=416 </m:t>
                    </m:r>
                    <m:r>
                      <m:rPr>
                        <m:sty m:val="p"/>
                      </m:rPr>
                      <a:rPr lang="en-GB">
                        <a:latin typeface="Cambria Math" panose="02040503050406030204" pitchFamily="18" charset="0"/>
                      </a:rPr>
                      <m:t>MPa</m:t>
                    </m:r>
                  </m:oMath>
                </a14:m>
                <a:r>
                  <a:rPr lang="en-GB" dirty="0"/>
                  <a:t>)</a:t>
                </a:r>
              </a:p>
              <a:p>
                <a:pPr marL="463550" lvl="1">
                  <a:buFont typeface="Courier New" panose="02070309020205020404" pitchFamily="49" charset="0"/>
                  <a:buChar char="o"/>
                </a:pPr>
                <a:r>
                  <a:rPr lang="en-GB" dirty="0"/>
                  <a:t>Concrete block 83,0 % </a:t>
                </a:r>
                <a:br>
                  <a:rPr lang="cs-CZ" dirty="0"/>
                </a:br>
                <a:r>
                  <a:rPr lang="en-GB" dirty="0"/>
                  <a:t>(</a:t>
                </a:r>
                <a14:m>
                  <m:oMath xmlns:m="http://schemas.openxmlformats.org/officeDocument/2006/math">
                    <m:r>
                      <a:rPr lang="en-GB" i="1">
                        <a:latin typeface="Cambria Math" panose="02040503050406030204" pitchFamily="18" charset="0"/>
                      </a:rPr>
                      <m:t>𝜎</m:t>
                    </m:r>
                    <m:r>
                      <a:rPr lang="en-GB" i="1">
                        <a:latin typeface="Cambria Math" panose="02040503050406030204" pitchFamily="18" charset="0"/>
                      </a:rPr>
                      <m:t>=33,4 </m:t>
                    </m:r>
                    <m:r>
                      <m:rPr>
                        <m:sty m:val="p"/>
                      </m:rPr>
                      <a:rPr lang="en-GB">
                        <a:latin typeface="Cambria Math" panose="02040503050406030204" pitchFamily="18" charset="0"/>
                      </a:rPr>
                      <m:t>MPa</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𝑗𝑑</m:t>
                        </m:r>
                      </m:sub>
                    </m:sSub>
                    <m:r>
                      <a:rPr lang="en-GB" i="1">
                        <a:latin typeface="Cambria Math" panose="02040503050406030204" pitchFamily="18" charset="0"/>
                      </a:rPr>
                      <m:t>=40 </m:t>
                    </m:r>
                    <m:r>
                      <m:rPr>
                        <m:sty m:val="p"/>
                      </m:rPr>
                      <a:rPr lang="en-GB">
                        <a:latin typeface="Cambria Math" panose="02040503050406030204" pitchFamily="18" charset="0"/>
                      </a:rPr>
                      <m:t>MPa</m:t>
                    </m:r>
                  </m:oMath>
                </a14:m>
                <a:r>
                  <a:rPr lang="en-GB" dirty="0"/>
                  <a:t>)</a:t>
                </a:r>
              </a:p>
              <a:p>
                <a:pPr marL="463550" lvl="1">
                  <a:buFont typeface="Courier New" panose="02070309020205020404" pitchFamily="49" charset="0"/>
                  <a:buChar char="o"/>
                </a:pPr>
                <a:r>
                  <a:rPr lang="en-GB" dirty="0"/>
                  <a:t>Secant rotational stiffness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𝑗𝑠</m:t>
                        </m:r>
                      </m:sub>
                    </m:sSub>
                    <m:r>
                      <a:rPr lang="en-GB" i="1">
                        <a:latin typeface="Cambria Math" panose="02040503050406030204" pitchFamily="18" charset="0"/>
                      </a:rPr>
                      <m:t>=7,4</m:t>
                    </m:r>
                    <m:f>
                      <m:fPr>
                        <m:ctrlPr>
                          <a:rPr lang="en-GB" i="1">
                            <a:latin typeface="Cambria Math" panose="02040503050406030204" pitchFamily="18" charset="0"/>
                          </a:rPr>
                        </m:ctrlPr>
                      </m:fPr>
                      <m:num>
                        <m:r>
                          <m:rPr>
                            <m:sty m:val="p"/>
                          </m:rPr>
                          <a:rPr lang="en-GB">
                            <a:latin typeface="Cambria Math" panose="02040503050406030204" pitchFamily="18" charset="0"/>
                          </a:rPr>
                          <m:t>MNm</m:t>
                        </m:r>
                      </m:num>
                      <m:den>
                        <m:r>
                          <m:rPr>
                            <m:sty m:val="p"/>
                          </m:rPr>
                          <a:rPr lang="en-GB">
                            <a:latin typeface="Cambria Math" panose="02040503050406030204" pitchFamily="18" charset="0"/>
                          </a:rPr>
                          <m:t>rad</m:t>
                        </m:r>
                      </m:den>
                    </m:f>
                  </m:oMath>
                </a14:m>
                <a:endParaRPr lang="en-GB" sz="1800" dirty="0"/>
              </a:p>
              <a:p>
                <a:pPr>
                  <a:spcBef>
                    <a:spcPts val="600"/>
                  </a:spcBef>
                </a:pPr>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423593" y="1556792"/>
                <a:ext cx="9289032" cy="3312368"/>
              </a:xfrm>
              <a:blipFill>
                <a:blip r:embed="rId3"/>
                <a:stretch>
                  <a:fillRect l="-1051" t="-1287" b="-5515"/>
                </a:stretch>
              </a:blipFill>
            </p:spPr>
            <p:txBody>
              <a:bodyPr/>
              <a:lstStyle/>
              <a:p>
                <a:r>
                  <a:rPr lang="en-US">
                    <a:noFill/>
                  </a:rPr>
                  <a:t> </a:t>
                </a:r>
              </a:p>
            </p:txBody>
          </p:sp>
        </mc:Fallback>
      </mc:AlternateContent>
      <p:grpSp>
        <p:nvGrpSpPr>
          <p:cNvPr id="11" name="Skupina 10"/>
          <p:cNvGrpSpPr/>
          <p:nvPr/>
        </p:nvGrpSpPr>
        <p:grpSpPr>
          <a:xfrm>
            <a:off x="335360" y="531737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8198425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5587" y="268019"/>
            <a:ext cx="8288925" cy="922337"/>
          </a:xfrm>
        </p:spPr>
        <p:txBody>
          <a:bodyPr/>
          <a:lstStyle/>
          <a:p>
            <a:r>
              <a:rPr lang="cs-CZ" dirty="0"/>
              <a:t>Assessment III </a:t>
            </a:r>
          </a:p>
        </p:txBody>
      </p:sp>
      <p:sp>
        <p:nvSpPr>
          <p:cNvPr id="4" name="Zástupný symbol pro obsah 3"/>
          <p:cNvSpPr>
            <a:spLocks noGrp="1"/>
          </p:cNvSpPr>
          <p:nvPr>
            <p:ph idx="1"/>
          </p:nvPr>
        </p:nvSpPr>
        <p:spPr>
          <a:xfrm>
            <a:off x="2433918" y="1546701"/>
            <a:ext cx="9758082" cy="5064156"/>
          </a:xfrm>
        </p:spPr>
        <p:txBody>
          <a:bodyPr/>
          <a:lstStyle/>
          <a:p>
            <a:r>
              <a:rPr lang="en-GB" dirty="0"/>
              <a:t>How is limited in CBFEM the resistance of base plate?</a:t>
            </a:r>
            <a:endParaRPr lang="cs-CZ" dirty="0"/>
          </a:p>
          <a:p>
            <a:r>
              <a:rPr lang="en-GB" dirty="0"/>
              <a:t>How is modelled in CBFEM for column base design the concrete block?</a:t>
            </a:r>
            <a:endParaRPr lang="cs-CZ" dirty="0"/>
          </a:p>
          <a:p>
            <a:r>
              <a:rPr lang="en-GB" dirty="0"/>
              <a:t>Which part under base plate is considered in roe resistance?</a:t>
            </a:r>
            <a:endParaRPr lang="cs-CZ" dirty="0"/>
          </a:p>
          <a:p>
            <a:r>
              <a:rPr lang="en-GB" dirty="0"/>
              <a:t>How is limited the design of anchor bolts?</a:t>
            </a:r>
            <a:endParaRPr lang="cs-CZ" dirty="0"/>
          </a:p>
          <a:p>
            <a:r>
              <a:rPr lang="en-GB" dirty="0"/>
              <a:t>What is difference between design of column base and concrete column in compression?</a:t>
            </a:r>
            <a:endParaRPr lang="cs-CZ" dirty="0"/>
          </a:p>
          <a:p>
            <a:r>
              <a:rPr lang="en-GB" dirty="0"/>
              <a:t>What is the reason for higher resistance of column base in tension with base plate in failure mode 1-2?</a:t>
            </a:r>
            <a:endParaRPr lang="cs-CZ" dirty="0"/>
          </a:p>
          <a:p>
            <a:endParaRPr lang="cs-CZ" dirty="0"/>
          </a:p>
        </p:txBody>
      </p:sp>
      <p:grpSp>
        <p:nvGrpSpPr>
          <p:cNvPr id="5" name="Skupina 4"/>
          <p:cNvGrpSpPr/>
          <p:nvPr/>
        </p:nvGrpSpPr>
        <p:grpSpPr>
          <a:xfrm>
            <a:off x="335360" y="5589240"/>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59550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Summary</a:t>
            </a:r>
            <a:br>
              <a:rPr lang="en-GB" dirty="0"/>
            </a:br>
            <a:endParaRPr lang="cs-CZ" b="0" dirty="0"/>
          </a:p>
        </p:txBody>
      </p:sp>
      <p:sp>
        <p:nvSpPr>
          <p:cNvPr id="3" name="Podnadpis 2"/>
          <p:cNvSpPr>
            <a:spLocks noGrp="1"/>
          </p:cNvSpPr>
          <p:nvPr>
            <p:ph type="subTitle" idx="1"/>
          </p:nvPr>
        </p:nvSpPr>
        <p:spPr/>
        <p:txBody>
          <a:bodyPr/>
          <a:lstStyle/>
          <a:p>
            <a:r>
              <a:rPr lang="cs-CZ" dirty="0" err="1"/>
              <a:t>Lecture</a:t>
            </a:r>
            <a:r>
              <a:rPr lang="cs-CZ" dirty="0"/>
              <a:t> 4</a:t>
            </a:r>
          </a:p>
          <a:p>
            <a:r>
              <a:rPr lang="cs-CZ" dirty="0" err="1"/>
              <a:t>Column</a:t>
            </a:r>
            <a:r>
              <a:rPr lang="cs-CZ" dirty="0"/>
              <a:t> base</a:t>
            </a:r>
            <a:endParaRPr lang="en-GB" dirty="0"/>
          </a:p>
          <a:p>
            <a:br>
              <a:rPr lang="en-GB" dirty="0"/>
            </a:br>
            <a:endParaRPr lang="en-GB" dirty="0"/>
          </a:p>
        </p:txBody>
      </p:sp>
    </p:spTree>
    <p:extLst>
      <p:ext uri="{BB962C8B-B14F-4D97-AF65-F5344CB8AC3E}">
        <p14:creationId xmlns:p14="http://schemas.microsoft.com/office/powerpoint/2010/main" val="186340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2423593" y="260648"/>
            <a:ext cx="8136904" cy="922337"/>
          </a:xfrm>
        </p:spPr>
        <p:txBody>
          <a:bodyPr/>
          <a:lstStyle/>
          <a:p>
            <a:r>
              <a:rPr lang="en-GB" dirty="0"/>
              <a:t>Summary</a:t>
            </a:r>
          </a:p>
        </p:txBody>
      </p:sp>
      <p:sp>
        <p:nvSpPr>
          <p:cNvPr id="21" name="Zástupný symbol pro obsah 2"/>
          <p:cNvSpPr>
            <a:spLocks noGrp="1"/>
          </p:cNvSpPr>
          <p:nvPr>
            <p:ph idx="1"/>
          </p:nvPr>
        </p:nvSpPr>
        <p:spPr>
          <a:xfrm>
            <a:off x="2435028" y="1556792"/>
            <a:ext cx="9756972" cy="4394391"/>
          </a:xfrm>
        </p:spPr>
        <p:txBody>
          <a:bodyPr/>
          <a:lstStyle/>
          <a:p>
            <a:pPr>
              <a:spcBef>
                <a:spcPts val="2400"/>
              </a:spcBef>
            </a:pPr>
            <a:r>
              <a:rPr lang="en-US" sz="2800" dirty="0"/>
              <a:t>The column bases are designed with plastic distribution of forces under the base plate.</a:t>
            </a:r>
          </a:p>
          <a:p>
            <a:pPr>
              <a:spcBef>
                <a:spcPts val="2400"/>
              </a:spcBef>
            </a:pPr>
            <a:r>
              <a:rPr lang="en-US" sz="2800" dirty="0"/>
              <a:t>Concrete in compression under the base plate is designed considering its spatial stress.</a:t>
            </a:r>
          </a:p>
          <a:p>
            <a:pPr>
              <a:spcBef>
                <a:spcPts val="2400"/>
              </a:spcBef>
            </a:pPr>
            <a:r>
              <a:rPr lang="en-US" sz="2800" dirty="0"/>
              <a:t>The homogeneous stress under the flexible base plate is expected for the elastically deformed base plate.</a:t>
            </a:r>
          </a:p>
          <a:p>
            <a:pPr>
              <a:spcBef>
                <a:spcPts val="2400"/>
              </a:spcBef>
            </a:pPr>
            <a:r>
              <a:rPr lang="en-US" sz="2800" dirty="0"/>
              <a:t>Column bases are often subjected to the interaction of normal force and bending moment.</a:t>
            </a:r>
            <a:endParaRPr lang="en-GB" sz="2800" dirty="0"/>
          </a:p>
        </p:txBody>
      </p:sp>
      <p:grpSp>
        <p:nvGrpSpPr>
          <p:cNvPr id="5" name="Skupina 4"/>
          <p:cNvGrpSpPr/>
          <p:nvPr/>
        </p:nvGrpSpPr>
        <p:grpSpPr>
          <a:xfrm>
            <a:off x="191344" y="5805264"/>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62261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2351584" y="260648"/>
            <a:ext cx="9095622" cy="922337"/>
          </a:xfrm>
        </p:spPr>
        <p:txBody>
          <a:bodyPr/>
          <a:lstStyle/>
          <a:p>
            <a:r>
              <a:rPr lang="en-GB" dirty="0"/>
              <a:t>Summary</a:t>
            </a:r>
          </a:p>
        </p:txBody>
      </p:sp>
      <p:sp>
        <p:nvSpPr>
          <p:cNvPr id="21" name="Zástupný symbol pro obsah 2"/>
          <p:cNvSpPr>
            <a:spLocks noGrp="1"/>
          </p:cNvSpPr>
          <p:nvPr>
            <p:ph idx="1"/>
          </p:nvPr>
        </p:nvSpPr>
        <p:spPr>
          <a:xfrm>
            <a:off x="2387588" y="1556792"/>
            <a:ext cx="9804412" cy="4104456"/>
          </a:xfrm>
        </p:spPr>
        <p:txBody>
          <a:bodyPr/>
          <a:lstStyle/>
          <a:p>
            <a:pPr>
              <a:spcBef>
                <a:spcPts val="2400"/>
              </a:spcBef>
            </a:pPr>
            <a:r>
              <a:rPr lang="en-US" sz="2800" dirty="0"/>
              <a:t>If more rows of anchor bolts are activated, only steel failure of anchor bolts is allowed to ensure ductile failure.</a:t>
            </a:r>
          </a:p>
          <a:p>
            <a:pPr>
              <a:spcBef>
                <a:spcPts val="2400"/>
              </a:spcBef>
            </a:pPr>
            <a:r>
              <a:rPr lang="en-US" sz="2800" dirty="0"/>
              <a:t>In the component method, prying of the anchor bolts is limited to failure mode 1-2.</a:t>
            </a:r>
          </a:p>
          <a:p>
            <a:pPr>
              <a:spcBef>
                <a:spcPts val="2400"/>
              </a:spcBef>
            </a:pPr>
            <a:r>
              <a:rPr lang="en-US" sz="2800" dirty="0"/>
              <a:t>In CBFEM, prying forces are taken into account when determining the bearing capacity, and if the anchorage to concrete is strong enough, the predicted resistance may be higher.</a:t>
            </a:r>
            <a:endParaRPr lang="en-GB" sz="2800" dirty="0"/>
          </a:p>
        </p:txBody>
      </p:sp>
      <p:grpSp>
        <p:nvGrpSpPr>
          <p:cNvPr id="5" name="Skupina 4"/>
          <p:cNvGrpSpPr/>
          <p:nvPr/>
        </p:nvGrpSpPr>
        <p:grpSpPr>
          <a:xfrm>
            <a:off x="191344" y="5805264"/>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00869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156934"/>
            <a:ext cx="9289032" cy="922337"/>
          </a:xfrm>
        </p:spPr>
        <p:txBody>
          <a:bodyPr/>
          <a:lstStyle/>
          <a:p>
            <a:r>
              <a:rPr lang="en-GB" dirty="0">
                <a:latin typeface="+mn-lt"/>
              </a:rPr>
              <a:t>What is the major reason for using CBFEM for column bases?</a:t>
            </a: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10089" y="2691025"/>
            <a:ext cx="1589678" cy="192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3751" y="4569569"/>
            <a:ext cx="1613274" cy="193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8777" y="4712822"/>
            <a:ext cx="1192610" cy="174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11027" y="2712510"/>
            <a:ext cx="1529571" cy="198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270"/>
          <a:stretch/>
        </p:blipFill>
        <p:spPr bwMode="auto">
          <a:xfrm>
            <a:off x="7536160" y="2204864"/>
            <a:ext cx="3277102" cy="317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6942044" y="5339933"/>
            <a:ext cx="4626564" cy="1200329"/>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sz="1800" b="1" dirty="0"/>
              <a:t>Resistance limited </a:t>
            </a:r>
            <a:br>
              <a:rPr lang="en-GB" sz="1800" b="1" dirty="0"/>
            </a:br>
            <a:r>
              <a:rPr lang="en-GB" sz="1800" b="1" dirty="0"/>
              <a:t>by anchor bolt failure</a:t>
            </a:r>
          </a:p>
          <a:p>
            <a:pPr marL="719138" lvl="1" indent="-273050">
              <a:spcBef>
                <a:spcPts val="0"/>
              </a:spcBef>
              <a:buClr>
                <a:srgbClr val="0070C0"/>
              </a:buClr>
              <a:buFont typeface="Courier New" panose="02070309020205020404" pitchFamily="49" charset="0"/>
              <a:buChar char="o"/>
            </a:pPr>
            <a:r>
              <a:rPr lang="en-GB" sz="1800" dirty="0"/>
              <a:t>Strain 3,4 %</a:t>
            </a:r>
          </a:p>
          <a:p>
            <a:pPr marL="719138" lvl="1" indent="-273050">
              <a:spcBef>
                <a:spcPts val="0"/>
              </a:spcBef>
              <a:buClr>
                <a:srgbClr val="0070C0"/>
              </a:buClr>
              <a:buFont typeface="Courier New" panose="02070309020205020404" pitchFamily="49" charset="0"/>
              <a:buChar char="o"/>
            </a:pPr>
            <a:r>
              <a:rPr lang="en-GB" sz="1800" dirty="0"/>
              <a:t>Prying forces are taken into account</a:t>
            </a:r>
          </a:p>
        </p:txBody>
      </p:sp>
      <p:sp>
        <p:nvSpPr>
          <p:cNvPr id="12" name="TextovéPole 11"/>
          <p:cNvSpPr txBox="1"/>
          <p:nvPr/>
        </p:nvSpPr>
        <p:spPr>
          <a:xfrm>
            <a:off x="3413653" y="6499122"/>
            <a:ext cx="3528391" cy="369332"/>
          </a:xfrm>
          <a:prstGeom prst="rect">
            <a:avLst/>
          </a:prstGeom>
          <a:noFill/>
        </p:spPr>
        <p:txBody>
          <a:bodyPr wrap="square" rtlCol="0">
            <a:spAutoFit/>
          </a:bodyPr>
          <a:lstStyle/>
          <a:p>
            <a:pPr>
              <a:buNone/>
            </a:pPr>
            <a:r>
              <a:rPr lang="en-GB" sz="1800" dirty="0"/>
              <a:t>Foo</a:t>
            </a:r>
            <a:r>
              <a:rPr lang="cs-CZ" sz="1800" dirty="0"/>
              <a:t>t</a:t>
            </a:r>
            <a:r>
              <a:rPr lang="en-GB" sz="1800" dirty="0"/>
              <a:t> print           Stress</a:t>
            </a:r>
          </a:p>
        </p:txBody>
      </p:sp>
      <p:sp>
        <p:nvSpPr>
          <p:cNvPr id="5" name="Obdélník 4"/>
          <p:cNvSpPr/>
          <p:nvPr/>
        </p:nvSpPr>
        <p:spPr>
          <a:xfrm>
            <a:off x="2429680" y="1619903"/>
            <a:ext cx="8634872" cy="1092607"/>
          </a:xfrm>
          <a:prstGeom prst="rect">
            <a:avLst/>
          </a:prstGeom>
        </p:spPr>
        <p:txBody>
          <a:bodyPr wrap="square">
            <a:spAutoFit/>
          </a:bodyPr>
          <a:lstStyle/>
          <a:p>
            <a:pPr marL="342900" indent="-342900">
              <a:spcBef>
                <a:spcPts val="600"/>
              </a:spcBef>
              <a:buClr>
                <a:srgbClr val="0070C0"/>
              </a:buClr>
              <a:buFont typeface="Courier New" panose="02070309020205020404" pitchFamily="49" charset="0"/>
              <a:buChar char="o"/>
            </a:pPr>
            <a:r>
              <a:rPr lang="en-GB" b="1" dirty="0">
                <a:latin typeface="+mn-lt"/>
              </a:rPr>
              <a:t>Generally loaded complex column base </a:t>
            </a:r>
            <a:r>
              <a:rPr lang="en-GB" dirty="0">
                <a:latin typeface="+mn-lt"/>
              </a:rPr>
              <a:t>is very difficult to design by </a:t>
            </a:r>
            <a:r>
              <a:rPr lang="cs-CZ" dirty="0" err="1">
                <a:latin typeface="+mn-lt"/>
              </a:rPr>
              <a:t>Component</a:t>
            </a:r>
            <a:r>
              <a:rPr lang="cs-CZ" dirty="0">
                <a:latin typeface="+mn-lt"/>
              </a:rPr>
              <a:t> </a:t>
            </a:r>
            <a:r>
              <a:rPr lang="cs-CZ" dirty="0" err="1">
                <a:latin typeface="+mn-lt"/>
              </a:rPr>
              <a:t>Method</a:t>
            </a:r>
            <a:r>
              <a:rPr lang="en-GB" dirty="0">
                <a:latin typeface="+mn-lt"/>
              </a:rPr>
              <a:t>.</a:t>
            </a:r>
          </a:p>
          <a:p>
            <a:pPr marL="342900" indent="-342900">
              <a:spcBef>
                <a:spcPts val="600"/>
              </a:spcBef>
              <a:buClr>
                <a:srgbClr val="0070C0"/>
              </a:buClr>
              <a:buFont typeface="Courier New" panose="02070309020205020404" pitchFamily="49" charset="0"/>
              <a:buChar char="o"/>
            </a:pPr>
            <a:r>
              <a:rPr lang="en-GB" dirty="0">
                <a:latin typeface="+mn-lt"/>
              </a:rPr>
              <a:t>The example of design by CBFEM is shown below.</a:t>
            </a:r>
          </a:p>
        </p:txBody>
      </p:sp>
      <p:sp>
        <p:nvSpPr>
          <p:cNvPr id="13" name="TextovéPole 12"/>
          <p:cNvSpPr txBox="1"/>
          <p:nvPr/>
        </p:nvSpPr>
        <p:spPr>
          <a:xfrm>
            <a:off x="10309485" y="4579775"/>
            <a:ext cx="881450" cy="369332"/>
          </a:xfrm>
          <a:prstGeom prst="rect">
            <a:avLst/>
          </a:prstGeom>
          <a:noFill/>
        </p:spPr>
        <p:txBody>
          <a:bodyPr wrap="square" rtlCol="0">
            <a:spAutoFit/>
          </a:bodyPr>
          <a:lstStyle/>
          <a:p>
            <a:pPr>
              <a:buNone/>
            </a:pPr>
            <a:r>
              <a:rPr lang="en-GB" sz="1800" dirty="0"/>
              <a:t>Strain</a:t>
            </a:r>
          </a:p>
        </p:txBody>
      </p:sp>
      <p:grpSp>
        <p:nvGrpSpPr>
          <p:cNvPr id="14" name="Skupina 13"/>
          <p:cNvGrpSpPr/>
          <p:nvPr/>
        </p:nvGrpSpPr>
        <p:grpSpPr>
          <a:xfrm>
            <a:off x="119336" y="580526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477519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1415480" y="2780928"/>
            <a:ext cx="8873028" cy="660804"/>
          </a:xfrm>
        </p:spPr>
        <p:txBody>
          <a:bodyPr>
            <a:noAutofit/>
          </a:bodyPr>
          <a:lstStyle/>
          <a:p>
            <a:r>
              <a:rPr lang="cs-CZ" sz="4400" dirty="0" err="1"/>
              <a:t>Thank</a:t>
            </a:r>
            <a:r>
              <a:rPr lang="cs-CZ" sz="4400" dirty="0"/>
              <a:t> your </a:t>
            </a:r>
            <a:r>
              <a:rPr lang="cs-CZ" sz="4400" dirty="0" err="1"/>
              <a:t>for</a:t>
            </a:r>
            <a:r>
              <a:rPr lang="cs-CZ" sz="4400" dirty="0"/>
              <a:t> </a:t>
            </a:r>
            <a:r>
              <a:rPr lang="cs-CZ" sz="4400" dirty="0" err="1"/>
              <a:t>attention</a:t>
            </a:r>
            <a:endParaRPr lang="en-US" sz="4400" dirty="0"/>
          </a:p>
        </p:txBody>
      </p:sp>
      <p:sp>
        <p:nvSpPr>
          <p:cNvPr id="11" name="Podnadpis 10"/>
          <p:cNvSpPr>
            <a:spLocks noGrp="1"/>
          </p:cNvSpPr>
          <p:nvPr>
            <p:ph type="subTitle" idx="1"/>
          </p:nvPr>
        </p:nvSpPr>
        <p:spPr>
          <a:xfrm>
            <a:off x="1631504" y="4509120"/>
            <a:ext cx="10513168" cy="1656184"/>
          </a:xfrm>
        </p:spPr>
        <p:txBody>
          <a:bodyPr>
            <a:normAutofit/>
          </a:bodyPr>
          <a:lstStyle/>
          <a:p>
            <a:pPr>
              <a:spcBef>
                <a:spcPct val="0"/>
              </a:spcBef>
            </a:pPr>
            <a:r>
              <a:rPr lang="cs-CZ" dirty="0">
                <a:latin typeface="Arial Black" panose="020B0A04020102020204" pitchFamily="34" charset="0"/>
              </a:rPr>
              <a:t>URL: </a:t>
            </a:r>
            <a:r>
              <a:rPr lang="cs-CZ" u="sng" dirty="0">
                <a:latin typeface="Arial Black" panose="020B0A04020102020204" pitchFamily="34" charset="0"/>
              </a:rPr>
              <a:t>steel.fsv.cvut.cz</a:t>
            </a:r>
          </a:p>
          <a:p>
            <a:pPr>
              <a:spcBef>
                <a:spcPct val="0"/>
              </a:spcBef>
            </a:pPr>
            <a:endParaRPr lang="cs-CZ" b="0" dirty="0">
              <a:latin typeface="Arial Black" panose="020B0A04020102020204" pitchFamily="34" charset="0"/>
            </a:endParaRPr>
          </a:p>
          <a:p>
            <a:pPr>
              <a:spcBef>
                <a:spcPct val="0"/>
              </a:spcBef>
            </a:pPr>
            <a:endParaRPr lang="cs-CZ" b="0" dirty="0">
              <a:latin typeface="Arial Black" panose="020B0A04020102020204" pitchFamily="34" charset="0"/>
            </a:endParaRPr>
          </a:p>
          <a:p>
            <a:pPr>
              <a:spcBef>
                <a:spcPct val="0"/>
              </a:spcBef>
            </a:pPr>
            <a:r>
              <a:rPr lang="en-GB" dirty="0">
                <a:latin typeface="Arial Black" panose="020B0A04020102020204" pitchFamily="34" charset="0"/>
              </a:rPr>
              <a:t>František Wald</a:t>
            </a:r>
            <a:r>
              <a:rPr lang="cs-CZ" dirty="0">
                <a:latin typeface="Arial Black" panose="020B0A04020102020204" pitchFamily="34" charset="0"/>
              </a:rPr>
              <a:t>, </a:t>
            </a:r>
            <a:r>
              <a:rPr lang="en-GB" dirty="0"/>
              <a:t>Martin Vild</a:t>
            </a:r>
            <a:r>
              <a:rPr lang="cs-CZ" dirty="0"/>
              <a:t>, </a:t>
            </a:r>
            <a:r>
              <a:rPr lang="en-GB" dirty="0">
                <a:latin typeface="Arial Black" panose="020B0A04020102020204" pitchFamily="34" charset="0"/>
              </a:rPr>
              <a:t>Marta Ku</a:t>
            </a:r>
            <a:r>
              <a:rPr lang="cs-CZ" dirty="0" err="1">
                <a:latin typeface="Arial Black" panose="020B0A04020102020204" pitchFamily="34" charset="0"/>
              </a:rPr>
              <a:t>říková</a:t>
            </a:r>
            <a:r>
              <a:rPr lang="cs-CZ" dirty="0">
                <a:latin typeface="Arial Black" panose="020B0A04020102020204" pitchFamily="34" charset="0"/>
              </a:rPr>
              <a:t>, </a:t>
            </a:r>
            <a:r>
              <a:rPr lang="cs-CZ" sz="1800" dirty="0"/>
              <a:t>Abhishek Ghimire, </a:t>
            </a:r>
            <a:r>
              <a:rPr lang="cs-CZ" dirty="0">
                <a:latin typeface="Arial Black" panose="020B0A04020102020204" pitchFamily="34" charset="0"/>
              </a:rPr>
              <a:t> </a:t>
            </a:r>
            <a:endParaRPr lang="en-GB" dirty="0">
              <a:latin typeface="Arial Black" panose="020B0A04020102020204" pitchFamily="34" charset="0"/>
            </a:endParaRPr>
          </a:p>
          <a:p>
            <a:pPr>
              <a:spcBef>
                <a:spcPct val="0"/>
              </a:spcBef>
            </a:pPr>
            <a:r>
              <a:rPr lang="en-GB" dirty="0" err="1">
                <a:latin typeface="Arial Black" panose="020B0A04020102020204" pitchFamily="34" charset="0"/>
              </a:rPr>
              <a:t>Luboš</a:t>
            </a:r>
            <a:r>
              <a:rPr lang="en-GB" dirty="0">
                <a:latin typeface="Arial Black" panose="020B0A04020102020204" pitchFamily="34" charset="0"/>
              </a:rPr>
              <a:t> Šabatka, Jaromír </a:t>
            </a:r>
            <a:r>
              <a:rPr lang="en-GB" dirty="0" err="1">
                <a:latin typeface="Arial Black" panose="020B0A04020102020204" pitchFamily="34" charset="0"/>
              </a:rPr>
              <a:t>Kabeláč</a:t>
            </a:r>
            <a:r>
              <a:rPr lang="en-GB" dirty="0">
                <a:latin typeface="Arial Black" panose="020B0A04020102020204" pitchFamily="34" charset="0"/>
              </a:rPr>
              <a:t>, </a:t>
            </a:r>
            <a:r>
              <a:rPr lang="en-GB" dirty="0" err="1">
                <a:latin typeface="Arial Black" panose="020B0A04020102020204" pitchFamily="34" charset="0"/>
              </a:rPr>
              <a:t>Drahoš</a:t>
            </a:r>
            <a:r>
              <a:rPr lang="en-GB" dirty="0">
                <a:latin typeface="Arial Black" panose="020B0A04020102020204" pitchFamily="34" charset="0"/>
              </a:rPr>
              <a:t> </a:t>
            </a:r>
            <a:r>
              <a:rPr lang="en-GB" dirty="0" err="1">
                <a:latin typeface="Arial Black" panose="020B0A04020102020204" pitchFamily="34" charset="0"/>
              </a:rPr>
              <a:t>Kojala</a:t>
            </a:r>
            <a:endParaRPr lang="cs-CZ" dirty="0">
              <a:latin typeface="Arial Black" panose="020B0A04020102020204" pitchFamily="34" charset="0"/>
              <a:ea typeface="SimSun" pitchFamily="2" charset="-122"/>
            </a:endParaRPr>
          </a:p>
        </p:txBody>
      </p:sp>
    </p:spTree>
    <p:extLst>
      <p:ext uri="{BB962C8B-B14F-4D97-AF65-F5344CB8AC3E}">
        <p14:creationId xmlns:p14="http://schemas.microsoft.com/office/powerpoint/2010/main" val="390197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a:xfrm>
            <a:off x="2181578" y="1555007"/>
            <a:ext cx="9805774" cy="2027621"/>
          </a:xfrm>
        </p:spPr>
        <p:txBody>
          <a:bodyPr/>
          <a:lstStyle/>
          <a:p>
            <a:r>
              <a:rPr lang="en-GB" sz="2800" dirty="0"/>
              <a:t>Steel structures are fixing to concrete foundation/structure  by base</a:t>
            </a:r>
            <a:r>
              <a:rPr lang="cs-CZ" sz="2800" dirty="0"/>
              <a:t> plate</a:t>
            </a:r>
            <a:r>
              <a:rPr lang="en-GB" sz="2800" dirty="0"/>
              <a:t>/end plates, embedding and its combination.</a:t>
            </a:r>
          </a:p>
          <a:p>
            <a:r>
              <a:rPr lang="en-GB" sz="2800" dirty="0"/>
              <a:t>The aim of this lecture are joints with base plate  fixed to concrete structure by anchor bolts.</a:t>
            </a:r>
          </a:p>
          <a:p>
            <a:endParaRPr lang="en-GB" sz="2800" dirty="0"/>
          </a:p>
        </p:txBody>
      </p:sp>
      <p:grpSp>
        <p:nvGrpSpPr>
          <p:cNvPr id="8" name="Skupina 7"/>
          <p:cNvGrpSpPr/>
          <p:nvPr/>
        </p:nvGrpSpPr>
        <p:grpSpPr>
          <a:xfrm>
            <a:off x="191344" y="2060848"/>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pic>
        <p:nvPicPr>
          <p:cNvPr id="4" name="Obrázek 3"/>
          <p:cNvPicPr>
            <a:picLocks noChangeAspect="1"/>
          </p:cNvPicPr>
          <p:nvPr/>
        </p:nvPicPr>
        <p:blipFill>
          <a:blip r:embed="rId2"/>
          <a:stretch>
            <a:fillRect/>
          </a:stretch>
        </p:blipFill>
        <p:spPr>
          <a:xfrm>
            <a:off x="3098644" y="3789039"/>
            <a:ext cx="2421292" cy="2987260"/>
          </a:xfrm>
          <a:prstGeom prst="rect">
            <a:avLst/>
          </a:prstGeom>
        </p:spPr>
      </p:pic>
      <p:pic>
        <p:nvPicPr>
          <p:cNvPr id="5" name="Obrázek 4"/>
          <p:cNvPicPr>
            <a:picLocks noChangeAspect="1"/>
          </p:cNvPicPr>
          <p:nvPr/>
        </p:nvPicPr>
        <p:blipFill>
          <a:blip r:embed="rId3"/>
          <a:stretch>
            <a:fillRect/>
          </a:stretch>
        </p:blipFill>
        <p:spPr>
          <a:xfrm>
            <a:off x="5663952" y="3645024"/>
            <a:ext cx="2304256" cy="3240360"/>
          </a:xfrm>
          <a:prstGeom prst="rect">
            <a:avLst/>
          </a:prstGeom>
        </p:spPr>
      </p:pic>
      <p:pic>
        <p:nvPicPr>
          <p:cNvPr id="12" name="Obrázek 11"/>
          <p:cNvPicPr>
            <a:picLocks noChangeAspect="1"/>
          </p:cNvPicPr>
          <p:nvPr/>
        </p:nvPicPr>
        <p:blipFill>
          <a:blip r:embed="rId4"/>
          <a:stretch>
            <a:fillRect/>
          </a:stretch>
        </p:blipFill>
        <p:spPr>
          <a:xfrm>
            <a:off x="8256240" y="3582628"/>
            <a:ext cx="2520280" cy="3302755"/>
          </a:xfrm>
          <a:prstGeom prst="rect">
            <a:avLst/>
          </a:prstGeom>
        </p:spPr>
      </p:pic>
    </p:spTree>
    <p:extLst>
      <p:ext uri="{BB962C8B-B14F-4D97-AF65-F5344CB8AC3E}">
        <p14:creationId xmlns:p14="http://schemas.microsoft.com/office/powerpoint/2010/main" val="3610114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4424" y="188640"/>
            <a:ext cx="7451279" cy="922337"/>
          </a:xfrm>
        </p:spPr>
        <p:txBody>
          <a:bodyPr/>
          <a:lstStyle/>
          <a:p>
            <a:r>
              <a:rPr lang="en-GB" dirty="0"/>
              <a:t>Notes to users of the lecture</a:t>
            </a:r>
            <a:endParaRPr lang="cs-CZ" dirty="0"/>
          </a:p>
        </p:txBody>
      </p:sp>
      <p:sp>
        <p:nvSpPr>
          <p:cNvPr id="3" name="Zástupný symbol pro obsah 2"/>
          <p:cNvSpPr>
            <a:spLocks noGrp="1"/>
          </p:cNvSpPr>
          <p:nvPr>
            <p:ph idx="1"/>
          </p:nvPr>
        </p:nvSpPr>
        <p:spPr>
          <a:xfrm>
            <a:off x="2233048" y="1488206"/>
            <a:ext cx="9865537" cy="5080439"/>
          </a:xfrm>
        </p:spPr>
        <p:txBody>
          <a:bodyPr/>
          <a:lstStyle/>
          <a:p>
            <a:pPr marL="271463" indent="-271463" eaLnBrk="1" hangingPunct="1">
              <a:lnSpc>
                <a:spcPct val="80000"/>
              </a:lnSpc>
              <a:spcAft>
                <a:spcPts val="600"/>
              </a:spcAft>
              <a:buSzPct val="100000"/>
            </a:pPr>
            <a:r>
              <a:rPr lang="en-GB" altLang="zh-CN" sz="2000" u="sng" dirty="0">
                <a:ea typeface="SimSun" panose="02010600030101010101" pitchFamily="2" charset="-122"/>
              </a:rPr>
              <a:t>Subject</a:t>
            </a:r>
            <a:r>
              <a:rPr lang="en-GB" altLang="zh-CN" sz="2000" dirty="0">
                <a:ea typeface="SimSun" panose="02010600030101010101" pitchFamily="2" charset="-122"/>
              </a:rPr>
              <a:t> Design of column bases of steel structures.</a:t>
            </a:r>
          </a:p>
          <a:p>
            <a:pPr marL="271463" indent="-271463" eaLnBrk="1" hangingPunct="1">
              <a:lnSpc>
                <a:spcPct val="80000"/>
              </a:lnSpc>
              <a:spcAft>
                <a:spcPts val="600"/>
              </a:spcAft>
              <a:buSzPct val="100000"/>
            </a:pPr>
            <a:r>
              <a:rPr lang="en-GB" altLang="zh-CN" sz="2000" u="sng" dirty="0">
                <a:ea typeface="SimSun" panose="02010600030101010101" pitchFamily="2" charset="-122"/>
              </a:rPr>
              <a:t>Lecture duration</a:t>
            </a:r>
            <a:r>
              <a:rPr lang="en-GB" altLang="zh-CN" sz="2000" dirty="0">
                <a:ea typeface="SimSun" panose="02010600030101010101" pitchFamily="2" charset="-122"/>
              </a:rPr>
              <a:t> </a:t>
            </a:r>
            <a:r>
              <a:rPr lang="en-GB" altLang="zh-CN" sz="2000" dirty="0"/>
              <a:t>6</a:t>
            </a:r>
            <a:r>
              <a:rPr lang="en-GB" altLang="zh-CN" sz="2000" dirty="0">
                <a:ea typeface="SimSun" panose="02010600030101010101" pitchFamily="2" charset="-122"/>
              </a:rPr>
              <a:t>0 mins</a:t>
            </a:r>
          </a:p>
          <a:p>
            <a:pPr marL="271463" indent="-271463" eaLnBrk="1" hangingPunct="1">
              <a:lnSpc>
                <a:spcPct val="80000"/>
              </a:lnSpc>
              <a:spcAft>
                <a:spcPts val="600"/>
              </a:spcAft>
              <a:buSzPct val="100000"/>
            </a:pPr>
            <a:r>
              <a:rPr lang="en-GB" altLang="zh-CN" sz="2000" u="sng" dirty="0">
                <a:ea typeface="SimSun" panose="02010600030101010101" pitchFamily="2" charset="-122"/>
              </a:rPr>
              <a:t>Keywords</a:t>
            </a:r>
            <a:r>
              <a:rPr lang="en-GB" altLang="zh-CN" sz="2000" dirty="0">
                <a:ea typeface="SimSun" panose="02010600030101010101" pitchFamily="2" charset="-122"/>
              </a:rPr>
              <a:t> Civil Engineering, Structural design, Steel structure, Column base, Steel to concrete connection,  Joint, Component Method, Component based Finite Element Method, Anchor bolts, Eurocode.</a:t>
            </a:r>
            <a:endParaRPr lang="en-GB" sz="2000" dirty="0"/>
          </a:p>
          <a:p>
            <a:pPr marL="271463" indent="-271463" eaLnBrk="1" hangingPunct="1">
              <a:lnSpc>
                <a:spcPct val="80000"/>
              </a:lnSpc>
              <a:spcAft>
                <a:spcPts val="600"/>
              </a:spcAft>
              <a:buSzPct val="100000"/>
            </a:pPr>
            <a:r>
              <a:rPr lang="en-GB" altLang="zh-CN" sz="2000" u="sng" dirty="0">
                <a:ea typeface="SimSun" panose="02010600030101010101" pitchFamily="2" charset="-122"/>
              </a:rPr>
              <a:t>Aspects to be discussed</a:t>
            </a:r>
            <a:r>
              <a:rPr lang="en-GB" altLang="zh-CN" sz="2000" dirty="0">
                <a:ea typeface="SimSun" panose="02010600030101010101" pitchFamily="2" charset="-122"/>
              </a:rPr>
              <a:t> Design of anchor bolts, Reasons and methods of classification, Principles of CM, Components in column base for CM, Components in column base for CBFEM,  Principles of CBFEM, Spatial stresses in concrete block, Model of stress distribution under the base plate.</a:t>
            </a:r>
          </a:p>
          <a:p>
            <a:pPr marL="271463" indent="-271463" eaLnBrk="1" hangingPunct="1">
              <a:lnSpc>
                <a:spcPct val="80000"/>
              </a:lnSpc>
              <a:spcAft>
                <a:spcPts val="600"/>
              </a:spcAft>
              <a:buSzPct val="100000"/>
            </a:pPr>
            <a:r>
              <a:rPr lang="en-GB" altLang="zh-CN" sz="2000" u="sng" dirty="0">
                <a:ea typeface="SimSun" panose="02010600030101010101" pitchFamily="2" charset="-122"/>
              </a:rPr>
              <a:t>Further reading</a:t>
            </a:r>
            <a:r>
              <a:rPr lang="en-GB" altLang="zh-CN" sz="2000" dirty="0">
                <a:ea typeface="SimSun" panose="02010600030101010101" pitchFamily="2" charset="-122"/>
              </a:rPr>
              <a:t> relevant documents in references and relevant European design standards, Eurocodes including National Annexes. </a:t>
            </a:r>
          </a:p>
          <a:p>
            <a:pPr marL="271463" indent="-271463" eaLnBrk="1" hangingPunct="1">
              <a:lnSpc>
                <a:spcPct val="80000"/>
              </a:lnSpc>
              <a:spcAft>
                <a:spcPts val="600"/>
              </a:spcAft>
              <a:buSzPct val="100000"/>
            </a:pPr>
            <a:r>
              <a:rPr lang="en-GB" altLang="zh-CN" sz="2000" u="sng" dirty="0">
                <a:ea typeface="SimSun" panose="02010600030101010101" pitchFamily="2" charset="-122"/>
              </a:rPr>
              <a:t>Preparation for tutorial exercise</a:t>
            </a:r>
            <a:r>
              <a:rPr lang="en-GB" altLang="zh-CN" sz="2000" dirty="0">
                <a:ea typeface="SimSun" panose="02010600030101010101" pitchFamily="2" charset="-122"/>
              </a:rPr>
              <a:t> see examples in </a:t>
            </a:r>
            <a:r>
              <a:rPr lang="cs-CZ" altLang="zh-CN" sz="2000" dirty="0">
                <a:ea typeface="SimSun" panose="02010600030101010101" pitchFamily="2" charset="-122"/>
              </a:rPr>
              <a:t>R</a:t>
            </a:r>
            <a:r>
              <a:rPr lang="en-GB" altLang="zh-CN" sz="2000" dirty="0" err="1">
                <a:ea typeface="SimSun" panose="02010600030101010101" pitchFamily="2" charset="-122"/>
              </a:rPr>
              <a:t>eferences</a:t>
            </a:r>
            <a:r>
              <a:rPr lang="en-GB" altLang="zh-CN" sz="2000" dirty="0">
                <a:ea typeface="SimSun" panose="02010600030101010101" pitchFamily="2" charset="-122"/>
              </a:rPr>
              <a:t>.        </a:t>
            </a:r>
          </a:p>
          <a:p>
            <a:pPr>
              <a:spcAft>
                <a:spcPts val="600"/>
              </a:spcAft>
            </a:pPr>
            <a:endParaRPr lang="en-GB" dirty="0"/>
          </a:p>
        </p:txBody>
      </p:sp>
      <p:sp>
        <p:nvSpPr>
          <p:cNvPr id="4" name="Obdélník 3"/>
          <p:cNvSpPr/>
          <p:nvPr/>
        </p:nvSpPr>
        <p:spPr bwMode="auto">
          <a:xfrm>
            <a:off x="93414" y="966296"/>
            <a:ext cx="1754113"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31235744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9576" y="187451"/>
            <a:ext cx="7451279" cy="922337"/>
          </a:xfrm>
        </p:spPr>
        <p:txBody>
          <a:bodyPr/>
          <a:lstStyle/>
          <a:p>
            <a:r>
              <a:rPr lang="en-GB" dirty="0"/>
              <a:t>Sources</a:t>
            </a:r>
            <a:endParaRPr lang="cs-CZ" dirty="0"/>
          </a:p>
        </p:txBody>
      </p:sp>
      <p:sp>
        <p:nvSpPr>
          <p:cNvPr id="3" name="Zástupný symbol pro obsah 2"/>
          <p:cNvSpPr>
            <a:spLocks noGrp="1"/>
          </p:cNvSpPr>
          <p:nvPr>
            <p:ph idx="1"/>
          </p:nvPr>
        </p:nvSpPr>
        <p:spPr>
          <a:xfrm>
            <a:off x="2279576" y="1597374"/>
            <a:ext cx="9577064" cy="5080439"/>
          </a:xfrm>
        </p:spPr>
        <p:txBody>
          <a:bodyPr/>
          <a:lstStyle/>
          <a:p>
            <a:pPr marL="447675" indent="-447675">
              <a:spcBef>
                <a:spcPts val="600"/>
              </a:spcBef>
              <a:buNone/>
            </a:pPr>
            <a:r>
              <a:rPr lang="en-GB" sz="1800" dirty="0"/>
              <a:t>Bajer M., Vild M., </a:t>
            </a:r>
            <a:r>
              <a:rPr lang="en-GB" sz="1800" dirty="0" err="1"/>
              <a:t>Barnat</a:t>
            </a:r>
            <a:r>
              <a:rPr lang="en-GB" sz="1800" dirty="0"/>
              <a:t> J., Holomek J., Influence of Selected Parameters </a:t>
            </a:r>
            <a:br>
              <a:rPr lang="cs-CZ" sz="1800" dirty="0"/>
            </a:br>
            <a:r>
              <a:rPr lang="en-GB" sz="1800" dirty="0"/>
              <a:t>on Design Optimisation of Anchor Joint, in</a:t>
            </a:r>
            <a:r>
              <a:rPr lang="en-GB" sz="1800" i="1" dirty="0"/>
              <a:t> Steel, Space and Composite </a:t>
            </a:r>
            <a:br>
              <a:rPr lang="cs-CZ" sz="1800" i="1" dirty="0"/>
            </a:br>
            <a:r>
              <a:rPr lang="en-GB" sz="1800" i="1" dirty="0"/>
              <a:t>Structures,</a:t>
            </a:r>
            <a:r>
              <a:rPr lang="en-GB" sz="1800" dirty="0"/>
              <a:t> Singapore, 2014,149–158.</a:t>
            </a:r>
            <a:endParaRPr lang="cs-CZ" sz="1800" dirty="0"/>
          </a:p>
          <a:p>
            <a:pPr marL="447675" indent="-447675">
              <a:spcBef>
                <a:spcPts val="600"/>
              </a:spcBef>
              <a:buNone/>
            </a:pPr>
            <a:r>
              <a:rPr lang="cs-CZ" sz="1800" dirty="0" err="1"/>
              <a:t>Kuhlman</a:t>
            </a:r>
            <a:r>
              <a:rPr lang="cs-CZ" sz="1800" dirty="0"/>
              <a:t> U., </a:t>
            </a:r>
            <a:r>
              <a:rPr lang="en-GB" sz="1800" dirty="0" err="1"/>
              <a:t>Krimpmann</a:t>
            </a:r>
            <a:r>
              <a:rPr lang="en-GB" sz="1800" dirty="0"/>
              <a:t> M.</a:t>
            </a:r>
            <a:r>
              <a:rPr lang="cs-CZ" sz="1800" dirty="0"/>
              <a:t>, </a:t>
            </a:r>
            <a:r>
              <a:rPr lang="en-GB" sz="1800" dirty="0"/>
              <a:t>Hofmann</a:t>
            </a:r>
            <a:r>
              <a:rPr lang="cs-CZ" sz="1800" dirty="0"/>
              <a:t> J., </a:t>
            </a:r>
            <a:r>
              <a:rPr lang="en-GB" sz="1800" dirty="0"/>
              <a:t>Wald</a:t>
            </a:r>
            <a:r>
              <a:rPr lang="cs-CZ" sz="1800" dirty="0"/>
              <a:t> F.</a:t>
            </a:r>
            <a:r>
              <a:rPr lang="en-GB" sz="1800" dirty="0"/>
              <a:t>, et al</a:t>
            </a:r>
            <a:r>
              <a:rPr lang="cs-CZ" sz="1800" dirty="0"/>
              <a:t>, </a:t>
            </a:r>
            <a:r>
              <a:rPr lang="en-GB" sz="1800" i="1" dirty="0"/>
              <a:t>Design of steel-to-concrete joints, Design manual I</a:t>
            </a:r>
            <a:r>
              <a:rPr lang="cs-CZ" sz="1800" i="1" dirty="0"/>
              <a:t>I</a:t>
            </a:r>
            <a:r>
              <a:rPr lang="cs-CZ" sz="1800" dirty="0"/>
              <a:t>, ECCS </a:t>
            </a:r>
            <a:r>
              <a:rPr lang="cs-CZ" sz="1800" dirty="0" err="1"/>
              <a:t>Brussels</a:t>
            </a:r>
            <a:r>
              <a:rPr lang="cs-CZ" sz="1800" dirty="0"/>
              <a:t>, 2013.</a:t>
            </a:r>
          </a:p>
          <a:p>
            <a:pPr marL="447675" indent="-447675">
              <a:spcBef>
                <a:spcPts val="600"/>
              </a:spcBef>
              <a:buNone/>
            </a:pPr>
            <a:r>
              <a:rPr lang="en-GB" sz="1800" dirty="0" err="1"/>
              <a:t>Steenhuis</a:t>
            </a:r>
            <a:r>
              <a:rPr lang="en-GB" sz="1800" dirty="0"/>
              <a:t> M., Wald F., </a:t>
            </a:r>
            <a:r>
              <a:rPr lang="en-GB" sz="1800" dirty="0" err="1"/>
              <a:t>Sokol</a:t>
            </a:r>
            <a:r>
              <a:rPr lang="en-GB" sz="1800" dirty="0"/>
              <a:t> Z., Stark J.W.B., Concrete in Compression and Base Plate in Bending, </a:t>
            </a:r>
            <a:r>
              <a:rPr lang="en-GB" sz="1800" i="1" dirty="0"/>
              <a:t>Heron</a:t>
            </a:r>
            <a:r>
              <a:rPr lang="en-GB" sz="1800" dirty="0"/>
              <a:t>, 2008, 53, 1/2, 51-68. </a:t>
            </a:r>
            <a:endParaRPr lang="cs-CZ" sz="1800" dirty="0"/>
          </a:p>
          <a:p>
            <a:pPr marL="447675" indent="-447675">
              <a:spcBef>
                <a:spcPts val="600"/>
              </a:spcBef>
              <a:buNone/>
            </a:pPr>
            <a:r>
              <a:rPr lang="en-GB" sz="1800" dirty="0"/>
              <a:t>Wald F</a:t>
            </a:r>
            <a:r>
              <a:rPr lang="cs-CZ" sz="1800" dirty="0"/>
              <a:t>. et al</a:t>
            </a:r>
            <a:r>
              <a:rPr lang="en-GB" sz="1800" dirty="0"/>
              <a:t>, </a:t>
            </a:r>
            <a:r>
              <a:rPr lang="en-GB" sz="1800" i="1" dirty="0"/>
              <a:t>Benchmark cases for advanced design of structural steel connections</a:t>
            </a:r>
            <a:r>
              <a:rPr lang="en-GB" sz="1800" dirty="0"/>
              <a:t>, </a:t>
            </a:r>
            <a:r>
              <a:rPr lang="en-GB" sz="1800" dirty="0" err="1"/>
              <a:t>Česká</a:t>
            </a:r>
            <a:r>
              <a:rPr lang="en-GB" sz="1800" dirty="0"/>
              <a:t> </a:t>
            </a:r>
            <a:r>
              <a:rPr lang="en-GB" sz="1800" dirty="0" err="1"/>
              <a:t>technika</a:t>
            </a:r>
            <a:r>
              <a:rPr lang="en-GB" sz="1800" dirty="0"/>
              <a:t> ČVUT, 2016</a:t>
            </a:r>
            <a:r>
              <a:rPr lang="cs-CZ" sz="1800" dirty="0"/>
              <a:t>.</a:t>
            </a:r>
          </a:p>
          <a:p>
            <a:pPr marL="447675" indent="-447675">
              <a:spcBef>
                <a:spcPts val="600"/>
              </a:spcBef>
              <a:buNone/>
            </a:pPr>
            <a:r>
              <a:rPr lang="en-GB" sz="1800" dirty="0"/>
              <a:t>Wald F., Gödrich L., Šabatka L., Kabeláč J., </a:t>
            </a:r>
            <a:r>
              <a:rPr lang="en-GB" sz="1800" dirty="0" err="1"/>
              <a:t>Navrátil</a:t>
            </a:r>
            <a:r>
              <a:rPr lang="en-GB" sz="1800" dirty="0"/>
              <a:t> J., Component Based Finite Element Model of Structural Connections, </a:t>
            </a:r>
            <a:r>
              <a:rPr lang="en-GB" sz="1800" i="1" dirty="0"/>
              <a:t>in Steel, Space and Composite Structures</a:t>
            </a:r>
            <a:r>
              <a:rPr lang="en-GB" sz="1800" dirty="0"/>
              <a:t>, Singapore, 2014, 337-344.</a:t>
            </a:r>
            <a:endParaRPr lang="cs-CZ" sz="1800" dirty="0"/>
          </a:p>
          <a:p>
            <a:pPr marL="447675" indent="-447675">
              <a:spcBef>
                <a:spcPts val="600"/>
              </a:spcBef>
              <a:buNone/>
            </a:pPr>
            <a:r>
              <a:rPr lang="en-GB" sz="1800" dirty="0"/>
              <a:t>Wald F., </a:t>
            </a:r>
            <a:r>
              <a:rPr lang="en-GB" sz="1800" dirty="0" err="1"/>
              <a:t>Sokol</a:t>
            </a:r>
            <a:r>
              <a:rPr lang="en-GB" sz="1800" dirty="0"/>
              <a:t> Z., </a:t>
            </a:r>
            <a:r>
              <a:rPr lang="en-GB" sz="1800" dirty="0" err="1"/>
              <a:t>Steenhuis</a:t>
            </a:r>
            <a:r>
              <a:rPr lang="en-GB" sz="1800" dirty="0"/>
              <a:t> M., Jaspart, J.P., Component Method for Steel Column Bases, </a:t>
            </a:r>
            <a:r>
              <a:rPr lang="en-GB" sz="1800" i="1" dirty="0"/>
              <a:t>Heron</a:t>
            </a:r>
            <a:r>
              <a:rPr lang="en-GB" sz="1800" dirty="0"/>
              <a:t>, 53, 2008, 3-20. </a:t>
            </a:r>
            <a:endParaRPr lang="cs-CZ" sz="1800" dirty="0"/>
          </a:p>
          <a:p>
            <a:pPr marL="447675" indent="-447675">
              <a:spcBef>
                <a:spcPts val="600"/>
              </a:spcBef>
              <a:buNone/>
            </a:pPr>
            <a:r>
              <a:rPr lang="en-GB" sz="1800" dirty="0"/>
              <a:t>Wald F., </a:t>
            </a:r>
            <a:r>
              <a:rPr lang="en-GB" sz="1800" dirty="0" err="1"/>
              <a:t>Sokol</a:t>
            </a:r>
            <a:r>
              <a:rPr lang="en-GB" sz="1800" dirty="0"/>
              <a:t>, Z., Jaspart J.P., Base Plate in Bending and Anchor Bolts in Tension, </a:t>
            </a:r>
            <a:r>
              <a:rPr lang="en-GB" sz="1800" i="1" dirty="0"/>
              <a:t>Heron</a:t>
            </a:r>
            <a:r>
              <a:rPr lang="en-GB" sz="1800" dirty="0"/>
              <a:t>, 2008, 53, 1/2, 21-50. </a:t>
            </a:r>
            <a:endParaRPr lang="cs-CZ" sz="1800" dirty="0"/>
          </a:p>
          <a:p>
            <a:endParaRPr lang="cs-CZ" sz="1200" dirty="0"/>
          </a:p>
          <a:p>
            <a:pPr marL="268288" indent="-268288"/>
            <a:endParaRPr lang="cs-CZ" sz="1200" dirty="0"/>
          </a:p>
          <a:p>
            <a:pPr marL="268288" indent="-268288"/>
            <a:endParaRPr lang="cs-CZ" sz="1200" dirty="0">
              <a:solidFill>
                <a:srgbClr val="000000"/>
              </a:solidFill>
              <a:ea typeface="MS Mincho" panose="02020609040205080304" pitchFamily="49" charset="-128"/>
              <a:cs typeface="MinionPro-Regular"/>
            </a:endParaRPr>
          </a:p>
          <a:p>
            <a:pPr eaLnBrk="1" hangingPunct="1"/>
            <a:endParaRPr lang="cs-CZ" sz="1200" dirty="0"/>
          </a:p>
        </p:txBody>
      </p:sp>
      <p:sp>
        <p:nvSpPr>
          <p:cNvPr id="4" name="Obdélník 3"/>
          <p:cNvSpPr/>
          <p:nvPr/>
        </p:nvSpPr>
        <p:spPr bwMode="auto">
          <a:xfrm>
            <a:off x="335360" y="96590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7847" y="187451"/>
            <a:ext cx="1589348" cy="2221560"/>
          </a:xfrm>
          <a:prstGeom prst="rect">
            <a:avLst/>
          </a:prstGeom>
        </p:spPr>
      </p:pic>
    </p:spTree>
    <p:extLst>
      <p:ext uri="{BB962C8B-B14F-4D97-AF65-F5344CB8AC3E}">
        <p14:creationId xmlns:p14="http://schemas.microsoft.com/office/powerpoint/2010/main" val="2701209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60648"/>
            <a:ext cx="7451279" cy="922337"/>
          </a:xfrm>
        </p:spPr>
        <p:txBody>
          <a:bodyPr/>
          <a:lstStyle/>
          <a:p>
            <a:r>
              <a:rPr lang="en-GB" dirty="0"/>
              <a:t>S</a:t>
            </a:r>
            <a:r>
              <a:rPr lang="cs-CZ" dirty="0" err="1"/>
              <a:t>tandards</a:t>
            </a:r>
            <a:endParaRPr lang="cs-CZ" dirty="0"/>
          </a:p>
        </p:txBody>
      </p:sp>
      <p:sp>
        <p:nvSpPr>
          <p:cNvPr id="3" name="Zástupný symbol pro obsah 2"/>
          <p:cNvSpPr>
            <a:spLocks noGrp="1"/>
          </p:cNvSpPr>
          <p:nvPr>
            <p:ph idx="1"/>
          </p:nvPr>
        </p:nvSpPr>
        <p:spPr>
          <a:xfrm>
            <a:off x="2279576" y="1700808"/>
            <a:ext cx="9577064" cy="5080439"/>
          </a:xfrm>
        </p:spPr>
        <p:txBody>
          <a:bodyPr/>
          <a:lstStyle/>
          <a:p>
            <a:pPr marL="447675" indent="-447675">
              <a:spcBef>
                <a:spcPts val="1200"/>
              </a:spcBef>
              <a:buNone/>
            </a:pPr>
            <a:r>
              <a:rPr lang="en-GB" sz="1800" dirty="0"/>
              <a:t>CEN/TR 17081:2018 Design of fastenings for use in concrete - </a:t>
            </a:r>
            <a:r>
              <a:rPr lang="en-GB" sz="1800" i="1" dirty="0"/>
              <a:t>Plastic design of fastenings with headed and post-installed fasteners</a:t>
            </a:r>
            <a:r>
              <a:rPr lang="en-GB" sz="1800" dirty="0"/>
              <a:t>, CEN, Brussels, 2018, ready for release.</a:t>
            </a:r>
          </a:p>
          <a:p>
            <a:pPr marL="447675" indent="-447675">
              <a:spcBef>
                <a:spcPts val="1200"/>
              </a:spcBef>
              <a:buNone/>
            </a:pPr>
            <a:r>
              <a:rPr lang="en-GB" sz="1800" dirty="0"/>
              <a:t>EN1992-1-1:2006, Eurocode 2, Design of concrete structures, Part 1-1,</a:t>
            </a:r>
            <a:r>
              <a:rPr lang="en-GB" sz="1800" i="1" dirty="0"/>
              <a:t> General rules and rules for buildings, </a:t>
            </a:r>
            <a:r>
              <a:rPr lang="en-GB" sz="1800" dirty="0"/>
              <a:t>CEN, Brussels, 200</a:t>
            </a:r>
            <a:r>
              <a:rPr lang="cs-CZ" sz="1800" dirty="0"/>
              <a:t>6</a:t>
            </a:r>
            <a:r>
              <a:rPr lang="en-GB" sz="1800" dirty="0"/>
              <a:t>.</a:t>
            </a:r>
          </a:p>
          <a:p>
            <a:pPr marL="447675" indent="-447675">
              <a:spcBef>
                <a:spcPts val="1200"/>
              </a:spcBef>
              <a:buNone/>
            </a:pPr>
            <a:r>
              <a:rPr lang="en-GB" sz="1800" dirty="0"/>
              <a:t>EN1992-4:2018 Eurocode 2, Design of concrete structures – Part 4: Design of fastenings for use in concrete </a:t>
            </a:r>
            <a:r>
              <a:rPr lang="en-GB" sz="1800" i="1" dirty="0"/>
              <a:t>, </a:t>
            </a:r>
            <a:r>
              <a:rPr lang="en-GB" sz="1800" dirty="0"/>
              <a:t>CEN, Brussels, 2018</a:t>
            </a:r>
            <a:r>
              <a:rPr lang="cs-CZ" sz="1800" dirty="0"/>
              <a:t>, </a:t>
            </a:r>
            <a:r>
              <a:rPr lang="en-GB" sz="1800" dirty="0"/>
              <a:t>ready for release.</a:t>
            </a:r>
          </a:p>
          <a:p>
            <a:pPr marL="447675" indent="-447675">
              <a:spcBef>
                <a:spcPts val="1200"/>
              </a:spcBef>
              <a:buNone/>
            </a:pPr>
            <a:r>
              <a:rPr lang="en-GB" sz="1800" dirty="0"/>
              <a:t>EN1993-1-8:2006, Eurocode 3, Design of steel structures, Part 1-8, </a:t>
            </a:r>
            <a:r>
              <a:rPr lang="en-GB" sz="1800" i="1" dirty="0"/>
              <a:t>Design of joints</a:t>
            </a:r>
            <a:r>
              <a:rPr lang="en-GB" sz="1800" dirty="0"/>
              <a:t>, CEN, Brussels, 2006.</a:t>
            </a:r>
          </a:p>
          <a:p>
            <a:pPr marL="447675" indent="-447675">
              <a:spcBef>
                <a:spcPts val="1200"/>
              </a:spcBef>
              <a:buNone/>
            </a:pPr>
            <a:r>
              <a:rPr lang="en-GB" sz="1800" dirty="0"/>
              <a:t>EN1994-1-1:2010, Eurocode 4, Design of composite steel and concrete structures, Part 1-1, </a:t>
            </a:r>
            <a:r>
              <a:rPr lang="en-GB" sz="1800" i="1" dirty="0"/>
              <a:t>General rules and rules for buildings</a:t>
            </a:r>
            <a:r>
              <a:rPr lang="en-GB" sz="1800" dirty="0"/>
              <a:t>, CEN, 2010.</a:t>
            </a:r>
          </a:p>
          <a:p>
            <a:pPr marL="447675" indent="-447675">
              <a:spcBef>
                <a:spcPts val="1200"/>
              </a:spcBef>
              <a:buNone/>
            </a:pPr>
            <a:r>
              <a:rPr lang="en-GB" sz="1800" dirty="0"/>
              <a:t>ETAG 001: 2010, </a:t>
            </a:r>
            <a:r>
              <a:rPr lang="en-GB" sz="1800" i="1" dirty="0"/>
              <a:t>Guideline for European Technical Approval of Metal Anchors for Use in Concrete – Annex C: Design Methods for Anchorages,</a:t>
            </a:r>
            <a:r>
              <a:rPr lang="en-GB" sz="1800" dirty="0"/>
              <a:t> Brussels, EOTA, 2010.</a:t>
            </a:r>
          </a:p>
          <a:p>
            <a:pPr marL="447675" indent="-447675">
              <a:spcBef>
                <a:spcPts val="1200"/>
              </a:spcBef>
              <a:buNone/>
            </a:pPr>
            <a:endParaRPr lang="en-GB" sz="1800" dirty="0"/>
          </a:p>
          <a:p>
            <a:pPr>
              <a:spcBef>
                <a:spcPts val="1200"/>
              </a:spcBef>
            </a:pPr>
            <a:endParaRPr lang="en-GB" sz="1200" dirty="0"/>
          </a:p>
          <a:p>
            <a:pPr marL="268288" indent="-268288">
              <a:spcBef>
                <a:spcPts val="1200"/>
              </a:spcBef>
            </a:pPr>
            <a:endParaRPr lang="en-GB" sz="1200" dirty="0"/>
          </a:p>
          <a:p>
            <a:pPr marL="268288" indent="-268288">
              <a:spcBef>
                <a:spcPts val="1200"/>
              </a:spcBef>
            </a:pPr>
            <a:endParaRPr lang="en-GB" sz="1200" dirty="0">
              <a:solidFill>
                <a:srgbClr val="000000"/>
              </a:solidFill>
              <a:ea typeface="MS Mincho" panose="02020609040205080304" pitchFamily="49" charset="-128"/>
              <a:cs typeface="MinionPro-Regular"/>
            </a:endParaRPr>
          </a:p>
          <a:p>
            <a:pPr eaLnBrk="1" hangingPunct="1">
              <a:spcBef>
                <a:spcPts val="1200"/>
              </a:spcBef>
            </a:pPr>
            <a:endParaRPr lang="en-GB" sz="1200" dirty="0"/>
          </a:p>
        </p:txBody>
      </p:sp>
      <p:sp>
        <p:nvSpPr>
          <p:cNvPr id="4" name="Obdélník 3"/>
          <p:cNvSpPr/>
          <p:nvPr/>
        </p:nvSpPr>
        <p:spPr bwMode="auto">
          <a:xfrm>
            <a:off x="191344" y="1072676"/>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322624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45144" y="240979"/>
            <a:ext cx="7451279" cy="922337"/>
          </a:xfrm>
        </p:spPr>
        <p:txBody>
          <a:bodyPr/>
          <a:lstStyle/>
          <a:p>
            <a:r>
              <a:rPr lang="en-GB" dirty="0">
                <a:latin typeface="+mn-lt"/>
              </a:rPr>
              <a:t>The standards related to anchor bolts</a:t>
            </a:r>
          </a:p>
        </p:txBody>
      </p:sp>
      <p:sp>
        <p:nvSpPr>
          <p:cNvPr id="3" name="Zástupný symbol pro obsah 2"/>
          <p:cNvSpPr>
            <a:spLocks noGrp="1"/>
          </p:cNvSpPr>
          <p:nvPr>
            <p:ph idx="1"/>
          </p:nvPr>
        </p:nvSpPr>
        <p:spPr>
          <a:xfrm>
            <a:off x="2310136" y="1357812"/>
            <a:ext cx="9828586" cy="5080439"/>
          </a:xfrm>
        </p:spPr>
        <p:txBody>
          <a:bodyPr/>
          <a:lstStyle/>
          <a:p>
            <a:pPr>
              <a:spcBef>
                <a:spcPts val="0"/>
              </a:spcBef>
              <a:spcAft>
                <a:spcPts val="300"/>
              </a:spcAft>
              <a:buSzPct val="100000"/>
            </a:pPr>
            <a:r>
              <a:rPr lang="en-GB" sz="2000" dirty="0"/>
              <a:t>Till the end of last century were anchor bolts designed according to experimental results summarised in design tables. </a:t>
            </a:r>
          </a:p>
          <a:p>
            <a:pPr>
              <a:spcBef>
                <a:spcPts val="0"/>
              </a:spcBef>
              <a:spcAft>
                <a:spcPts val="300"/>
              </a:spcAft>
              <a:buSzPct val="100000"/>
            </a:pPr>
            <a:r>
              <a:rPr lang="en-GB" sz="2000" dirty="0"/>
              <a:t>Majority or current standards for anchorages to concrete are based on failure mode method, Concrete capacity design method, developed by prof. R. </a:t>
            </a:r>
            <a:r>
              <a:rPr lang="en-GB" sz="2000" dirty="0" err="1"/>
              <a:t>Eligehausen</a:t>
            </a:r>
            <a:r>
              <a:rPr lang="en-GB" sz="2000" dirty="0"/>
              <a:t> and his students at University of Stuttgart, see </a:t>
            </a:r>
            <a:r>
              <a:rPr lang="en-GB" sz="2000" dirty="0" err="1"/>
              <a:t>Eligehausen</a:t>
            </a:r>
            <a:r>
              <a:rPr lang="en-GB" sz="2000" dirty="0"/>
              <a:t> R., </a:t>
            </a:r>
            <a:r>
              <a:rPr lang="en-GB" sz="2000" dirty="0" err="1"/>
              <a:t>Mallée</a:t>
            </a:r>
            <a:r>
              <a:rPr lang="en-GB" sz="2000" dirty="0"/>
              <a:t> R., Silva J. F., Anchorage in concrete construction, Ernst &amp; </a:t>
            </a:r>
            <a:r>
              <a:rPr lang="en-GB" sz="2000" dirty="0" err="1"/>
              <a:t>Sohn</a:t>
            </a:r>
            <a:r>
              <a:rPr lang="en-GB" sz="2000" dirty="0"/>
              <a:t>, 2006.</a:t>
            </a:r>
          </a:p>
          <a:p>
            <a:pPr>
              <a:spcBef>
                <a:spcPts val="0"/>
              </a:spcBef>
              <a:spcAft>
                <a:spcPts val="300"/>
              </a:spcAft>
              <a:buSzPct val="100000"/>
            </a:pPr>
            <a:r>
              <a:rPr lang="en-GB" sz="2000" dirty="0"/>
              <a:t>Currently is used in Europe for design Annex C in ETAG 001:2010 Metal anchors for use in concrete,  </a:t>
            </a:r>
            <a:r>
              <a:rPr lang="en-GB" sz="2000" u="sng" dirty="0">
                <a:hlinkClick r:id="rId2"/>
              </a:rPr>
              <a:t>https://www.eota.eu/en-GB/content/etags-used-as-ead/26/</a:t>
            </a:r>
            <a:r>
              <a:rPr lang="cs-CZ" sz="2000" u="sng" dirty="0"/>
              <a:t>.</a:t>
            </a:r>
            <a:endParaRPr lang="en-GB" sz="2000" dirty="0"/>
          </a:p>
          <a:p>
            <a:pPr>
              <a:spcBef>
                <a:spcPts val="0"/>
              </a:spcBef>
              <a:spcAft>
                <a:spcPts val="300"/>
              </a:spcAft>
              <a:buSzPct val="100000"/>
            </a:pPr>
            <a:r>
              <a:rPr lang="en-GB" sz="2000" dirty="0"/>
              <a:t>Prestandard prEN 1992-4 was published in 2010 and valid for three years. In 2018 is expected to be published EN 1992-4:2018, which will replace Annex C in ETAG 001</a:t>
            </a:r>
            <a:r>
              <a:rPr lang="cs-CZ" sz="2000" dirty="0"/>
              <a:t>.</a:t>
            </a:r>
            <a:endParaRPr lang="en-GB" sz="2000" dirty="0"/>
          </a:p>
          <a:p>
            <a:pPr>
              <a:spcBef>
                <a:spcPts val="0"/>
              </a:spcBef>
              <a:spcAft>
                <a:spcPts val="300"/>
              </a:spcAft>
              <a:buSzPct val="100000"/>
            </a:pPr>
            <a:r>
              <a:rPr lang="en-GB" sz="2000" dirty="0"/>
              <a:t>American and Canadian standards are nearly identical. American standard ACI 318 used to contain anchorage design in Annex D. In the version from the year 2014 is described in Ch.17. Canadian standard A23.3 contains anchorage design in Annex D.</a:t>
            </a:r>
          </a:p>
          <a:p>
            <a:pPr>
              <a:spcBef>
                <a:spcPts val="0"/>
              </a:spcBef>
              <a:spcAft>
                <a:spcPts val="300"/>
              </a:spcAft>
              <a:buSzPct val="100000"/>
            </a:pPr>
            <a:r>
              <a:rPr lang="en-GB" sz="2000" dirty="0"/>
              <a:t>Australian standard SA TS 101:2015 is fully compatible with ETAG, </a:t>
            </a:r>
            <a:r>
              <a:rPr lang="en-GB" sz="2000" u="sng" dirty="0">
                <a:hlinkClick r:id="rId3"/>
              </a:rPr>
              <a:t>http://www.aefac.org.au</a:t>
            </a:r>
            <a:r>
              <a:rPr lang="cs-CZ" sz="2000" u="sng" dirty="0"/>
              <a:t>.</a:t>
            </a:r>
            <a:endParaRPr lang="en-GB" sz="2000" dirty="0"/>
          </a:p>
          <a:p>
            <a:pPr marL="447675" indent="-447675">
              <a:spcBef>
                <a:spcPts val="0"/>
              </a:spcBef>
              <a:spcAft>
                <a:spcPts val="300"/>
              </a:spcAft>
              <a:buNone/>
            </a:pPr>
            <a:endParaRPr lang="en-GB" sz="2000" dirty="0"/>
          </a:p>
          <a:p>
            <a:pPr>
              <a:spcBef>
                <a:spcPts val="0"/>
              </a:spcBef>
              <a:spcAft>
                <a:spcPts val="300"/>
              </a:spcAft>
            </a:pPr>
            <a:endParaRPr lang="en-GB" sz="2000" dirty="0"/>
          </a:p>
          <a:p>
            <a:pPr marL="268288" indent="-268288">
              <a:spcBef>
                <a:spcPts val="0"/>
              </a:spcBef>
              <a:spcAft>
                <a:spcPts val="300"/>
              </a:spcAft>
            </a:pPr>
            <a:endParaRPr lang="en-GB" sz="2000" dirty="0"/>
          </a:p>
          <a:p>
            <a:pPr marL="268288" indent="-268288">
              <a:spcBef>
                <a:spcPts val="0"/>
              </a:spcBef>
              <a:spcAft>
                <a:spcPts val="300"/>
              </a:spcAft>
            </a:pPr>
            <a:endParaRPr lang="en-GB" sz="2000" dirty="0">
              <a:solidFill>
                <a:srgbClr val="000000"/>
              </a:solidFill>
              <a:ea typeface="MS Mincho" panose="02020609040205080304" pitchFamily="49" charset="-128"/>
              <a:cs typeface="MinionPro-Regular"/>
            </a:endParaRPr>
          </a:p>
          <a:p>
            <a:pPr eaLnBrk="1" hangingPunct="1">
              <a:spcBef>
                <a:spcPts val="0"/>
              </a:spcBef>
              <a:spcAft>
                <a:spcPts val="300"/>
              </a:spcAft>
            </a:pPr>
            <a:endParaRPr lang="en-GB" sz="2000" dirty="0"/>
          </a:p>
        </p:txBody>
      </p:sp>
      <p:sp>
        <p:nvSpPr>
          <p:cNvPr id="4" name="Obdélník 3"/>
          <p:cNvSpPr/>
          <p:nvPr/>
        </p:nvSpPr>
        <p:spPr bwMode="auto">
          <a:xfrm>
            <a:off x="11830" y="945704"/>
            <a:ext cx="1979713"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316230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3811" y="309765"/>
            <a:ext cx="9348814" cy="922337"/>
          </a:xfrm>
        </p:spPr>
        <p:txBody>
          <a:bodyPr/>
          <a:lstStyle/>
          <a:p>
            <a:r>
              <a:rPr lang="en-GB" dirty="0"/>
              <a:t>Introduction</a:t>
            </a:r>
          </a:p>
        </p:txBody>
      </p:sp>
      <p:sp>
        <p:nvSpPr>
          <p:cNvPr id="3" name="Zástupný symbol pro obsah 2"/>
          <p:cNvSpPr>
            <a:spLocks noGrp="1"/>
          </p:cNvSpPr>
          <p:nvPr>
            <p:ph idx="1"/>
          </p:nvPr>
        </p:nvSpPr>
        <p:spPr>
          <a:xfrm>
            <a:off x="2135560" y="1634870"/>
            <a:ext cx="6608671" cy="1008112"/>
          </a:xfrm>
        </p:spPr>
        <p:txBody>
          <a:bodyPr/>
          <a:lstStyle/>
          <a:p>
            <a:pPr>
              <a:buSzPct val="100000"/>
            </a:pPr>
            <a:r>
              <a:rPr lang="en-GB" dirty="0"/>
              <a:t>The same principles are used for end plate fixed to concrete structure by anchor bolts.</a:t>
            </a:r>
          </a:p>
        </p:txBody>
      </p:sp>
      <p:pic>
        <p:nvPicPr>
          <p:cNvPr id="4" name="Obrázek 3"/>
          <p:cNvPicPr>
            <a:picLocks noChangeAspect="1"/>
          </p:cNvPicPr>
          <p:nvPr/>
        </p:nvPicPr>
        <p:blipFill>
          <a:blip r:embed="rId2"/>
          <a:stretch>
            <a:fillRect/>
          </a:stretch>
        </p:blipFill>
        <p:spPr>
          <a:xfrm>
            <a:off x="8348076" y="2282129"/>
            <a:ext cx="1349194" cy="1459492"/>
          </a:xfrm>
          <a:prstGeom prst="rect">
            <a:avLst/>
          </a:prstGeom>
        </p:spPr>
      </p:pic>
      <p:pic>
        <p:nvPicPr>
          <p:cNvPr id="5" name="Obrázek 4"/>
          <p:cNvPicPr>
            <a:picLocks noChangeAspect="1"/>
          </p:cNvPicPr>
          <p:nvPr/>
        </p:nvPicPr>
        <p:blipFill>
          <a:blip r:embed="rId3"/>
          <a:stretch>
            <a:fillRect/>
          </a:stretch>
        </p:blipFill>
        <p:spPr>
          <a:xfrm>
            <a:off x="10056440" y="2444086"/>
            <a:ext cx="1496295" cy="1520536"/>
          </a:xfrm>
          <a:prstGeom prst="rect">
            <a:avLst/>
          </a:prstGeom>
        </p:spPr>
      </p:pic>
      <p:pic>
        <p:nvPicPr>
          <p:cNvPr id="6" name="Obrázek 5"/>
          <p:cNvPicPr>
            <a:picLocks noChangeAspect="1"/>
          </p:cNvPicPr>
          <p:nvPr/>
        </p:nvPicPr>
        <p:blipFill rotWithShape="1">
          <a:blip r:embed="rId4"/>
          <a:srcRect t="13687"/>
          <a:stretch/>
        </p:blipFill>
        <p:spPr>
          <a:xfrm>
            <a:off x="9018457" y="-68245"/>
            <a:ext cx="3229452" cy="2414629"/>
          </a:xfrm>
          <a:prstGeom prst="rect">
            <a:avLst/>
          </a:prstGeom>
        </p:spPr>
      </p:pic>
      <p:pic>
        <p:nvPicPr>
          <p:cNvPr id="12" name="Picture 2" descr="Výsledek obrázku pro levelling nu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33" r="3432"/>
          <a:stretch/>
        </p:blipFill>
        <p:spPr bwMode="auto">
          <a:xfrm>
            <a:off x="7332947" y="3964622"/>
            <a:ext cx="4537299" cy="27451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2171933" y="2652490"/>
            <a:ext cx="5374242" cy="4154984"/>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sz="2400" dirty="0"/>
              <a:t>The base plate is usually positioned on the concrete block by pickings or levelling nuts and fixed by grout. The erection has no substantial influence to design resistance. </a:t>
            </a:r>
          </a:p>
          <a:p>
            <a:pPr>
              <a:buClr>
                <a:srgbClr val="0070C0"/>
              </a:buClr>
              <a:buNone/>
            </a:pPr>
            <a:r>
              <a:rPr lang="en-GB" sz="2400" dirty="0"/>
              <a:t>     If the anchor bolts </a:t>
            </a:r>
            <a:endParaRPr lang="cs-CZ" sz="2400" dirty="0"/>
          </a:p>
          <a:p>
            <a:pPr marL="268288" indent="88900">
              <a:spcBef>
                <a:spcPts val="0"/>
              </a:spcBef>
              <a:buClr>
                <a:srgbClr val="0070C0"/>
              </a:buClr>
              <a:buNone/>
            </a:pPr>
            <a:r>
              <a:rPr lang="en-GB" sz="2400" dirty="0"/>
              <a:t>are designed not embedded </a:t>
            </a:r>
            <a:endParaRPr lang="cs-CZ" sz="2400" dirty="0"/>
          </a:p>
          <a:p>
            <a:pPr marL="268288" indent="88900">
              <a:spcBef>
                <a:spcPts val="0"/>
              </a:spcBef>
              <a:buClr>
                <a:srgbClr val="0070C0"/>
              </a:buClr>
              <a:buNone/>
            </a:pPr>
            <a:r>
              <a:rPr lang="en-GB" sz="2400" dirty="0"/>
              <a:t>(during erection or use) </a:t>
            </a:r>
            <a:endParaRPr lang="cs-CZ" sz="2400" dirty="0"/>
          </a:p>
          <a:p>
            <a:pPr marL="268288" indent="88900">
              <a:spcBef>
                <a:spcPts val="0"/>
              </a:spcBef>
              <a:buClr>
                <a:srgbClr val="0070C0"/>
              </a:buClr>
              <a:buNone/>
            </a:pPr>
            <a:r>
              <a:rPr lang="en-GB" sz="2400" dirty="0"/>
              <a:t>it takes into account  in design.</a:t>
            </a:r>
          </a:p>
          <a:p>
            <a:endParaRPr lang="cs-CZ" sz="2400" dirty="0"/>
          </a:p>
        </p:txBody>
      </p:sp>
      <p:grpSp>
        <p:nvGrpSpPr>
          <p:cNvPr id="13" name="Skupina 12"/>
          <p:cNvGrpSpPr/>
          <p:nvPr/>
        </p:nvGrpSpPr>
        <p:grpSpPr>
          <a:xfrm>
            <a:off x="112469" y="2065966"/>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36214355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5470</Words>
  <Application>Microsoft Office PowerPoint</Application>
  <PresentationFormat>Širokoúhlá obrazovka</PresentationFormat>
  <Paragraphs>583</Paragraphs>
  <Slides>83</Slides>
  <Notes>34</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3</vt:i4>
      </vt:variant>
      <vt:variant>
        <vt:lpstr>Nadpisy snímků</vt:lpstr>
      </vt:variant>
      <vt:variant>
        <vt:i4>83</vt:i4>
      </vt:variant>
    </vt:vector>
  </HeadingPairs>
  <TitlesOfParts>
    <vt:vector size="94" baseType="lpstr">
      <vt:lpstr>Arial</vt:lpstr>
      <vt:lpstr>Arial Black</vt:lpstr>
      <vt:lpstr>Cambria Math</vt:lpstr>
      <vt:lpstr>Courier New</vt:lpstr>
      <vt:lpstr>Monotype Sorts</vt:lpstr>
      <vt:lpstr>Times New Roman</vt:lpstr>
      <vt:lpstr>Wingdings</vt:lpstr>
      <vt:lpstr>Default Design</vt:lpstr>
      <vt:lpstr>Rovnice</vt:lpstr>
      <vt:lpstr>Microsoft Drawing</vt:lpstr>
      <vt:lpstr>Picture</vt:lpstr>
      <vt:lpstr>Connection design  by Component Based Finite Element Method  Lecture 4  Column base</vt:lpstr>
      <vt:lpstr>List of lectures</vt:lpstr>
      <vt:lpstr>Aims and objectives</vt:lpstr>
      <vt:lpstr>Lecture 4  Column base </vt:lpstr>
      <vt:lpstr>Tutorial</vt:lpstr>
      <vt:lpstr>Outline of the lecture</vt:lpstr>
      <vt:lpstr>Introduction </vt:lpstr>
      <vt:lpstr>Introduction</vt:lpstr>
      <vt:lpstr>Introduction</vt:lpstr>
      <vt:lpstr>Design resistance  of anchor bolt in tension</vt:lpstr>
      <vt:lpstr>Distribution of forces between  anchor bolts in tension</vt:lpstr>
      <vt:lpstr>Design resistance of anchor bolt in shear</vt:lpstr>
      <vt:lpstr>Column base classification</vt:lpstr>
      <vt:lpstr>Column base classification by bending stiffness </vt:lpstr>
      <vt:lpstr>Column base classification by bending stiffness </vt:lpstr>
      <vt:lpstr>Prezentace aplikace PowerPoint</vt:lpstr>
      <vt:lpstr>Prezentace aplikace PowerPoint</vt:lpstr>
      <vt:lpstr>Assessment I </vt:lpstr>
      <vt:lpstr>Component method </vt:lpstr>
      <vt:lpstr>Component method for column bases </vt:lpstr>
      <vt:lpstr>Component base plate in bending and concrete block in compression</vt:lpstr>
      <vt:lpstr>Concrete design strength in joint fjd</vt:lpstr>
      <vt:lpstr>Concrete resistance to concentrated force  FRd,u </vt:lpstr>
      <vt:lpstr>Concrete resistance to concentrated force FRd,u </vt:lpstr>
      <vt:lpstr>Effective flexible plate on the concrete block</vt:lpstr>
      <vt:lpstr>Prezentace aplikace PowerPoint</vt:lpstr>
      <vt:lpstr>Stiffness of component concrete in compression and base plate in bending</vt:lpstr>
      <vt:lpstr>Prezentace aplikace PowerPoint</vt:lpstr>
      <vt:lpstr>Prezentace aplikace PowerPoint</vt:lpstr>
      <vt:lpstr>Component anchor bolts in tension and          base plate in bending </vt:lpstr>
      <vt:lpstr>When the prying force may not develop?</vt:lpstr>
      <vt:lpstr>Failure mode 1-2 without prying</vt:lpstr>
      <vt:lpstr>Graphical representation of the failure mode 1-2  of the T-stub of anchor bolts in tension and base plate in bending </vt:lpstr>
      <vt:lpstr>Prezentace aplikace PowerPoint</vt:lpstr>
      <vt:lpstr>Effective length of T-stub is different in case of prying/no prying </vt:lpstr>
      <vt:lpstr>Stiffness is different in case of no prying</vt:lpstr>
      <vt:lpstr>Comparison to experiments</vt:lpstr>
      <vt:lpstr>Comparison to experiments</vt:lpstr>
      <vt:lpstr>Bending resistance</vt:lpstr>
      <vt:lpstr>Prezentace aplikace PowerPoint</vt:lpstr>
      <vt:lpstr>Bending stiffness</vt:lpstr>
      <vt:lpstr>History of loading</vt:lpstr>
      <vt:lpstr>Prezentace aplikace PowerPoint</vt:lpstr>
      <vt:lpstr>Comparison to experiment</vt:lpstr>
      <vt:lpstr>Comparison to experiment</vt:lpstr>
      <vt:lpstr>Prezentace aplikace PowerPoint</vt:lpstr>
      <vt:lpstr>Assessment II </vt:lpstr>
      <vt:lpstr>Component Based FEM </vt:lpstr>
      <vt:lpstr>Concept of Component Based Finite Element Method for column bases</vt:lpstr>
      <vt:lpstr>Component concrete in compression</vt:lpstr>
      <vt:lpstr>Component anchor bolt in tension</vt:lpstr>
      <vt:lpstr>Component anchor bolt in shear</vt:lpstr>
      <vt:lpstr>Normal force and bending  moment interaction diagram</vt:lpstr>
      <vt:lpstr>Experiments for validation</vt:lpstr>
      <vt:lpstr>Experiment´s general data</vt:lpstr>
      <vt:lpstr>Behaviour of base plate in case of uniaxial bending</vt:lpstr>
      <vt:lpstr>FE prediction of  column base  behaviour in uniaxial bending</vt:lpstr>
      <vt:lpstr>Validation of models to experiments in uniaxial bending</vt:lpstr>
      <vt:lpstr>Validation of CBFE model to experiment in uniaxial bending</vt:lpstr>
      <vt:lpstr>FEA model for column base in biaxial bending</vt:lpstr>
      <vt:lpstr>Validation of model to experiments in biaxial bending</vt:lpstr>
      <vt:lpstr>Validation of CBFE model to experiment in uniaxial bending</vt:lpstr>
      <vt:lpstr>Verification column base for SHS 160</vt:lpstr>
      <vt:lpstr>Bending moment – normal force interaction diagram</vt:lpstr>
      <vt:lpstr>Significant points  on the bending moment – normal force interaction diagram</vt:lpstr>
      <vt:lpstr>Significant points  on the bending moment – normal force interaction diagram</vt:lpstr>
      <vt:lpstr>Significant points  on the bending moment – normal force interaction diagram</vt:lpstr>
      <vt:lpstr>Verification for pure compression</vt:lpstr>
      <vt:lpstr>Verification for pure bending</vt:lpstr>
      <vt:lpstr>Sensitivity study base plate thickness;  10; 20; 30 mm</vt:lpstr>
      <vt:lpstr>Open section column loaded in compression</vt:lpstr>
      <vt:lpstr>Hollow section column loaded in  compression and bending</vt:lpstr>
      <vt:lpstr>Hollow section column loaded in  compression and bending</vt:lpstr>
      <vt:lpstr>Assessment III </vt:lpstr>
      <vt:lpstr>Summary </vt:lpstr>
      <vt:lpstr>Summary</vt:lpstr>
      <vt:lpstr>Summary</vt:lpstr>
      <vt:lpstr>What is the major reason for using CBFEM for column bases?</vt:lpstr>
      <vt:lpstr>Thank your for attention</vt:lpstr>
      <vt:lpstr>Notes to users of the lecture</vt:lpstr>
      <vt:lpstr>Sources</vt:lpstr>
      <vt:lpstr>Standards</vt:lpstr>
      <vt:lpstr>The standards related to anchor bolts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dc:title>
  <dc:creator/>
  <cp:lastModifiedBy/>
  <cp:revision>1</cp:revision>
  <dcterms:created xsi:type="dcterms:W3CDTF">2011-11-27T17:47:16Z</dcterms:created>
  <dcterms:modified xsi:type="dcterms:W3CDTF">2023-11-28T16:53:29Z</dcterms:modified>
</cp:coreProperties>
</file>